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comments/modernComment_178_F3E36E80.xml" ContentType="application/vnd.ms-powerpoint.comment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comments/modernComment_14E_5802BE68.xml" ContentType="application/vnd.ms-powerpoint.comments+xml"/>
  <Override PartName="/ppt/tags/tag68.xml" ContentType="application/vnd.openxmlformats-officedocument.presentationml.tags+xml"/>
  <Override PartName="/ppt/tags/tag69.xml" ContentType="application/vnd.openxmlformats-officedocument.presentationml.tags+xml"/>
  <Override PartName="/ppt/comments/modernComment_1BD_AC15BBCE.xml" ContentType="application/vnd.ms-powerpoint.comments+xml"/>
  <Override PartName="/ppt/tags/tag70.xml" ContentType="application/vnd.openxmlformats-officedocument.presentationml.tags+xml"/>
  <Override PartName="/ppt/tags/tag71.xml" ContentType="application/vnd.openxmlformats-officedocument.presentationml.tags+xml"/>
  <Override PartName="/ppt/comments/modernComment_1BE_77F27A3B.xml" ContentType="application/vnd.ms-powerpoint.comments+xml"/>
  <Override PartName="/ppt/tags/tag72.xml" ContentType="application/vnd.openxmlformats-officedocument.presentationml.tags+xml"/>
  <Override PartName="/ppt/tags/tag73.xml" ContentType="application/vnd.openxmlformats-officedocument.presentationml.tags+xml"/>
  <Override PartName="/ppt/comments/modernComment_272_476BACEF.xml" ContentType="application/vnd.ms-powerpoint.comments+xml"/>
  <Override PartName="/ppt/tags/tag74.xml" ContentType="application/vnd.openxmlformats-officedocument.presentationml.tags+xml"/>
  <Override PartName="/ppt/tags/tag75.xml" ContentType="application/vnd.openxmlformats-officedocument.presentationml.tags+xml"/>
  <Override PartName="/ppt/comments/modernComment_17C_D94DA2C5.xml" ContentType="application/vnd.ms-powerpoint.comments+xml"/>
  <Override PartName="/ppt/tags/tag76.xml" ContentType="application/vnd.openxmlformats-officedocument.presentationml.tags+xml"/>
  <Override PartName="/ppt/tags/tag77.xml" ContentType="application/vnd.openxmlformats-officedocument.presentationml.tags+xml"/>
  <Override PartName="/ppt/comments/modernComment_1BF_4EE14553.xml" ContentType="application/vnd.ms-powerpoint.comment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comments/modernComment_228_3CD8AC19.xml" ContentType="application/vnd.ms-powerpoint.comment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comments/modernComment_1F8_CDB7120.xml" ContentType="application/vnd.ms-powerpoint.comment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comments/modernComment_14D_EDF22FA7.xml" ContentType="application/vnd.ms-powerpoint.comment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comments/modernComment_13E_CC12144D.xml" ContentType="application/vnd.ms-powerpoint.comment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comments/modernComment_147_1B38FE62.xml" ContentType="application/vnd.ms-powerpoint.comment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comments/modernComment_1F6_D68CA212.xml" ContentType="application/vnd.ms-powerpoint.comment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comments/modernComment_1A5_E2F7C1B6.xml" ContentType="application/vnd.ms-powerpoint.comments+xml"/>
  <Override PartName="/ppt/tags/tag192.xml" ContentType="application/vnd.openxmlformats-officedocument.presentationml.tags+xml"/>
  <Override PartName="/ppt/tags/tag193.xml" ContentType="application/vnd.openxmlformats-officedocument.presentationml.tags+xml"/>
  <Override PartName="/ppt/comments/modernComment_1A6_18205774.xml" ContentType="application/vnd.ms-powerpoint.comment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57" r:id="rId4"/>
    <p:sldMasterId id="2147484085" r:id="rId5"/>
  </p:sldMasterIdLst>
  <p:notesMasterIdLst>
    <p:notesMasterId r:id="rId104"/>
  </p:notesMasterIdLst>
  <p:handoutMasterIdLst>
    <p:handoutMasterId r:id="rId105"/>
  </p:handoutMasterIdLst>
  <p:sldIdLst>
    <p:sldId id="384" r:id="rId6"/>
    <p:sldId id="385" r:id="rId7"/>
    <p:sldId id="386" r:id="rId8"/>
    <p:sldId id="530" r:id="rId9"/>
    <p:sldId id="376" r:id="rId10"/>
    <p:sldId id="650" r:id="rId11"/>
    <p:sldId id="653" r:id="rId12"/>
    <p:sldId id="652" r:id="rId13"/>
    <p:sldId id="378" r:id="rId14"/>
    <p:sldId id="444" r:id="rId15"/>
    <p:sldId id="630" r:id="rId16"/>
    <p:sldId id="509" r:id="rId17"/>
    <p:sldId id="510" r:id="rId18"/>
    <p:sldId id="606" r:id="rId19"/>
    <p:sldId id="599" r:id="rId20"/>
    <p:sldId id="334" r:id="rId21"/>
    <p:sldId id="445" r:id="rId22"/>
    <p:sldId id="446" r:id="rId23"/>
    <p:sldId id="626" r:id="rId24"/>
    <p:sldId id="380" r:id="rId25"/>
    <p:sldId id="447" r:id="rId26"/>
    <p:sldId id="593" r:id="rId27"/>
    <p:sldId id="547" r:id="rId28"/>
    <p:sldId id="548" r:id="rId29"/>
    <p:sldId id="550" r:id="rId30"/>
    <p:sldId id="620" r:id="rId31"/>
    <p:sldId id="552" r:id="rId32"/>
    <p:sldId id="553" r:id="rId33"/>
    <p:sldId id="554" r:id="rId34"/>
    <p:sldId id="504" r:id="rId35"/>
    <p:sldId id="600" r:id="rId36"/>
    <p:sldId id="507" r:id="rId37"/>
    <p:sldId id="333" r:id="rId38"/>
    <p:sldId id="632" r:id="rId39"/>
    <p:sldId id="419" r:id="rId40"/>
    <p:sldId id="628" r:id="rId41"/>
    <p:sldId id="316" r:id="rId42"/>
    <p:sldId id="318" r:id="rId43"/>
    <p:sldId id="345" r:id="rId44"/>
    <p:sldId id="344" r:id="rId45"/>
    <p:sldId id="321" r:id="rId46"/>
    <p:sldId id="348" r:id="rId47"/>
    <p:sldId id="327" r:id="rId48"/>
    <p:sldId id="328" r:id="rId49"/>
    <p:sldId id="594" r:id="rId50"/>
    <p:sldId id="556" r:id="rId51"/>
    <p:sldId id="621" r:id="rId52"/>
    <p:sldId id="601" r:id="rId53"/>
    <p:sldId id="363" r:id="rId54"/>
    <p:sldId id="502" r:id="rId55"/>
    <p:sldId id="382" r:id="rId56"/>
    <p:sldId id="633" r:id="rId57"/>
    <p:sldId id="636" r:id="rId58"/>
    <p:sldId id="640" r:id="rId59"/>
    <p:sldId id="639" r:id="rId60"/>
    <p:sldId id="638" r:id="rId61"/>
    <p:sldId id="641" r:id="rId62"/>
    <p:sldId id="642" r:id="rId63"/>
    <p:sldId id="643" r:id="rId64"/>
    <p:sldId id="644" r:id="rId65"/>
    <p:sldId id="595" r:id="rId66"/>
    <p:sldId id="558" r:id="rId67"/>
    <p:sldId id="559" r:id="rId68"/>
    <p:sldId id="560" r:id="rId69"/>
    <p:sldId id="622" r:id="rId70"/>
    <p:sldId id="602" r:id="rId71"/>
    <p:sldId id="645" r:id="rId72"/>
    <p:sldId id="360" r:id="rId73"/>
    <p:sldId id="646" r:id="rId74"/>
    <p:sldId id="648" r:id="rId75"/>
    <p:sldId id="398" r:id="rId76"/>
    <p:sldId id="402" r:id="rId77"/>
    <p:sldId id="414" r:id="rId78"/>
    <p:sldId id="415" r:id="rId79"/>
    <p:sldId id="404" r:id="rId80"/>
    <p:sldId id="406" r:id="rId81"/>
    <p:sldId id="420" r:id="rId82"/>
    <p:sldId id="425" r:id="rId83"/>
    <p:sldId id="421" r:id="rId84"/>
    <p:sldId id="422" r:id="rId85"/>
    <p:sldId id="596" r:id="rId86"/>
    <p:sldId id="562" r:id="rId87"/>
    <p:sldId id="623" r:id="rId88"/>
    <p:sldId id="591" r:id="rId89"/>
    <p:sldId id="309" r:id="rId90"/>
    <p:sldId id="311" r:id="rId91"/>
    <p:sldId id="564" r:id="rId92"/>
    <p:sldId id="388" r:id="rId93"/>
    <p:sldId id="391" r:id="rId94"/>
    <p:sldId id="408" r:id="rId95"/>
    <p:sldId id="412" r:id="rId96"/>
    <p:sldId id="410" r:id="rId97"/>
    <p:sldId id="411" r:id="rId98"/>
    <p:sldId id="407" r:id="rId99"/>
    <p:sldId id="409" r:id="rId100"/>
    <p:sldId id="361" r:id="rId101"/>
    <p:sldId id="362" r:id="rId102"/>
    <p:sldId id="431" r:id="rId103"/>
  </p:sldIdLst>
  <p:sldSz cx="12192000" cy="6858000"/>
  <p:notesSz cx="6797675" cy="9926638"/>
  <p:custDataLst>
    <p:tags r:id="rId10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583A405-180B-40AE-B956-74F2FCC73849}">
          <p14:sldIdLst>
            <p14:sldId id="384"/>
            <p14:sldId id="385"/>
            <p14:sldId id="386"/>
          </p14:sldIdLst>
        </p14:section>
        <p14:section name="Overview" id="{93664765-73EC-43F9-B83C-96A43DF03C45}">
          <p14:sldIdLst>
            <p14:sldId id="530"/>
            <p14:sldId id="376"/>
            <p14:sldId id="650"/>
            <p14:sldId id="653"/>
            <p14:sldId id="652"/>
            <p14:sldId id="378"/>
            <p14:sldId id="444"/>
            <p14:sldId id="630"/>
          </p14:sldIdLst>
        </p14:section>
        <p14:section name="Exercise / Exam" id="{579786F6-58BC-4DC4-BBBF-EF2822410ABD}">
          <p14:sldIdLst>
            <p14:sldId id="509"/>
            <p14:sldId id="510"/>
            <p14:sldId id="606"/>
          </p14:sldIdLst>
        </p14:section>
        <p14:section name="Compatibility" id="{A3249A2A-44F0-4867-9851-3D98E4C97F74}">
          <p14:sldIdLst>
            <p14:sldId id="599"/>
            <p14:sldId id="334"/>
            <p14:sldId id="445"/>
            <p14:sldId id="446"/>
            <p14:sldId id="626"/>
            <p14:sldId id="380"/>
            <p14:sldId id="447"/>
          </p14:sldIdLst>
        </p14:section>
        <p14:section name="Exercise/Exam" id="{AFE29A0B-7530-4171-A409-E4C6E25D6BD6}">
          <p14:sldIdLst>
            <p14:sldId id="593"/>
            <p14:sldId id="547"/>
            <p14:sldId id="548"/>
            <p14:sldId id="550"/>
            <p14:sldId id="620"/>
            <p14:sldId id="552"/>
            <p14:sldId id="553"/>
          </p14:sldIdLst>
        </p14:section>
        <p14:section name="Documentation" id="{21F1037B-F680-4896-A20A-96B96620C747}">
          <p14:sldIdLst>
            <p14:sldId id="554"/>
            <p14:sldId id="504"/>
          </p14:sldIdLst>
        </p14:section>
        <p14:section name="Products and Ordering" id="{9263C9BB-322A-43C5-B171-237CF5AC1AC5}">
          <p14:sldIdLst>
            <p14:sldId id="600"/>
            <p14:sldId id="507"/>
            <p14:sldId id="333"/>
            <p14:sldId id="632"/>
            <p14:sldId id="419"/>
            <p14:sldId id="628"/>
            <p14:sldId id="316"/>
            <p14:sldId id="318"/>
            <p14:sldId id="345"/>
            <p14:sldId id="344"/>
            <p14:sldId id="321"/>
            <p14:sldId id="348"/>
            <p14:sldId id="327"/>
            <p14:sldId id="328"/>
          </p14:sldIdLst>
        </p14:section>
        <p14:section name="Exercise/Exam" id="{27DC746C-06A1-42D3-9D2B-0D20BE4264D7}">
          <p14:sldIdLst>
            <p14:sldId id="594"/>
            <p14:sldId id="556"/>
            <p14:sldId id="621"/>
          </p14:sldIdLst>
        </p14:section>
        <p14:section name="Comparison" id="{EA1E5C2B-B82B-4455-B1AC-61F26406C8D4}">
          <p14:sldIdLst>
            <p14:sldId id="601"/>
            <p14:sldId id="363"/>
            <p14:sldId id="502"/>
            <p14:sldId id="382"/>
            <p14:sldId id="633"/>
            <p14:sldId id="636"/>
            <p14:sldId id="640"/>
            <p14:sldId id="639"/>
            <p14:sldId id="638"/>
            <p14:sldId id="641"/>
            <p14:sldId id="642"/>
            <p14:sldId id="643"/>
            <p14:sldId id="644"/>
          </p14:sldIdLst>
        </p14:section>
        <p14:section name="Exercise/Exam" id="{A34A5723-2671-4CAC-B991-FDDF1A62671A}">
          <p14:sldIdLst>
            <p14:sldId id="595"/>
            <p14:sldId id="558"/>
            <p14:sldId id="559"/>
            <p14:sldId id="560"/>
            <p14:sldId id="622"/>
          </p14:sldIdLst>
        </p14:section>
        <p14:section name="Comparison Layer 3" id="{490BCE53-5DD0-435C-AF53-772F676301A6}">
          <p14:sldIdLst>
            <p14:sldId id="602"/>
            <p14:sldId id="645"/>
            <p14:sldId id="360"/>
            <p14:sldId id="646"/>
            <p14:sldId id="648"/>
            <p14:sldId id="398"/>
            <p14:sldId id="402"/>
            <p14:sldId id="414"/>
            <p14:sldId id="415"/>
            <p14:sldId id="404"/>
            <p14:sldId id="406"/>
            <p14:sldId id="420"/>
            <p14:sldId id="425"/>
            <p14:sldId id="421"/>
            <p14:sldId id="422"/>
          </p14:sldIdLst>
        </p14:section>
        <p14:section name="Exercise/Exam" id="{97ECC171-CB4D-4AC3-AD68-6567BE812F84}">
          <p14:sldIdLst>
            <p14:sldId id="596"/>
            <p14:sldId id="562"/>
            <p14:sldId id="623"/>
          </p14:sldIdLst>
        </p14:section>
        <p14:section name="Troubleshooting" id="{496F6BC3-2DC5-43C1-94C8-4891ED763ECC}">
          <p14:sldIdLst>
            <p14:sldId id="591"/>
            <p14:sldId id="309"/>
            <p14:sldId id="311"/>
            <p14:sldId id="564"/>
            <p14:sldId id="388"/>
            <p14:sldId id="391"/>
            <p14:sldId id="408"/>
            <p14:sldId id="412"/>
            <p14:sldId id="410"/>
            <p14:sldId id="411"/>
            <p14:sldId id="407"/>
            <p14:sldId id="409"/>
          </p14:sldIdLst>
        </p14:section>
        <p14:section name="Test &amp; Inspection" id="{DE74F210-0904-4DCE-BD58-614A8C353254}">
          <p14:sldIdLst>
            <p14:sldId id="361"/>
            <p14:sldId id="362"/>
            <p14:sldId id="43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1AED83A-77F0-0E5E-FA74-6238293F816F}" name="Bettina Frederikke K Kirkegaard" initials="BK" userId="S::bki@rtx.dk::f4aab806-d90c-45e9-9e80-66b184effff8" providerId="AD"/>
  <p188:author id="{B816AA40-36EB-3B6B-358F-45BC1C467D93}" name="Steen Hansen" initials="SH" userId="S::sha@rtx.dk::281bc12d-88b2-4946-8e03-a1a96d221180" providerId="AD"/>
  <p188:author id="{FEABA468-FAF5-1C71-25E2-73BC5DF9B269}" name="Henrik Daugaard Jensen" initials="HJ" userId="S::hdj@rtx.dk::3779ad54-74fd-41b4-a5f9-2790b5bcbe43" providerId="AD"/>
  <p188:author id="{BEA140DF-2CF7-34C9-B97D-427E336BA066}" name="Chauhan, Ankita" initials="AC" userId="S::ankita.chauhan@philips.com::076942f4-3712-4488-ab41-0faa99b7a6e4"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8CC4"/>
    <a:srgbClr val="FFFFFF"/>
    <a:srgbClr val="C00000"/>
    <a:srgbClr val="FFBF00"/>
    <a:srgbClr val="FFBFF0"/>
    <a:srgbClr val="E8A706"/>
    <a:srgbClr val="EEB500"/>
    <a:srgbClr val="BBB4B6"/>
    <a:srgbClr val="DBDBDB"/>
    <a:srgbClr val="DCDC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0DEA6E-6B7C-1B1E-D315-FA10C2E50623}" v="132" dt="2026-01-09T11:32:16.473"/>
  </p1510:revLst>
</p1510:revInfo>
</file>

<file path=ppt/tableStyles.xml><?xml version="1.0" encoding="utf-8"?>
<a:tblStyleLst xmlns:a="http://schemas.openxmlformats.org/drawingml/2006/main" def="{17292A2E-F333-43FB-9621-5CBBE7FDCDCB}">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llemlayout 2 - Markerin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yst layout 2 - Markering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microsoft.com/office/2015/10/relationships/revisionInfo" Target="revisionInfo.xml"/><Relationship Id="rId16" Type="http://schemas.openxmlformats.org/officeDocument/2006/relationships/slide" Target="slides/slide11.xml"/><Relationship Id="rId107" Type="http://schemas.openxmlformats.org/officeDocument/2006/relationships/presProps" Target="presProps.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microsoft.com/office/2018/10/relationships/authors" Target="author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viewProps" Target="viewProp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tags" Target="tags/tag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theme" Target="theme/theme1.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nrik Daugaard Jensen" userId="S::hdj@rtx.dk::3779ad54-74fd-41b4-a5f9-2790b5bcbe43" providerId="AD" clId="Web-{080DEA6E-6B7C-1B1E-D315-FA10C2E50623}"/>
    <pc:docChg chg="delSld modSld modSection">
      <pc:chgData name="Henrik Daugaard Jensen" userId="S::hdj@rtx.dk::3779ad54-74fd-41b4-a5f9-2790b5bcbe43" providerId="AD" clId="Web-{080DEA6E-6B7C-1B1E-D315-FA10C2E50623}" dt="2026-01-09T11:32:16.473" v="58" actId="1076"/>
      <pc:docMkLst>
        <pc:docMk/>
      </pc:docMkLst>
      <pc:sldChg chg="del">
        <pc:chgData name="Henrik Daugaard Jensen" userId="S::hdj@rtx.dk::3779ad54-74fd-41b4-a5f9-2790b5bcbe43" providerId="AD" clId="Web-{080DEA6E-6B7C-1B1E-D315-FA10C2E50623}" dt="2026-01-09T08:41:09.317" v="35"/>
        <pc:sldMkLst>
          <pc:docMk/>
          <pc:sldMk cId="1481013054" sldId="355"/>
        </pc:sldMkLst>
      </pc:sldChg>
      <pc:sldChg chg="addSp delSp modSp">
        <pc:chgData name="Henrik Daugaard Jensen" userId="S::hdj@rtx.dk::3779ad54-74fd-41b4-a5f9-2790b5bcbe43" providerId="AD" clId="Web-{080DEA6E-6B7C-1B1E-D315-FA10C2E50623}" dt="2026-01-09T11:32:16.473" v="58" actId="1076"/>
        <pc:sldMkLst>
          <pc:docMk/>
          <pc:sldMk cId="3599540754" sldId="502"/>
        </pc:sldMkLst>
        <pc:spChg chg="del mod">
          <ac:chgData name="Henrik Daugaard Jensen" userId="S::hdj@rtx.dk::3779ad54-74fd-41b4-a5f9-2790b5bcbe43" providerId="AD" clId="Web-{080DEA6E-6B7C-1B1E-D315-FA10C2E50623}" dt="2026-01-09T10:21:04.099" v="39"/>
          <ac:spMkLst>
            <pc:docMk/>
            <pc:sldMk cId="3599540754" sldId="502"/>
            <ac:spMk id="6" creationId="{3EB299A2-51B5-F1F6-95C8-CCCD7AF688F5}"/>
          </ac:spMkLst>
        </pc:spChg>
        <pc:spChg chg="add mod">
          <ac:chgData name="Henrik Daugaard Jensen" userId="S::hdj@rtx.dk::3779ad54-74fd-41b4-a5f9-2790b5bcbe43" providerId="AD" clId="Web-{080DEA6E-6B7C-1B1E-D315-FA10C2E50623}" dt="2026-01-09T11:32:16.473" v="58" actId="1076"/>
          <ac:spMkLst>
            <pc:docMk/>
            <pc:sldMk cId="3599540754" sldId="502"/>
            <ac:spMk id="9" creationId="{71E58BDC-A076-96C3-6043-6F5569FDC713}"/>
          </ac:spMkLst>
        </pc:spChg>
        <pc:spChg chg="del">
          <ac:chgData name="Henrik Daugaard Jensen" userId="S::hdj@rtx.dk::3779ad54-74fd-41b4-a5f9-2790b5bcbe43" providerId="AD" clId="Web-{080DEA6E-6B7C-1B1E-D315-FA10C2E50623}" dt="2026-01-09T10:21:20.271" v="46"/>
          <ac:spMkLst>
            <pc:docMk/>
            <pc:sldMk cId="3599540754" sldId="502"/>
            <ac:spMk id="47" creationId="{646E4780-D343-24EB-BF39-312B489B3126}"/>
          </ac:spMkLst>
        </pc:spChg>
        <pc:spChg chg="del">
          <ac:chgData name="Henrik Daugaard Jensen" userId="S::hdj@rtx.dk::3779ad54-74fd-41b4-a5f9-2790b5bcbe43" providerId="AD" clId="Web-{080DEA6E-6B7C-1B1E-D315-FA10C2E50623}" dt="2026-01-09T10:21:23.318" v="48"/>
          <ac:spMkLst>
            <pc:docMk/>
            <pc:sldMk cId="3599540754" sldId="502"/>
            <ac:spMk id="48" creationId="{67F385D3-560F-4CF2-8C7C-283CCC2B26D2}"/>
          </ac:spMkLst>
        </pc:spChg>
        <pc:spChg chg="del">
          <ac:chgData name="Henrik Daugaard Jensen" userId="S::hdj@rtx.dk::3779ad54-74fd-41b4-a5f9-2790b5bcbe43" providerId="AD" clId="Web-{080DEA6E-6B7C-1B1E-D315-FA10C2E50623}" dt="2026-01-09T10:21:22.006" v="47"/>
          <ac:spMkLst>
            <pc:docMk/>
            <pc:sldMk cId="3599540754" sldId="502"/>
            <ac:spMk id="49" creationId="{489E19B2-3C9A-0F7D-3905-7EDFF7A57228}"/>
          </ac:spMkLst>
        </pc:spChg>
        <pc:spChg chg="del">
          <ac:chgData name="Henrik Daugaard Jensen" userId="S::hdj@rtx.dk::3779ad54-74fd-41b4-a5f9-2790b5bcbe43" providerId="AD" clId="Web-{080DEA6E-6B7C-1B1E-D315-FA10C2E50623}" dt="2026-01-09T10:21:25.802" v="49"/>
          <ac:spMkLst>
            <pc:docMk/>
            <pc:sldMk cId="3599540754" sldId="502"/>
            <ac:spMk id="50" creationId="{98C009D4-C1B7-2684-5ACD-B5FDA9F628A5}"/>
          </ac:spMkLst>
        </pc:spChg>
        <pc:spChg chg="mod">
          <ac:chgData name="Henrik Daugaard Jensen" userId="S::hdj@rtx.dk::3779ad54-74fd-41b4-a5f9-2790b5bcbe43" providerId="AD" clId="Web-{080DEA6E-6B7C-1B1E-D315-FA10C2E50623}" dt="2026-01-09T11:31:47.862" v="54" actId="1076"/>
          <ac:spMkLst>
            <pc:docMk/>
            <pc:sldMk cId="3599540754" sldId="502"/>
            <ac:spMk id="51" creationId="{33759F49-E397-CA3C-A4F9-446F07EBE05E}"/>
          </ac:spMkLst>
        </pc:spChg>
        <pc:grpChg chg="add del">
          <ac:chgData name="Henrik Daugaard Jensen" userId="S::hdj@rtx.dk::3779ad54-74fd-41b4-a5f9-2790b5bcbe43" providerId="AD" clId="Web-{080DEA6E-6B7C-1B1E-D315-FA10C2E50623}" dt="2026-01-09T10:21:13.318" v="43"/>
          <ac:grpSpMkLst>
            <pc:docMk/>
            <pc:sldMk cId="3599540754" sldId="502"/>
            <ac:grpSpMk id="52" creationId="{C4731E37-2D11-D244-46FB-43D62E3E13DD}"/>
          </ac:grpSpMkLst>
        </pc:grpChg>
        <pc:picChg chg="del mod">
          <ac:chgData name="Henrik Daugaard Jensen" userId="S::hdj@rtx.dk::3779ad54-74fd-41b4-a5f9-2790b5bcbe43" providerId="AD" clId="Web-{080DEA6E-6B7C-1B1E-D315-FA10C2E50623}" dt="2026-01-09T11:30:48.283" v="50"/>
          <ac:picMkLst>
            <pc:docMk/>
            <pc:sldMk cId="3599540754" sldId="502"/>
            <ac:picMk id="3" creationId="{7EED0A40-25D0-D64F-5B57-7468B3195BBE}"/>
          </ac:picMkLst>
        </pc:picChg>
        <pc:picChg chg="add mod ord">
          <ac:chgData name="Henrik Daugaard Jensen" userId="S::hdj@rtx.dk::3779ad54-74fd-41b4-a5f9-2790b5bcbe43" providerId="AD" clId="Web-{080DEA6E-6B7C-1B1E-D315-FA10C2E50623}" dt="2026-01-09T11:31:42.190" v="53"/>
          <ac:picMkLst>
            <pc:docMk/>
            <pc:sldMk cId="3599540754" sldId="502"/>
            <ac:picMk id="6" creationId="{047F4577-CECE-F1A9-F01C-3B86FA99F945}"/>
          </ac:picMkLst>
        </pc:picChg>
        <pc:picChg chg="del">
          <ac:chgData name="Henrik Daugaard Jensen" userId="S::hdj@rtx.dk::3779ad54-74fd-41b4-a5f9-2790b5bcbe43" providerId="AD" clId="Web-{080DEA6E-6B7C-1B1E-D315-FA10C2E50623}" dt="2026-01-09T10:21:17.287" v="45"/>
          <ac:picMkLst>
            <pc:docMk/>
            <pc:sldMk cId="3599540754" sldId="502"/>
            <ac:picMk id="41" creationId="{9ECC30B1-3C2F-2EC0-720B-15AD2E0F4369}"/>
          </ac:picMkLst>
        </pc:picChg>
        <pc:picChg chg="del">
          <ac:chgData name="Henrik Daugaard Jensen" userId="S::hdj@rtx.dk::3779ad54-74fd-41b4-a5f9-2790b5bcbe43" providerId="AD" clId="Web-{080DEA6E-6B7C-1B1E-D315-FA10C2E50623}" dt="2026-01-09T10:21:10.646" v="41"/>
          <ac:picMkLst>
            <pc:docMk/>
            <pc:sldMk cId="3599540754" sldId="502"/>
            <ac:picMk id="42" creationId="{6A285479-6225-B8EA-DA76-A267C4AE3366}"/>
          </ac:picMkLst>
        </pc:picChg>
        <pc:picChg chg="del">
          <ac:chgData name="Henrik Daugaard Jensen" userId="S::hdj@rtx.dk::3779ad54-74fd-41b4-a5f9-2790b5bcbe43" providerId="AD" clId="Web-{080DEA6E-6B7C-1B1E-D315-FA10C2E50623}" dt="2026-01-09T10:21:15.334" v="44"/>
          <ac:picMkLst>
            <pc:docMk/>
            <pc:sldMk cId="3599540754" sldId="502"/>
            <ac:picMk id="43" creationId="{EAB3AD20-EFBF-569E-5AAB-84E892041E71}"/>
          </ac:picMkLst>
        </pc:picChg>
        <pc:picChg chg="del">
          <ac:chgData name="Henrik Daugaard Jensen" userId="S::hdj@rtx.dk::3779ad54-74fd-41b4-a5f9-2790b5bcbe43" providerId="AD" clId="Web-{080DEA6E-6B7C-1B1E-D315-FA10C2E50623}" dt="2026-01-09T10:21:10.427" v="40"/>
          <ac:picMkLst>
            <pc:docMk/>
            <pc:sldMk cId="3599540754" sldId="502"/>
            <ac:picMk id="44" creationId="{6EA99E37-CFAE-B1F4-A6E5-AC15A8E55AF0}"/>
          </ac:picMkLst>
        </pc:picChg>
      </pc:sldChg>
      <pc:sldChg chg="delSp modSp">
        <pc:chgData name="Henrik Daugaard Jensen" userId="S::hdj@rtx.dk::3779ad54-74fd-41b4-a5f9-2790b5bcbe43" providerId="AD" clId="Web-{080DEA6E-6B7C-1B1E-D315-FA10C2E50623}" dt="2026-01-08T11:54:57.718" v="4" actId="14100"/>
        <pc:sldMkLst>
          <pc:docMk/>
          <pc:sldMk cId="2758780090" sldId="650"/>
        </pc:sldMkLst>
        <pc:spChg chg="del">
          <ac:chgData name="Henrik Daugaard Jensen" userId="S::hdj@rtx.dk::3779ad54-74fd-41b4-a5f9-2790b5bcbe43" providerId="AD" clId="Web-{080DEA6E-6B7C-1B1E-D315-FA10C2E50623}" dt="2026-01-08T11:54:38.874" v="1"/>
          <ac:spMkLst>
            <pc:docMk/>
            <pc:sldMk cId="2758780090" sldId="650"/>
            <ac:spMk id="4" creationId="{C8708EFE-93EB-67D3-6D1E-E8DDD8A5215D}"/>
          </ac:spMkLst>
        </pc:spChg>
        <pc:spChg chg="mod">
          <ac:chgData name="Henrik Daugaard Jensen" userId="S::hdj@rtx.dk::3779ad54-74fd-41b4-a5f9-2790b5bcbe43" providerId="AD" clId="Web-{080DEA6E-6B7C-1B1E-D315-FA10C2E50623}" dt="2026-01-08T11:54:57.718" v="4" actId="14100"/>
          <ac:spMkLst>
            <pc:docMk/>
            <pc:sldMk cId="2758780090" sldId="650"/>
            <ac:spMk id="16" creationId="{FDCB7B66-8F86-297C-8352-8CFE4F9C70E5}"/>
          </ac:spMkLst>
        </pc:spChg>
        <pc:spChg chg="del">
          <ac:chgData name="Henrik Daugaard Jensen" userId="S::hdj@rtx.dk::3779ad54-74fd-41b4-a5f9-2790b5bcbe43" providerId="AD" clId="Web-{080DEA6E-6B7C-1B1E-D315-FA10C2E50623}" dt="2026-01-08T11:54:52.125" v="3"/>
          <ac:spMkLst>
            <pc:docMk/>
            <pc:sldMk cId="2758780090" sldId="650"/>
            <ac:spMk id="19" creationId="{1D22AA69-C47C-65B7-B430-70D2EF6E3D78}"/>
          </ac:spMkLst>
        </pc:spChg>
        <pc:spChg chg="del">
          <ac:chgData name="Henrik Daugaard Jensen" userId="S::hdj@rtx.dk::3779ad54-74fd-41b4-a5f9-2790b5bcbe43" providerId="AD" clId="Web-{080DEA6E-6B7C-1B1E-D315-FA10C2E50623}" dt="2026-01-08T11:54:46.999" v="2"/>
          <ac:spMkLst>
            <pc:docMk/>
            <pc:sldMk cId="2758780090" sldId="650"/>
            <ac:spMk id="26" creationId="{249D2860-4959-F8B7-DAF2-29C1B2A6C63D}"/>
          </ac:spMkLst>
        </pc:spChg>
        <pc:spChg chg="mod">
          <ac:chgData name="Henrik Daugaard Jensen" userId="S::hdj@rtx.dk::3779ad54-74fd-41b4-a5f9-2790b5bcbe43" providerId="AD" clId="Web-{080DEA6E-6B7C-1B1E-D315-FA10C2E50623}" dt="2026-01-08T11:54:35.140" v="0" actId="14100"/>
          <ac:spMkLst>
            <pc:docMk/>
            <pc:sldMk cId="2758780090" sldId="650"/>
            <ac:spMk id="34" creationId="{D498A137-E06E-5F12-B114-8654D0434931}"/>
          </ac:spMkLst>
        </pc:spChg>
      </pc:sldChg>
      <pc:sldChg chg="delSp modSp del">
        <pc:chgData name="Henrik Daugaard Jensen" userId="S::hdj@rtx.dk::3779ad54-74fd-41b4-a5f9-2790b5bcbe43" providerId="AD" clId="Web-{080DEA6E-6B7C-1B1E-D315-FA10C2E50623}" dt="2026-01-09T08:40:46.035" v="34"/>
        <pc:sldMkLst>
          <pc:docMk/>
          <pc:sldMk cId="3074447060" sldId="651"/>
        </pc:sldMkLst>
        <pc:spChg chg="del mod">
          <ac:chgData name="Henrik Daugaard Jensen" userId="S::hdj@rtx.dk::3779ad54-74fd-41b4-a5f9-2790b5bcbe43" providerId="AD" clId="Web-{080DEA6E-6B7C-1B1E-D315-FA10C2E50623}" dt="2026-01-08T11:56:45.939" v="17"/>
          <ac:spMkLst>
            <pc:docMk/>
            <pc:sldMk cId="3074447060" sldId="651"/>
            <ac:spMk id="23" creationId="{448C097E-05A7-7911-7CFD-DA26D5A43AD9}"/>
          </ac:spMkLst>
        </pc:spChg>
      </pc:sldChg>
      <pc:sldChg chg="addSp delSp modSp">
        <pc:chgData name="Henrik Daugaard Jensen" userId="S::hdj@rtx.dk::3779ad54-74fd-41b4-a5f9-2790b5bcbe43" providerId="AD" clId="Web-{080DEA6E-6B7C-1B1E-D315-FA10C2E50623}" dt="2026-01-09T08:40:45.832" v="33" actId="14100"/>
        <pc:sldMkLst>
          <pc:docMk/>
          <pc:sldMk cId="79414290" sldId="652"/>
        </pc:sldMkLst>
        <pc:spChg chg="mod">
          <ac:chgData name="Henrik Daugaard Jensen" userId="S::hdj@rtx.dk::3779ad54-74fd-41b4-a5f9-2790b5bcbe43" providerId="AD" clId="Web-{080DEA6E-6B7C-1B1E-D315-FA10C2E50623}" dt="2026-01-09T08:40:45.785" v="32" actId="14100"/>
          <ac:spMkLst>
            <pc:docMk/>
            <pc:sldMk cId="79414290" sldId="652"/>
            <ac:spMk id="4" creationId="{F218C076-ED53-2F52-50DE-2DF61D543E4D}"/>
          </ac:spMkLst>
        </pc:spChg>
        <pc:spChg chg="mod">
          <ac:chgData name="Henrik Daugaard Jensen" userId="S::hdj@rtx.dk::3779ad54-74fd-41b4-a5f9-2790b5bcbe43" providerId="AD" clId="Web-{080DEA6E-6B7C-1B1E-D315-FA10C2E50623}" dt="2026-01-09T08:40:25.113" v="31" actId="14100"/>
          <ac:spMkLst>
            <pc:docMk/>
            <pc:sldMk cId="79414290" sldId="652"/>
            <ac:spMk id="5" creationId="{86B0706A-5AEB-638A-3F24-A401E9AB9EFC}"/>
          </ac:spMkLst>
        </pc:spChg>
        <pc:spChg chg="del mod">
          <ac:chgData name="Henrik Daugaard Jensen" userId="S::hdj@rtx.dk::3779ad54-74fd-41b4-a5f9-2790b5bcbe43" providerId="AD" clId="Web-{080DEA6E-6B7C-1B1E-D315-FA10C2E50623}" dt="2026-01-09T08:40:12.940" v="27"/>
          <ac:spMkLst>
            <pc:docMk/>
            <pc:sldMk cId="79414290" sldId="652"/>
            <ac:spMk id="9" creationId="{8B08D9D0-8F31-66CA-3114-32CAE02FB885}"/>
          </ac:spMkLst>
        </pc:spChg>
        <pc:spChg chg="mod">
          <ac:chgData name="Henrik Daugaard Jensen" userId="S::hdj@rtx.dk::3779ad54-74fd-41b4-a5f9-2790b5bcbe43" providerId="AD" clId="Web-{080DEA6E-6B7C-1B1E-D315-FA10C2E50623}" dt="2026-01-09T08:40:15.956" v="29" actId="14100"/>
          <ac:spMkLst>
            <pc:docMk/>
            <pc:sldMk cId="79414290" sldId="652"/>
            <ac:spMk id="16" creationId="{DD8CEC2E-169C-F2A8-CF7D-C13F42D5257E}"/>
          </ac:spMkLst>
        </pc:spChg>
        <pc:spChg chg="del mod">
          <ac:chgData name="Henrik Daugaard Jensen" userId="S::hdj@rtx.dk::3779ad54-74fd-41b4-a5f9-2790b5bcbe43" providerId="AD" clId="Web-{080DEA6E-6B7C-1B1E-D315-FA10C2E50623}" dt="2026-01-09T08:39:52.721" v="19"/>
          <ac:spMkLst>
            <pc:docMk/>
            <pc:sldMk cId="79414290" sldId="652"/>
            <ac:spMk id="19" creationId="{27692DDA-7CB2-6FC6-8898-B6291F960363}"/>
          </ac:spMkLst>
        </pc:spChg>
        <pc:spChg chg="del">
          <ac:chgData name="Henrik Daugaard Jensen" userId="S::hdj@rtx.dk::3779ad54-74fd-41b4-a5f9-2790b5bcbe43" providerId="AD" clId="Web-{080DEA6E-6B7C-1B1E-D315-FA10C2E50623}" dt="2026-01-09T08:40:12.190" v="20"/>
          <ac:spMkLst>
            <pc:docMk/>
            <pc:sldMk cId="79414290" sldId="652"/>
            <ac:spMk id="26" creationId="{EA4BCFAD-E4DD-D2B5-8114-87F5986F22CE}"/>
          </ac:spMkLst>
        </pc:spChg>
        <pc:spChg chg="mod">
          <ac:chgData name="Henrik Daugaard Jensen" userId="S::hdj@rtx.dk::3779ad54-74fd-41b4-a5f9-2790b5bcbe43" providerId="AD" clId="Web-{080DEA6E-6B7C-1B1E-D315-FA10C2E50623}" dt="2026-01-09T08:40:45.832" v="33" actId="14100"/>
          <ac:spMkLst>
            <pc:docMk/>
            <pc:sldMk cId="79414290" sldId="652"/>
            <ac:spMk id="32" creationId="{2F20A9A4-5641-5B0E-98E1-4EDDA5D7367D}"/>
          </ac:spMkLst>
        </pc:spChg>
        <pc:spChg chg="mod">
          <ac:chgData name="Henrik Daugaard Jensen" userId="S::hdj@rtx.dk::3779ad54-74fd-41b4-a5f9-2790b5bcbe43" providerId="AD" clId="Web-{080DEA6E-6B7C-1B1E-D315-FA10C2E50623}" dt="2026-01-09T08:40:20.816" v="30" actId="14100"/>
          <ac:spMkLst>
            <pc:docMk/>
            <pc:sldMk cId="79414290" sldId="652"/>
            <ac:spMk id="33" creationId="{5BA7A520-6B3F-92BC-F5A0-8DA9077CE065}"/>
          </ac:spMkLst>
        </pc:spChg>
        <pc:spChg chg="mod">
          <ac:chgData name="Henrik Daugaard Jensen" userId="S::hdj@rtx.dk::3779ad54-74fd-41b4-a5f9-2790b5bcbe43" providerId="AD" clId="Web-{080DEA6E-6B7C-1B1E-D315-FA10C2E50623}" dt="2026-01-09T08:40:15.894" v="28" actId="14100"/>
          <ac:spMkLst>
            <pc:docMk/>
            <pc:sldMk cId="79414290" sldId="652"/>
            <ac:spMk id="34" creationId="{A3C8EB1C-11C0-A0B9-3DC6-1CFBE83D579C}"/>
          </ac:spMkLst>
        </pc:spChg>
        <pc:grpChg chg="add del">
          <ac:chgData name="Henrik Daugaard Jensen" userId="S::hdj@rtx.dk::3779ad54-74fd-41b4-a5f9-2790b5bcbe43" providerId="AD" clId="Web-{080DEA6E-6B7C-1B1E-D315-FA10C2E50623}" dt="2026-01-09T08:40:12.534" v="24"/>
          <ac:grpSpMkLst>
            <pc:docMk/>
            <pc:sldMk cId="79414290" sldId="652"/>
            <ac:grpSpMk id="29" creationId="{A673998F-90CD-F6F0-194A-792D58D7F267}"/>
          </ac:grpSpMkLst>
        </pc:grpChg>
      </pc:sldChg>
      <pc:sldChg chg="delSp modSp">
        <pc:chgData name="Henrik Daugaard Jensen" userId="S::hdj@rtx.dk::3779ad54-74fd-41b4-a5f9-2790b5bcbe43" providerId="AD" clId="Web-{080DEA6E-6B7C-1B1E-D315-FA10C2E50623}" dt="2026-01-08T11:56:21.845" v="15" actId="1076"/>
        <pc:sldMkLst>
          <pc:docMk/>
          <pc:sldMk cId="1321286539" sldId="653"/>
        </pc:sldMkLst>
        <pc:spChg chg="del mod">
          <ac:chgData name="Henrik Daugaard Jensen" userId="S::hdj@rtx.dk::3779ad54-74fd-41b4-a5f9-2790b5bcbe43" providerId="AD" clId="Web-{080DEA6E-6B7C-1B1E-D315-FA10C2E50623}" dt="2026-01-08T11:55:23.266" v="8"/>
          <ac:spMkLst>
            <pc:docMk/>
            <pc:sldMk cId="1321286539" sldId="653"/>
            <ac:spMk id="4" creationId="{822FF869-D7C9-CDAC-562A-3AB3264483F2}"/>
          </ac:spMkLst>
        </pc:spChg>
        <pc:spChg chg="mod">
          <ac:chgData name="Henrik Daugaard Jensen" userId="S::hdj@rtx.dk::3779ad54-74fd-41b4-a5f9-2790b5bcbe43" providerId="AD" clId="Web-{080DEA6E-6B7C-1B1E-D315-FA10C2E50623}" dt="2026-01-08T11:56:05.298" v="13" actId="14100"/>
          <ac:spMkLst>
            <pc:docMk/>
            <pc:sldMk cId="1321286539" sldId="653"/>
            <ac:spMk id="5" creationId="{37862842-E3A7-A53C-95F5-B74E47D67694}"/>
          </ac:spMkLst>
        </pc:spChg>
        <pc:spChg chg="mod">
          <ac:chgData name="Henrik Daugaard Jensen" userId="S::hdj@rtx.dk::3779ad54-74fd-41b4-a5f9-2790b5bcbe43" providerId="AD" clId="Web-{080DEA6E-6B7C-1B1E-D315-FA10C2E50623}" dt="2026-01-08T11:56:21.845" v="15" actId="1076"/>
          <ac:spMkLst>
            <pc:docMk/>
            <pc:sldMk cId="1321286539" sldId="653"/>
            <ac:spMk id="6" creationId="{94E84C69-C0A6-8A41-67F6-1CF12EEEBA9D}"/>
          </ac:spMkLst>
        </pc:spChg>
        <pc:spChg chg="mod">
          <ac:chgData name="Henrik Daugaard Jensen" userId="S::hdj@rtx.dk::3779ad54-74fd-41b4-a5f9-2790b5bcbe43" providerId="AD" clId="Web-{080DEA6E-6B7C-1B1E-D315-FA10C2E50623}" dt="2026-01-08T11:55:39.235" v="10" actId="14100"/>
          <ac:spMkLst>
            <pc:docMk/>
            <pc:sldMk cId="1321286539" sldId="653"/>
            <ac:spMk id="16" creationId="{B7585D93-B97C-F3DD-9DDD-745C510CFAF6}"/>
          </ac:spMkLst>
        </pc:spChg>
        <pc:spChg chg="del">
          <ac:chgData name="Henrik Daugaard Jensen" userId="S::hdj@rtx.dk::3779ad54-74fd-41b4-a5f9-2790b5bcbe43" providerId="AD" clId="Web-{080DEA6E-6B7C-1B1E-D315-FA10C2E50623}" dt="2026-01-08T11:55:21.141" v="6"/>
          <ac:spMkLst>
            <pc:docMk/>
            <pc:sldMk cId="1321286539" sldId="653"/>
            <ac:spMk id="19" creationId="{000AED9D-B855-F835-59C2-C8AF2FDD03A1}"/>
          </ac:spMkLst>
        </pc:spChg>
        <pc:spChg chg="mod">
          <ac:chgData name="Henrik Daugaard Jensen" userId="S::hdj@rtx.dk::3779ad54-74fd-41b4-a5f9-2790b5bcbe43" providerId="AD" clId="Web-{080DEA6E-6B7C-1B1E-D315-FA10C2E50623}" dt="2026-01-08T11:55:54.720" v="12" actId="1076"/>
          <ac:spMkLst>
            <pc:docMk/>
            <pc:sldMk cId="1321286539" sldId="653"/>
            <ac:spMk id="20" creationId="{8A1741DB-6FC4-4E46-DC53-1CBCA9749C39}"/>
          </ac:spMkLst>
        </pc:spChg>
        <pc:spChg chg="del">
          <ac:chgData name="Henrik Daugaard Jensen" userId="S::hdj@rtx.dk::3779ad54-74fd-41b4-a5f9-2790b5bcbe43" providerId="AD" clId="Web-{080DEA6E-6B7C-1B1E-D315-FA10C2E50623}" dt="2026-01-08T11:55:16.406" v="5"/>
          <ac:spMkLst>
            <pc:docMk/>
            <pc:sldMk cId="1321286539" sldId="653"/>
            <ac:spMk id="26" creationId="{BF37DA41-AD69-1917-4FC2-C5CE7F81D0F5}"/>
          </ac:spMkLst>
        </pc:spChg>
        <pc:spChg chg="mod">
          <ac:chgData name="Henrik Daugaard Jensen" userId="S::hdj@rtx.dk::3779ad54-74fd-41b4-a5f9-2790b5bcbe43" providerId="AD" clId="Web-{080DEA6E-6B7C-1B1E-D315-FA10C2E50623}" dt="2026-01-08T11:56:11.595" v="14" actId="14100"/>
          <ac:spMkLst>
            <pc:docMk/>
            <pc:sldMk cId="1321286539" sldId="653"/>
            <ac:spMk id="33" creationId="{6BFB2A75-9112-F527-220B-79A2AD1C79D3}"/>
          </ac:spMkLst>
        </pc:spChg>
        <pc:spChg chg="mod">
          <ac:chgData name="Henrik Daugaard Jensen" userId="S::hdj@rtx.dk::3779ad54-74fd-41b4-a5f9-2790b5bcbe43" providerId="AD" clId="Web-{080DEA6E-6B7C-1B1E-D315-FA10C2E50623}" dt="2026-01-08T11:55:42.626" v="11" actId="14100"/>
          <ac:spMkLst>
            <pc:docMk/>
            <pc:sldMk cId="1321286539" sldId="653"/>
            <ac:spMk id="34" creationId="{76443CDE-8C26-5185-4398-91EFD0D864F1}"/>
          </ac:spMkLst>
        </pc:spChg>
      </pc:sldChg>
    </pc:docChg>
  </pc:docChgLst>
  <pc:docChgLst>
    <pc:chgData name="Annika Palana Bækgaard" userId="S::apb@rtx.dk::d2928049-4549-4298-92ab-083fbd9064e2" providerId="AD" clId="Web-{6943F5B7-D44A-1A20-31FC-089E8369169F}"/>
    <pc:docChg chg="modSld">
      <pc:chgData name="Annika Palana Bækgaard" userId="S::apb@rtx.dk::d2928049-4549-4298-92ab-083fbd9064e2" providerId="AD" clId="Web-{6943F5B7-D44A-1A20-31FC-089E8369169F}" dt="2026-01-06T08:13:30.620" v="0" actId="1076"/>
      <pc:docMkLst>
        <pc:docMk/>
      </pc:docMkLst>
      <pc:sldChg chg="modSp">
        <pc:chgData name="Annika Palana Bækgaard" userId="S::apb@rtx.dk::d2928049-4549-4298-92ab-083fbd9064e2" providerId="AD" clId="Web-{6943F5B7-D44A-1A20-31FC-089E8369169F}" dt="2026-01-06T08:13:30.620" v="0" actId="1076"/>
        <pc:sldMkLst>
          <pc:docMk/>
          <pc:sldMk cId="816683463" sldId="530"/>
        </pc:sldMkLst>
        <pc:picChg chg="mod">
          <ac:chgData name="Annika Palana Bækgaard" userId="S::apb@rtx.dk::d2928049-4549-4298-92ab-083fbd9064e2" providerId="AD" clId="Web-{6943F5B7-D44A-1A20-31FC-089E8369169F}" dt="2026-01-06T08:13:30.620" v="0" actId="1076"/>
          <ac:picMkLst>
            <pc:docMk/>
            <pc:sldMk cId="816683463" sldId="530"/>
            <ac:picMk id="9" creationId="{99C00874-F5B7-4B99-3AD1-8B35CB38B232}"/>
          </ac:picMkLst>
        </pc:picChg>
      </pc:sldChg>
    </pc:docChg>
  </pc:docChgLst>
</pc:chgInfo>
</file>

<file path=ppt/comments/modernComment_13E_CC12144D.xml><?xml version="1.0" encoding="utf-8"?>
<p188:cmLst xmlns:a="http://schemas.openxmlformats.org/drawingml/2006/main" xmlns:r="http://schemas.openxmlformats.org/officeDocument/2006/relationships" xmlns:p188="http://schemas.microsoft.com/office/powerpoint/2018/8/main">
  <p188:cm id="{F15588D9-EF8A-41AE-BE2B-204B466CFE3E}" authorId="{FEABA468-FAF5-1C71-25E2-73BC5DF9B269}" status="resolved" created="2025-03-31T12:19:37.722" complete="100000">
    <pc:sldMkLst xmlns:pc="http://schemas.microsoft.com/office/powerpoint/2013/main/command">
      <pc:docMk/>
      <pc:sldMk cId="3423736909" sldId="318"/>
    </pc:sldMkLst>
    <p188:replyLst>
      <p188:reply id="{507B0DC0-ABE3-41C2-868D-CC1864AED508}" authorId="{FEABA468-FAF5-1C71-25E2-73BC5DF9B269}" created="2025-04-01T08:30:14.559">
        <p188:txBody>
          <a:bodyPr/>
          <a:lstStyle/>
          <a:p>
            <a:r>
              <a:rPr lang="da-DK"/>
              <a:t>Link to ordering guide added</a:t>
            </a:r>
          </a:p>
        </p188:txBody>
      </p188:reply>
    </p188:replyLst>
    <p188:txBody>
      <a:bodyPr/>
      <a:lstStyle/>
      <a:p>
        <a:r>
          <a:rPr lang="da-DK"/>
          <a:t>Change to Arrow partnumber</a:t>
        </a:r>
      </a:p>
    </p188:txBody>
  </p188:cm>
</p188:cmLst>
</file>

<file path=ppt/comments/modernComment_147_1B38FE62.xml><?xml version="1.0" encoding="utf-8"?>
<p188:cmLst xmlns:a="http://schemas.openxmlformats.org/drawingml/2006/main" xmlns:r="http://schemas.openxmlformats.org/officeDocument/2006/relationships" xmlns:p188="http://schemas.microsoft.com/office/powerpoint/2018/8/main">
  <p188:cm id="{5A7042D6-EF3B-4EF1-B6EA-8915D8E50D2F}" authorId="{FEABA468-FAF5-1C71-25E2-73BC5DF9B269}" status="resolved" created="2025-04-01T09:05:14.807" complete="100000">
    <ac:deMkLst xmlns:ac="http://schemas.microsoft.com/office/drawing/2013/main/command">
      <pc:docMk xmlns:pc="http://schemas.microsoft.com/office/powerpoint/2013/main/command"/>
      <pc:sldMk xmlns:pc="http://schemas.microsoft.com/office/powerpoint/2013/main/command" cId="456719970" sldId="327"/>
      <ac:graphicFrameMk id="3" creationId="{EA73B816-FF06-94C5-EA7A-AB73796AB8F5}"/>
    </ac:deMkLst>
    <p188:txBody>
      <a:bodyPr/>
      <a:lstStyle/>
      <a:p>
        <a:r>
          <a:rPr lang="da-DK"/>
          <a:t>We found that ceiling tiles in US and EU are not same size, so mounting rail might need to come in a US &amp; EU version. We are looking into this.</a:t>
        </a:r>
      </a:p>
    </p188:txBody>
  </p188:cm>
  <p188:cm id="{3978B81D-1A89-4B29-A3F2-BF0A95C9BDFE}" authorId="{BEA140DF-2CF7-34C9-B97D-427E336BA066}" status="resolved" created="2025-09-18T15:40:17.502" complete="100000">
    <ac:txMkLst xmlns:ac="http://schemas.microsoft.com/office/drawing/2013/main/command">
      <pc:docMk xmlns:pc="http://schemas.microsoft.com/office/powerpoint/2013/main/command"/>
      <pc:sldMk xmlns:pc="http://schemas.microsoft.com/office/powerpoint/2013/main/command" cId="456719970" sldId="327"/>
      <ac:graphicFrameMk id="3" creationId="{EA73B816-FF06-94C5-EA7A-AB73796AB8F5}"/>
      <ac:tblMk/>
      <ac:tcMk rowId="3895551839" colId="1332666769"/>
      <ac:txMk cp="12">
        <ac:context len="13" hash="1594359334"/>
      </ac:txMk>
    </ac:txMkLst>
    <p188:pos x="6421351" y="2382986"/>
    <p188:replyLst>
      <p188:reply id="{320AE9C9-B039-448C-87A9-E39B95B715D3}" authorId="{FEABA468-FAF5-1C71-25E2-73BC5DF9B269}" created="2025-10-23T11:36:44.631">
        <p188:txBody>
          <a:bodyPr/>
          <a:lstStyle/>
          <a:p>
            <a:r>
              <a:rPr lang="da-DK"/>
              <a:t>done</a:t>
            </a:r>
          </a:p>
        </p188:txBody>
      </p188:reply>
    </p188:replyLst>
    <p188:txBody>
      <a:bodyPr/>
      <a:lstStyle/>
      <a:p>
        <a:r>
          <a:rPr lang="en-US"/>
          <a:t>Please update the part numbers.</a:t>
        </a:r>
      </a:p>
    </p188:txBody>
  </p188:cm>
</p188:cmLst>
</file>

<file path=ppt/comments/modernComment_14D_EDF22FA7.xml><?xml version="1.0" encoding="utf-8"?>
<p188:cmLst xmlns:a="http://schemas.openxmlformats.org/drawingml/2006/main" xmlns:r="http://schemas.openxmlformats.org/officeDocument/2006/relationships" xmlns:p188="http://schemas.microsoft.com/office/powerpoint/2018/8/main">
  <p188:cm id="{0A7ECCEE-B8D6-4C15-A35D-90999D5F3D5E}" authorId="{B816AA40-36EB-3B6B-358F-45BC1C467D93}" status="resolved" created="2025-03-28T13:47:46.372" complete="100000">
    <ac:deMkLst xmlns:ac="http://schemas.microsoft.com/office/drawing/2013/main/command">
      <pc:docMk xmlns:pc="http://schemas.microsoft.com/office/powerpoint/2013/main/command"/>
      <pc:sldMk xmlns:pc="http://schemas.microsoft.com/office/powerpoint/2013/main/command" cId="3992072103" sldId="333"/>
      <ac:grpSpMk id="7" creationId="{80553992-3482-4BC9-73DE-CB2C8C3B155E}"/>
    </ac:deMkLst>
    <p188:replyLst>
      <p188:reply id="{6002E865-CD25-4D5A-B43C-1DFCA40D3086}" authorId="{FEABA468-FAF5-1C71-25E2-73BC5DF9B269}" created="2025-04-01T07:17:35.215">
        <p188:txBody>
          <a:bodyPr/>
          <a:lstStyle/>
          <a:p>
            <a:r>
              <a:rPr lang="da-DK"/>
              <a:t>done</a:t>
            </a:r>
          </a:p>
        </p188:txBody>
      </p188:reply>
    </p188:replyLst>
    <p188:txBody>
      <a:bodyPr/>
      <a:lstStyle/>
      <a:p>
        <a:r>
          <a:rPr lang="en-US"/>
          <a:t>This is RTX3481 PCBA. Replace with RTX3471 PCBA</a:t>
        </a:r>
      </a:p>
    </p188:txBody>
  </p188:cm>
</p188:cmLst>
</file>

<file path=ppt/comments/modernComment_14E_5802BE68.xml><?xml version="1.0" encoding="utf-8"?>
<p188:cmLst xmlns:a="http://schemas.openxmlformats.org/drawingml/2006/main" xmlns:r="http://schemas.openxmlformats.org/officeDocument/2006/relationships" xmlns:p188="http://schemas.microsoft.com/office/powerpoint/2018/8/main">
  <p188:cm id="{06957D1C-B2E7-41B3-9424-FAAAE1881943}" authorId="{FEABA468-FAF5-1C71-25E2-73BC5DF9B269}" status="resolved" created="2025-03-24T10:14:40.876" complete="100000">
    <ac:txMkLst xmlns:ac="http://schemas.microsoft.com/office/drawing/2013/main/command">
      <pc:docMk xmlns:pc="http://schemas.microsoft.com/office/powerpoint/2013/main/command"/>
      <pc:sldMk xmlns:pc="http://schemas.microsoft.com/office/powerpoint/2013/main/command" cId="1476574824" sldId="334"/>
      <ac:spMk id="7" creationId="{A591E090-A92C-6623-BB35-9F08AF8B8281}"/>
      <ac:txMk cp="742" len="186">
        <ac:context len="992" hash="246398884"/>
      </ac:txMk>
    </ac:txMkLst>
    <p188:pos x="11282362" y="2223312"/>
    <p188:txBody>
      <a:bodyPr/>
      <a:lstStyle/>
      <a:p>
        <a:r>
          <a:rPr lang="da-DK"/>
          <a:t>Do this also exist in 2.4 version</a:t>
        </a:r>
      </a:p>
    </p188:txBody>
  </p188:cm>
  <p188:cm id="{8E4F4F6A-27C1-41DB-9E78-88666604DE69}" authorId="{FEABA468-FAF5-1C71-25E2-73BC5DF9B269}" created="2025-03-24T10:15:25.738">
    <ac:txMkLst xmlns:ac="http://schemas.microsoft.com/office/drawing/2013/main/command">
      <pc:docMk xmlns:pc="http://schemas.microsoft.com/office/powerpoint/2013/main/command"/>
      <pc:sldMk xmlns:pc="http://schemas.microsoft.com/office/powerpoint/2013/main/command" cId="1476574824" sldId="334"/>
      <ac:spMk id="7" creationId="{A591E090-A92C-6623-BB35-9F08AF8B8281}"/>
      <ac:txMk cp="936" len="31">
        <ac:context len="992" hash="246398884"/>
      </ac:txMk>
    </ac:txMkLst>
    <p188:pos x="2700337" y="3918762"/>
    <p188:replyLst>
      <p188:reply id="{E07102A1-306D-4523-9D13-A8AC88B46A7F}" authorId="{FEABA468-FAF5-1C71-25E2-73BC5DF9B269}" created="2025-03-26T11:39:32.660">
        <p188:txBody>
          <a:bodyPr/>
          <a:lstStyle/>
          <a:p>
            <a:r>
              <a:rPr lang="da-DK"/>
              <a:t>We do not have the part numbers</a:t>
            </a:r>
          </a:p>
        </p188:txBody>
      </p188:reply>
    </p188:replyLst>
    <p188:txBody>
      <a:bodyPr/>
      <a:lstStyle/>
      <a:p>
        <a:r>
          <a:rPr lang="da-DK"/>
          <a:t>Update to the right 2..4 GHz part numbers</a:t>
        </a:r>
      </a:p>
    </p188:txBody>
  </p188:cm>
  <p188:cm id="{A3E43857-ADC0-4891-871B-61CEBEE95392}" authorId="{FEABA468-FAF5-1C71-25E2-73BC5DF9B269}" created="2025-03-26T11:37:47.331">
    <ac:txMkLst xmlns:ac="http://schemas.microsoft.com/office/drawing/2013/main/command">
      <pc:docMk xmlns:pc="http://schemas.microsoft.com/office/powerpoint/2013/main/command"/>
      <pc:sldMk xmlns:pc="http://schemas.microsoft.com/office/powerpoint/2013/main/command" cId="1476574824" sldId="334"/>
      <ac:spMk id="13" creationId="{8111ABF2-7879-7964-0E30-97DC6D9BB554}"/>
      <ac:txMk cp="0" len="36">
        <ac:context len="44" hash="2857951425"/>
      </ac:txMk>
    </ac:txMkLst>
    <p188:pos x="2863173" y="273494"/>
    <p188:txBody>
      <a:bodyPr/>
      <a:lstStyle/>
      <a:p>
        <a:r>
          <a:rPr lang="da-DK"/>
          <a:t>RTX dont have information about this</a:t>
        </a:r>
      </a:p>
    </p188:txBody>
  </p188:cm>
  <p188:cm id="{49CCC904-EFB4-4286-8269-AF225724FF03}" authorId="{FEABA468-FAF5-1C71-25E2-73BC5DF9B269}" created="2025-03-26T11:38:09.146">
    <ac:txMkLst xmlns:ac="http://schemas.microsoft.com/office/drawing/2013/main/command">
      <pc:docMk xmlns:pc="http://schemas.microsoft.com/office/powerpoint/2013/main/command"/>
      <pc:sldMk xmlns:pc="http://schemas.microsoft.com/office/powerpoint/2013/main/command" cId="1476574824" sldId="334"/>
      <ac:spMk id="15" creationId="{A5C44AB6-0DC4-FD4D-258F-7103E048DE45}"/>
      <ac:txMk cp="0" len="55">
        <ac:context len="56" hash="4276494954"/>
      </ac:txMk>
    </ac:txMkLst>
    <p188:pos x="4088859" y="268805"/>
    <p188:txBody>
      <a:bodyPr/>
      <a:lstStyle/>
      <a:p>
        <a:r>
          <a:rPr lang="da-DK"/>
          <a:t>RTX dont have information about this</a:t>
        </a:r>
      </a:p>
    </p188:txBody>
  </p188:cm>
  <p188:cm id="{442CFACA-37A4-4C92-A35D-4A72313E915A}" authorId="{BEA140DF-2CF7-34C9-B97D-427E336BA066}" status="resolved" created="2025-09-18T15:11:44.182" complete="100000">
    <ac:txMkLst xmlns:ac="http://schemas.microsoft.com/office/drawing/2013/main/command">
      <pc:docMk xmlns:pc="http://schemas.microsoft.com/office/powerpoint/2013/main/command"/>
      <pc:sldMk xmlns:pc="http://schemas.microsoft.com/office/powerpoint/2013/main/command" cId="1476574824" sldId="334"/>
      <ac:spMk id="7" creationId="{A591E090-A92C-6623-BB35-9F08AF8B8281}"/>
      <ac:txMk cp="742" len="131">
        <ac:context len="992" hash="246398884"/>
      </ac:txMk>
    </ac:txMkLst>
    <p188:pos x="11268923" y="2143198"/>
    <p188:replyLst>
      <p188:reply id="{CE5F9319-DFE5-4D57-AD5E-B6858582A8B3}" authorId="{FEABA468-FAF5-1C71-25E2-73BC5DF9B269}" created="2025-10-23T10:08:30.447">
        <p188:txBody>
          <a:bodyPr/>
          <a:lstStyle/>
          <a:p>
            <a:r>
              <a:rPr lang="da-DK"/>
              <a:t>Add part numbers</a:t>
            </a:r>
          </a:p>
        </p188:txBody>
      </p188:reply>
    </p188:replyLst>
    <p188:txBody>
      <a:bodyPr/>
      <a:lstStyle/>
      <a:p>
        <a:r>
          <a:rPr lang="en-US"/>
          <a:t>These software builds are related to 1.4 GHz AP. Please remove these </a:t>
        </a:r>
      </a:p>
    </p188:txBody>
  </p188:cm>
  <p188:cm id="{00973AA2-D777-4666-9A6F-DC02E21C7C85}" authorId="{BEA140DF-2CF7-34C9-B97D-427E336BA066}" status="resolved" created="2025-09-18T15:12:19.293" complete="100000">
    <ac:txMkLst xmlns:ac="http://schemas.microsoft.com/office/drawing/2013/main/command">
      <pc:docMk xmlns:pc="http://schemas.microsoft.com/office/powerpoint/2013/main/command"/>
      <pc:sldMk xmlns:pc="http://schemas.microsoft.com/office/powerpoint/2013/main/command" cId="1476574824" sldId="334"/>
      <ac:spMk id="7" creationId="{A591E090-A92C-6623-BB35-9F08AF8B8281}"/>
      <ac:txMk cp="742" len="131">
        <ac:context len="992" hash="246398884"/>
      </ac:txMk>
    </ac:txMkLst>
    <p188:pos x="11268923" y="2143198"/>
    <p188:txBody>
      <a:bodyPr/>
      <a:lstStyle/>
      <a:p>
        <a:r>
          <a:rPr lang="en-US"/>
          <a:t>All the content below this is related to 1.4 GHz AP. Please update this for 2.4GHz AP.</a:t>
        </a:r>
      </a:p>
    </p188:txBody>
  </p188:cm>
</p188:cmLst>
</file>

<file path=ppt/comments/modernComment_178_F3E36E80.xml><?xml version="1.0" encoding="utf-8"?>
<p188:cmLst xmlns:a="http://schemas.openxmlformats.org/drawingml/2006/main" xmlns:r="http://schemas.openxmlformats.org/officeDocument/2006/relationships" xmlns:p188="http://schemas.microsoft.com/office/powerpoint/2018/8/main">
  <p188:cm id="{D01C380E-5D7A-4B87-B5A3-DECA51058E74}" authorId="{FEABA468-FAF5-1C71-25E2-73BC5DF9B269}" status="resolved" created="2025-03-24T09:32:22.744" complete="100000">
    <ac:txMkLst xmlns:ac="http://schemas.microsoft.com/office/drawing/2013/main/command">
      <pc:docMk xmlns:pc="http://schemas.microsoft.com/office/powerpoint/2013/main/command"/>
      <pc:sldMk xmlns:pc="http://schemas.microsoft.com/office/powerpoint/2013/main/command" cId="4091768448" sldId="376"/>
      <ac:spMk id="13" creationId="{60073600-B661-4194-5BD0-30C1BA9FC6C0}"/>
      <ac:txMk cp="548" len="87">
        <ac:context len="663" hash="3516075731"/>
      </ac:txMk>
    </ac:txMkLst>
    <p188:pos x="5578508" y="4419736"/>
    <p188:txBody>
      <a:bodyPr/>
      <a:lstStyle/>
      <a:p>
        <a:r>
          <a:rPr lang="da-DK"/>
          <a:t>Update what markets that use 2.G4</a:t>
        </a:r>
      </a:p>
    </p188:txBody>
  </p188:cm>
</p188:cmLst>
</file>

<file path=ppt/comments/modernComment_17C_D94DA2C5.xml><?xml version="1.0" encoding="utf-8"?>
<p188:cmLst xmlns:a="http://schemas.openxmlformats.org/drawingml/2006/main" xmlns:r="http://schemas.openxmlformats.org/officeDocument/2006/relationships" xmlns:p188="http://schemas.microsoft.com/office/powerpoint/2018/8/main">
  <p188:cm id="{B8814286-6A8A-4F52-A1DD-84D873609AEF}" authorId="{FEABA468-FAF5-1C71-25E2-73BC5DF9B269}" status="resolved" created="2025-03-31T12:13:57.664" complete="100000">
    <pc:sldMkLst xmlns:pc="http://schemas.microsoft.com/office/powerpoint/2013/main/command">
      <pc:docMk/>
      <pc:sldMk cId="3645743813" sldId="380"/>
    </pc:sldMkLst>
    <p188:txBody>
      <a:bodyPr/>
      <a:lstStyle/>
      <a:p>
        <a:r>
          <a:rPr lang="da-DK"/>
          <a:t>LAC to comeback with info.</a:t>
        </a:r>
      </a:p>
    </p188:txBody>
    <p188:extLst>
      <p:ext xmlns:p="http://schemas.openxmlformats.org/presentationml/2006/main" uri="{57CB4572-C831-44C2-8A1C-0ADB6CCDFE69}">
        <p223:reactions xmlns:p223="http://schemas.microsoft.com/office/powerpoint/2022/03/main">
          <p223:rxn type="👍">
            <p223:instance time="2025-09-17T10:50:02.973" authorId="{FEABA468-FAF5-1C71-25E2-73BC5DF9B269}"/>
          </p223:rxn>
        </p223:reactions>
      </p:ext>
    </p188:extLst>
  </p188:cm>
  <p188:cm id="{86C7B925-61BB-4AA4-811F-22AFF337CF9C}" authorId="{BEA140DF-2CF7-34C9-B97D-427E336BA066}" status="resolved" created="2025-09-18T15:33:24.588" complete="100000">
    <pc:sldMkLst xmlns:pc="http://schemas.microsoft.com/office/powerpoint/2013/main/command">
      <pc:docMk/>
      <pc:sldMk cId="3645743813" sldId="380"/>
    </pc:sldMkLst>
    <p188:txBody>
      <a:bodyPr/>
      <a:lstStyle/>
      <a:p>
        <a:r>
          <a:rPr lang="en-US"/>
          <a:t>D.01.12 AP software version is also supported on 2nd gen 2.4 AP for layer 3 deployments.</a:t>
        </a:r>
      </a:p>
    </p188:txBody>
  </p188:cm>
</p188:cmLst>
</file>

<file path=ppt/comments/modernComment_1A5_E2F7C1B6.xml><?xml version="1.0" encoding="utf-8"?>
<p188:cmLst xmlns:a="http://schemas.openxmlformats.org/drawingml/2006/main" xmlns:r="http://schemas.openxmlformats.org/officeDocument/2006/relationships" xmlns:p188="http://schemas.microsoft.com/office/powerpoint/2018/8/main">
  <p188:cm id="{9FE70C6F-92B6-40AA-AD65-21FCD3189999}" authorId="{FEABA468-FAF5-1C71-25E2-73BC5DF9B269}" status="resolved" created="2025-03-31T12:28:02.770" complete="100000">
    <pc:sldMkLst xmlns:pc="http://schemas.microsoft.com/office/powerpoint/2013/main/command">
      <pc:docMk/>
      <pc:sldMk cId="3807887798" sldId="421"/>
    </pc:sldMkLst>
    <p188:txBody>
      <a:bodyPr/>
      <a:lstStyle/>
      <a:p>
        <a:r>
          <a:rPr lang="da-DK"/>
          <a:t>Change to HTTP</a:t>
        </a:r>
      </a:p>
    </p188:txBody>
  </p188:cm>
</p188:cmLst>
</file>

<file path=ppt/comments/modernComment_1A6_18205774.xml><?xml version="1.0" encoding="utf-8"?>
<p188:cmLst xmlns:a="http://schemas.openxmlformats.org/drawingml/2006/main" xmlns:r="http://schemas.openxmlformats.org/officeDocument/2006/relationships" xmlns:p188="http://schemas.microsoft.com/office/powerpoint/2018/8/main">
  <p188:cm id="{6CC88195-810A-495F-BD90-A03FE5997D24}" authorId="{FEABA468-FAF5-1C71-25E2-73BC5DF9B269}" status="resolved" created="2025-03-31T12:28:16.429" complete="100000">
    <pc:sldMkLst xmlns:pc="http://schemas.microsoft.com/office/powerpoint/2013/main/command">
      <pc:docMk/>
      <pc:sldMk cId="404772724" sldId="422"/>
    </pc:sldMkLst>
    <p188:txBody>
      <a:bodyPr/>
      <a:lstStyle/>
      <a:p>
        <a:r>
          <a:rPr lang="da-DK"/>
          <a:t>Change to HTTP.</a:t>
        </a:r>
      </a:p>
    </p188:txBody>
  </p188:cm>
</p188:cmLst>
</file>

<file path=ppt/comments/modernComment_1BD_AC15BBCE.xml><?xml version="1.0" encoding="utf-8"?>
<p188:cmLst xmlns:a="http://schemas.openxmlformats.org/drawingml/2006/main" xmlns:r="http://schemas.openxmlformats.org/officeDocument/2006/relationships" xmlns:p188="http://schemas.microsoft.com/office/powerpoint/2018/8/main">
  <p188:cm id="{F838F1CE-B4AA-4AC7-AF21-4D7613DB6CC5}" authorId="{FEABA468-FAF5-1C71-25E2-73BC5DF9B269}" status="resolved" created="2025-03-31T12:09:58.714" complete="100000">
    <ac:txMkLst xmlns:ac="http://schemas.microsoft.com/office/drawing/2013/main/command">
      <pc:docMk xmlns:pc="http://schemas.microsoft.com/office/powerpoint/2013/main/command"/>
      <pc:sldMk xmlns:pc="http://schemas.microsoft.com/office/powerpoint/2013/main/command" cId="2887105486" sldId="445"/>
      <ac:spMk id="4" creationId="{9352F388-D57B-57E7-F01D-ABD8A1988871}"/>
      <ac:txMk cp="102" len="7">
        <ac:context len="280" hash="1966259486"/>
      </ac:txMk>
    </ac:txMkLst>
    <p188:pos x="10863262" y="270687"/>
    <p188:replyLst>
      <p188:reply id="{F979734B-1FB1-42A5-9E9E-0FA4EC029090}" authorId="{FEABA468-FAF5-1C71-25E2-73BC5DF9B269}" created="2025-04-01T07:14:40.697">
        <p188:txBody>
          <a:bodyPr/>
          <a:lstStyle/>
          <a:p>
            <a:r>
              <a:rPr lang="da-DK"/>
              <a:t>Confirmed by Jack Guo (Philips) to use v6 naming</a:t>
            </a:r>
          </a:p>
        </p188:txBody>
      </p188:reply>
    </p188:replyLst>
    <p188:txBody>
      <a:bodyPr/>
      <a:lstStyle/>
      <a:p>
        <a:r>
          <a:rPr lang="da-DK"/>
          <a:t>SHA to find out if we should go with  version F=6 or E=5</a:t>
        </a:r>
      </a:p>
    </p188:txBody>
  </p188:cm>
</p188:cmLst>
</file>

<file path=ppt/comments/modernComment_1BE_77F27A3B.xml><?xml version="1.0" encoding="utf-8"?>
<p188:cmLst xmlns:a="http://schemas.openxmlformats.org/drawingml/2006/main" xmlns:r="http://schemas.openxmlformats.org/officeDocument/2006/relationships" xmlns:p188="http://schemas.microsoft.com/office/powerpoint/2018/8/main">
  <p188:cm id="{F711E721-A94D-4060-ABA5-9D5A6B3AA3BA}" authorId="{FEABA468-FAF5-1C71-25E2-73BC5DF9B269}" status="resolved" created="2025-03-31T12:12:06.353" complete="100000">
    <ac:txMkLst xmlns:ac="http://schemas.microsoft.com/office/drawing/2013/main/command">
      <pc:docMk xmlns:pc="http://schemas.microsoft.com/office/powerpoint/2013/main/command"/>
      <pc:sldMk xmlns:pc="http://schemas.microsoft.com/office/powerpoint/2013/main/command" cId="2012379707" sldId="446"/>
      <ac:spMk id="4" creationId="{9352F388-D57B-57E7-F01D-ABD8A1988871}"/>
      <ac:txMk cp="101" len="9">
        <ac:context len="278" hash="3364449750"/>
      </ac:txMk>
    </ac:txMkLst>
    <p188:pos x="10682287" y="270687"/>
    <p188:replyLst>
      <p188:reply id="{56F218B2-B067-4DF7-A3B0-4051109AB781}" authorId="{FEABA468-FAF5-1C71-25E2-73BC5DF9B269}" created="2025-04-01T07:15:02.585">
        <p188:txBody>
          <a:bodyPr/>
          <a:lstStyle/>
          <a:p>
            <a:r>
              <a:rPr lang="da-DK"/>
              <a:t>Confirmed by Jack Guo (Philips) to use v6 naming</a:t>
            </a:r>
          </a:p>
        </p188:txBody>
      </p188:reply>
    </p188:replyLst>
    <p188:txBody>
      <a:bodyPr/>
      <a:lstStyle/>
      <a:p>
        <a:r>
          <a:rPr lang="da-DK"/>
          <a:t>SHA to find out if we are running v6 or v5</a:t>
        </a:r>
      </a:p>
    </p188:txBody>
  </p188:cm>
</p188:cmLst>
</file>

<file path=ppt/comments/modernComment_1BF_4EE14553.xml><?xml version="1.0" encoding="utf-8"?>
<p188:cmLst xmlns:a="http://schemas.openxmlformats.org/drawingml/2006/main" xmlns:r="http://schemas.openxmlformats.org/officeDocument/2006/relationships" xmlns:p188="http://schemas.microsoft.com/office/powerpoint/2018/8/main">
  <p188:cm id="{803840D7-0440-4F9E-ABDF-2587FC444DC8}" authorId="{BEA140DF-2CF7-34C9-B97D-427E336BA066}" status="resolved" created="2025-09-18T15:30:30.090" complete="100000">
    <ac:deMkLst xmlns:ac="http://schemas.microsoft.com/office/drawing/2013/main/command">
      <pc:docMk xmlns:pc="http://schemas.microsoft.com/office/powerpoint/2013/main/command"/>
      <pc:sldMk xmlns:pc="http://schemas.microsoft.com/office/powerpoint/2013/main/command" cId="1323386195" sldId="447"/>
      <ac:grpSpMk id="9" creationId="{59F99DB8-574D-10B3-447F-11A606B1EDD8}"/>
    </ac:deMkLst>
    <p188:txBody>
      <a:bodyPr/>
      <a:lstStyle/>
      <a:p>
        <a:r>
          <a:rPr lang="en-US"/>
          <a:t>Update the screen shot with the 2.4 AP builds, this will create confusion to the field.</a:t>
        </a:r>
      </a:p>
    </p188:txBody>
  </p188:cm>
</p188:cmLst>
</file>

<file path=ppt/comments/modernComment_1F6_D68CA212.xml><?xml version="1.0" encoding="utf-8"?>
<p188:cmLst xmlns:a="http://schemas.openxmlformats.org/drawingml/2006/main" xmlns:r="http://schemas.openxmlformats.org/officeDocument/2006/relationships" xmlns:p188="http://schemas.microsoft.com/office/powerpoint/2018/8/main">
  <p188:cm id="{BD0DE996-963E-4619-B949-1AD184D05E8B}" authorId="{FEABA468-FAF5-1C71-25E2-73BC5DF9B269}" status="resolved" created="2025-03-24T12:35:10.581" complete="100000">
    <ac:deMkLst xmlns:ac="http://schemas.microsoft.com/office/drawing/2013/main/command">
      <pc:docMk xmlns:pc="http://schemas.microsoft.com/office/powerpoint/2013/main/command"/>
      <pc:sldMk xmlns:pc="http://schemas.microsoft.com/office/powerpoint/2013/main/command" cId="3599540754" sldId="502"/>
      <ac:grpSpMk id="52" creationId="{C4731E37-2D11-D244-46FB-43D62E3E13DD}"/>
    </ac:deMkLst>
    <p188:txBody>
      <a:bodyPr/>
      <a:lstStyle/>
      <a:p>
        <a:r>
          <a:rPr lang="da-DK"/>
          <a:t>We dont have an image of a SH 1.0 that we can use.</a:t>
        </a:r>
      </a:p>
    </p188:txBody>
  </p188:cm>
</p188:cmLst>
</file>

<file path=ppt/comments/modernComment_1F8_CDB7120.xml><?xml version="1.0" encoding="utf-8"?>
<p188:cmLst xmlns:a="http://schemas.openxmlformats.org/drawingml/2006/main" xmlns:r="http://schemas.openxmlformats.org/officeDocument/2006/relationships" xmlns:p188="http://schemas.microsoft.com/office/powerpoint/2018/8/main">
  <p188:cm id="{1AD638AB-CD3C-487B-8A7E-583B37ADA55D}" authorId="{FEABA468-FAF5-1C71-25E2-73BC5DF9B269}" status="resolved" created="2025-03-24T12:15:15.972" complete="100000">
    <ac:txMkLst xmlns:ac="http://schemas.microsoft.com/office/drawing/2013/main/command">
      <pc:docMk xmlns:pc="http://schemas.microsoft.com/office/powerpoint/2013/main/command"/>
      <pc:sldMk xmlns:pc="http://schemas.microsoft.com/office/powerpoint/2013/main/command" cId="215707936" sldId="504"/>
      <ac:spMk id="5" creationId="{34E258C7-F425-BC62-A2B0-AECC4DDD53D4}"/>
      <ac:txMk cp="413" len="12">
        <ac:context len="805" hash="2547081161"/>
      </ac:txMk>
    </ac:txMkLst>
    <p188:pos x="1995486" y="1983563"/>
    <p188:txBody>
      <a:bodyPr/>
      <a:lstStyle/>
      <a:p>
        <a:r>
          <a:rPr lang="da-DK"/>
          <a:t>I cant find this doc in Philips Incenter</a:t>
        </a:r>
      </a:p>
    </p188:txBody>
  </p188:cm>
  <p188:cm id="{C13F9023-9650-4913-8E4B-A15E5593A65C}" authorId="{FEABA468-FAF5-1C71-25E2-73BC5DF9B269}" status="resolved" created="2025-03-24T12:19:09.424" complete="100000">
    <ac:txMkLst xmlns:ac="http://schemas.microsoft.com/office/drawing/2013/main/command">
      <pc:docMk xmlns:pc="http://schemas.microsoft.com/office/powerpoint/2013/main/command"/>
      <pc:sldMk xmlns:pc="http://schemas.microsoft.com/office/powerpoint/2013/main/command" cId="215707936" sldId="504"/>
      <ac:spMk id="5" creationId="{34E258C7-F425-BC62-A2B0-AECC4DDD53D4}"/>
      <ac:txMk cp="268">
        <ac:context len="805" hash="2547081161"/>
      </ac:txMk>
    </ac:txMkLst>
    <p188:pos x="1871661" y="1269188"/>
    <p188:replyLst>
      <p188:reply id="{99B1E590-A789-42BC-B802-25EE53F6EE1C}" authorId="{B816AA40-36EB-3B6B-358F-45BC1C467D93}" created="2025-03-28T13:46:32.121">
        <p188:txBody>
          <a:bodyPr/>
          <a:lstStyle/>
          <a:p>
            <a:r>
              <a:rPr lang="en-US"/>
              <a:t>This is RTX document to be downloaded from RTX’s Support center</a:t>
            </a:r>
          </a:p>
        </p188:txBody>
      </p188:reply>
      <p188:reply id="{C35500C8-B506-4889-BB96-804937FF5D1B}" authorId="{FEABA468-FAF5-1C71-25E2-73BC5DF9B269}" created="2025-04-01T07:17:18.280">
        <p188:txBody>
          <a:bodyPr/>
          <a:lstStyle/>
          <a:p>
            <a:r>
              <a:rPr lang="da-DK"/>
              <a:t>Already uploaded, new version will be availeble shortly with added information</a:t>
            </a:r>
          </a:p>
        </p188:txBody>
      </p188:reply>
    </p188:replyLst>
    <p188:txBody>
      <a:bodyPr/>
      <a:lstStyle/>
      <a:p>
        <a:r>
          <a:rPr lang="da-DK"/>
          <a:t>RTX do not use Philips doc numbers</a:t>
        </a:r>
      </a:p>
    </p188:txBody>
  </p188:cm>
</p188:cmLst>
</file>

<file path=ppt/comments/modernComment_228_3CD8AC19.xml><?xml version="1.0" encoding="utf-8"?>
<p188:cmLst xmlns:a="http://schemas.openxmlformats.org/drawingml/2006/main" xmlns:r="http://schemas.openxmlformats.org/officeDocument/2006/relationships" xmlns:p188="http://schemas.microsoft.com/office/powerpoint/2018/8/main">
  <p188:cm id="{939A4637-F025-4202-B4C7-A9337D8F878D}" authorId="{BEA140DF-2CF7-34C9-B97D-427E336BA066}" created="2025-09-18T15:37:43.421">
    <ac:deMkLst xmlns:ac="http://schemas.microsoft.com/office/drawing/2013/main/command">
      <pc:docMk xmlns:pc="http://schemas.microsoft.com/office/powerpoint/2013/main/command"/>
      <pc:sldMk xmlns:pc="http://schemas.microsoft.com/office/powerpoint/2013/main/command" cId="1020832793" sldId="552"/>
      <ac:spMk id="3" creationId="{7DE7D0EB-D849-A5A3-99AC-858379C8A61D}"/>
    </ac:deMkLst>
    <p188:txBody>
      <a:bodyPr/>
      <a:lstStyle/>
      <a:p>
        <a:r>
          <a:rPr lang="en-US"/>
          <a:t>2nd Gen 2.4 GHz AP supports C.00.07 and D.02.31 software versions for Layer 2 system. 2nd Gen 2.4 GHz AP supports D.01.12 and D.02.31 software versions for layer 3.  Does it mean that the above AP software versions will not work with SH 2.0 clients?
Same comment as slide 23</a:t>
        </a:r>
      </a:p>
    </p188:txBody>
  </p188:cm>
</p188:cmLst>
</file>

<file path=ppt/comments/modernComment_272_476BACEF.xml><?xml version="1.0" encoding="utf-8"?>
<p188:cmLst xmlns:a="http://schemas.openxmlformats.org/drawingml/2006/main" xmlns:r="http://schemas.openxmlformats.org/officeDocument/2006/relationships" xmlns:p188="http://schemas.microsoft.com/office/powerpoint/2018/8/main">
  <p188:cm id="{142B5A64-E607-4236-8FDE-CF849AA269EF}" authorId="{FEABA468-FAF5-1C71-25E2-73BC5DF9B269}" status="resolved" created="2025-03-31T12:13:45.648" complete="100000">
    <ac:deMkLst xmlns:ac="http://schemas.microsoft.com/office/drawing/2013/main/command">
      <pc:docMk xmlns:pc="http://schemas.microsoft.com/office/powerpoint/2013/main/command"/>
      <pc:sldMk xmlns:pc="http://schemas.microsoft.com/office/powerpoint/2013/main/command" cId="1198238959" sldId="626"/>
      <ac:picMk id="7" creationId="{3601908C-F8B0-8A05-7FA0-76DE0D6E3C66}"/>
    </ac:deMkLst>
    <p188:txBody>
      <a:bodyPr/>
      <a:lstStyle/>
      <a:p>
        <a:r>
          <a:rPr lang="da-DK"/>
          <a:t>LAC - to comeback with info.</a:t>
        </a:r>
      </a:p>
    </p188:txBody>
    <p188:extLst>
      <p:ext xmlns:p="http://schemas.openxmlformats.org/presentationml/2006/main" uri="{57CB4572-C831-44C2-8A1C-0ADB6CCDFE69}">
        <p223:reactions xmlns:p223="http://schemas.microsoft.com/office/powerpoint/2022/03/main">
          <p223:rxn type="👍">
            <p223:instance time="2025-09-17T10:50:11.198" authorId="{FEABA468-FAF5-1C71-25E2-73BC5DF9B269}"/>
          </p223:rxn>
        </p223:reactions>
      </p:ext>
    </p188:extLst>
  </p188:cm>
  <p188:cm id="{9179B37B-AB51-46E8-B4F2-D6E0C5A1D520}" authorId="{BEA140DF-2CF7-34C9-B97D-427E336BA066}" status="resolved" created="2025-09-18T15:27:45.453" complete="100000">
    <pc:sldMkLst xmlns:pc="http://schemas.microsoft.com/office/powerpoint/2013/main/command">
      <pc:docMk/>
      <pc:sldMk cId="1198238959" sldId="626"/>
    </pc:sldMkLst>
    <p188:txBody>
      <a:bodyPr/>
      <a:lstStyle/>
      <a:p>
        <a:r>
          <a:rPr lang="en-US"/>
          <a:t>1st Gen 2.4 APs have the released build as B.00.12. Please update the last column in the screen shot. </a:t>
        </a:r>
      </a:p>
    </p188:txBody>
  </p188:cm>
  <p188:cm id="{CBD90A14-888A-4D94-8FEA-D169D02B964C}" authorId="{BEA140DF-2CF7-34C9-B97D-427E336BA066}" status="resolved" created="2025-09-18T15:28:52.123" complete="100000">
    <pc:sldMkLst xmlns:pc="http://schemas.microsoft.com/office/powerpoint/2013/main/command">
      <pc:docMk/>
      <pc:sldMk cId="1198238959" sldId="626"/>
    </pc:sldMkLst>
    <p188:txBody>
      <a:bodyPr/>
      <a:lstStyle/>
      <a:p>
        <a:r>
          <a:rPr lang="en-US"/>
          <a:t>In Layer 2, D.02.31 AP is also supported with D.01.01 and D.01.12 APC. These combinations are missing.</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2"/>
          </p:nvPr>
        </p:nvSpPr>
        <p:spPr>
          <a:xfrm>
            <a:off x="1" y="9428584"/>
            <a:ext cx="2945659" cy="498054"/>
          </a:xfrm>
          <a:prstGeom prst="rect">
            <a:avLst/>
          </a:prstGeom>
        </p:spPr>
        <p:txBody>
          <a:bodyPr vert="horz" lIns="91431" tIns="45715" rIns="91431" bIns="45715" rtlCol="0" anchor="b"/>
          <a:lstStyle>
            <a:lvl1pPr algn="l">
              <a:defRPr sz="1200"/>
            </a:lvl1pPr>
          </a:lstStyle>
          <a:p>
            <a:endParaRPr lang="en-GB"/>
          </a:p>
        </p:txBody>
      </p:sp>
      <p:sp>
        <p:nvSpPr>
          <p:cNvPr id="7" name="Slide Number Placeholder 6"/>
          <p:cNvSpPr>
            <a:spLocks noGrp="1"/>
          </p:cNvSpPr>
          <p:nvPr>
            <p:ph type="sldNum" sz="quarter" idx="3"/>
          </p:nvPr>
        </p:nvSpPr>
        <p:spPr>
          <a:xfrm>
            <a:off x="3850444" y="9428584"/>
            <a:ext cx="2945659" cy="498054"/>
          </a:xfrm>
          <a:prstGeom prst="rect">
            <a:avLst/>
          </a:prstGeom>
        </p:spPr>
        <p:txBody>
          <a:bodyPr vert="horz" lIns="91431" tIns="45715" rIns="91431" bIns="45715" rtlCol="0" anchor="b"/>
          <a:lstStyle>
            <a:lvl1pPr algn="r">
              <a:defRPr sz="1200"/>
            </a:lvl1pPr>
          </a:lstStyle>
          <a:p>
            <a:fld id="{5D8382C0-1D05-4229-918E-CDD7B7E48B4A}" type="slidenum">
              <a:rPr lang="en-GB" smtClean="0"/>
              <a:t>‹#›</a:t>
            </a:fld>
            <a:endParaRPr lang="en-GB"/>
          </a:p>
        </p:txBody>
      </p:sp>
      <p:sp>
        <p:nvSpPr>
          <p:cNvPr id="8" name="Date Placeholder 7"/>
          <p:cNvSpPr>
            <a:spLocks noGrp="1"/>
          </p:cNvSpPr>
          <p:nvPr>
            <p:ph type="dt" sz="quarter" idx="1"/>
          </p:nvPr>
        </p:nvSpPr>
        <p:spPr>
          <a:xfrm>
            <a:off x="3850444" y="1"/>
            <a:ext cx="2945659" cy="498055"/>
          </a:xfrm>
          <a:prstGeom prst="rect">
            <a:avLst/>
          </a:prstGeom>
        </p:spPr>
        <p:txBody>
          <a:bodyPr vert="horz" lIns="91431" tIns="45715" rIns="91431" bIns="45715" rtlCol="0"/>
          <a:lstStyle>
            <a:lvl1pPr algn="r">
              <a:defRPr sz="1200"/>
            </a:lvl1pPr>
          </a:lstStyle>
          <a:p>
            <a:fld id="{13F6AEEE-E778-402E-8B8F-9A98AED26EB8}" type="datetimeFigureOut">
              <a:rPr lang="en-GB" smtClean="0"/>
              <a:t>09/01/2026</a:t>
            </a:fld>
            <a:endParaRPr lang="en-GB"/>
          </a:p>
        </p:txBody>
      </p:sp>
      <p:sp>
        <p:nvSpPr>
          <p:cNvPr id="9" name="Header Placeholder 8"/>
          <p:cNvSpPr>
            <a:spLocks noGrp="1"/>
          </p:cNvSpPr>
          <p:nvPr>
            <p:ph type="hdr" sz="quarter"/>
          </p:nvPr>
        </p:nvSpPr>
        <p:spPr>
          <a:xfrm>
            <a:off x="1" y="1"/>
            <a:ext cx="2945659" cy="498055"/>
          </a:xfrm>
          <a:prstGeom prst="rect">
            <a:avLst/>
          </a:prstGeom>
        </p:spPr>
        <p:txBody>
          <a:bodyPr vert="horz" lIns="91431" tIns="45715" rIns="91431" bIns="45715" rtlCol="0"/>
          <a:lstStyle>
            <a:lvl1pPr algn="l">
              <a:defRPr sz="1200"/>
            </a:lvl1pPr>
          </a:lstStyle>
          <a:p>
            <a:endParaRPr lang="en-GB"/>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Notes Placeholder 7"/>
          <p:cNvSpPr>
            <a:spLocks noGrp="1"/>
          </p:cNvSpPr>
          <p:nvPr>
            <p:ph type="body" sz="quarter" idx="3"/>
          </p:nvPr>
        </p:nvSpPr>
        <p:spPr>
          <a:xfrm>
            <a:off x="679768" y="4777196"/>
            <a:ext cx="5438140" cy="3908613"/>
          </a:xfrm>
          <a:prstGeom prst="rect">
            <a:avLst/>
          </a:prstGeom>
        </p:spPr>
        <p:txBody>
          <a:bodyPr vert="horz" lIns="91431" tIns="45715" rIns="91431" bIns="4571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8"/>
          <p:cNvSpPr>
            <a:spLocks noGrp="1"/>
          </p:cNvSpPr>
          <p:nvPr>
            <p:ph type="dt" idx="1"/>
          </p:nvPr>
        </p:nvSpPr>
        <p:spPr>
          <a:xfrm>
            <a:off x="3850444" y="1"/>
            <a:ext cx="2945659" cy="498055"/>
          </a:xfrm>
          <a:prstGeom prst="rect">
            <a:avLst/>
          </a:prstGeom>
        </p:spPr>
        <p:txBody>
          <a:bodyPr vert="horz" lIns="91431" tIns="45715" rIns="91431" bIns="45715" rtlCol="0"/>
          <a:lstStyle>
            <a:lvl1pPr algn="r" rtl="0">
              <a:defRPr sz="1200"/>
            </a:lvl1pPr>
          </a:lstStyle>
          <a:p>
            <a:fld id="{1386E511-D742-4EFE-90B5-C9FC42762E0F}" type="datetimeFigureOut">
              <a:rPr lang="en-US" smtClean="0"/>
              <a:pPr/>
              <a:t>1/9/2026</a:t>
            </a:fld>
            <a:endParaRPr lang="en-US"/>
          </a:p>
        </p:txBody>
      </p:sp>
      <p:sp>
        <p:nvSpPr>
          <p:cNvPr id="10" name="Slide Number Placeholder 9"/>
          <p:cNvSpPr>
            <a:spLocks noGrp="1"/>
          </p:cNvSpPr>
          <p:nvPr>
            <p:ph type="sldNum" sz="quarter" idx="5"/>
          </p:nvPr>
        </p:nvSpPr>
        <p:spPr>
          <a:xfrm>
            <a:off x="3850444" y="9428584"/>
            <a:ext cx="2945659" cy="498054"/>
          </a:xfrm>
          <a:prstGeom prst="rect">
            <a:avLst/>
          </a:prstGeom>
        </p:spPr>
        <p:txBody>
          <a:bodyPr vert="horz" lIns="91431" tIns="45715" rIns="91431" bIns="45715" rtlCol="0" anchor="b"/>
          <a:lstStyle>
            <a:lvl1pPr algn="r" rtl="0">
              <a:defRPr sz="1200"/>
            </a:lvl1pPr>
          </a:lstStyle>
          <a:p>
            <a:fld id="{A16CFAD1-D197-4A88-B173-A6412E995EE5}" type="slidenum">
              <a:rPr lang="en-US" smtClean="0"/>
              <a:pPr/>
              <a:t>‹#›</a:t>
            </a:fld>
            <a:endParaRPr lang="en-US"/>
          </a:p>
        </p:txBody>
      </p:sp>
      <p:sp>
        <p:nvSpPr>
          <p:cNvPr id="11" name="Footer Placeholder 10"/>
          <p:cNvSpPr>
            <a:spLocks noGrp="1"/>
          </p:cNvSpPr>
          <p:nvPr>
            <p:ph type="ftr" sz="quarter" idx="4"/>
          </p:nvPr>
        </p:nvSpPr>
        <p:spPr>
          <a:xfrm>
            <a:off x="1" y="9428584"/>
            <a:ext cx="2945659" cy="498054"/>
          </a:xfrm>
          <a:prstGeom prst="rect">
            <a:avLst/>
          </a:prstGeom>
        </p:spPr>
        <p:txBody>
          <a:bodyPr vert="horz" lIns="91431" tIns="45715" rIns="91431" bIns="45715" rtlCol="0" anchor="b"/>
          <a:lstStyle>
            <a:lvl1pPr algn="l" rtl="0">
              <a:defRPr sz="1200"/>
            </a:lvl1pPr>
          </a:lstStyle>
          <a:p>
            <a:endParaRPr lang="en-US"/>
          </a:p>
        </p:txBody>
      </p:sp>
      <p:sp>
        <p:nvSpPr>
          <p:cNvPr id="12" name="Slide Image Placeholder 11"/>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31" tIns="45715" rIns="91431" bIns="45715" rtlCol="0" anchor="ctr"/>
          <a:lstStyle/>
          <a:p>
            <a:endParaRPr lang="en-GB"/>
          </a:p>
        </p:txBody>
      </p:sp>
      <p:sp>
        <p:nvSpPr>
          <p:cNvPr id="13" name="Header Placeholder 12"/>
          <p:cNvSpPr>
            <a:spLocks noGrp="1"/>
          </p:cNvSpPr>
          <p:nvPr>
            <p:ph type="hdr" sz="quarter"/>
          </p:nvPr>
        </p:nvSpPr>
        <p:spPr>
          <a:xfrm>
            <a:off x="1" y="1"/>
            <a:ext cx="2945659" cy="498055"/>
          </a:xfrm>
          <a:prstGeom prst="rect">
            <a:avLst/>
          </a:prstGeom>
        </p:spPr>
        <p:txBody>
          <a:bodyPr vert="horz" lIns="91431" tIns="45715" rIns="91431" bIns="45715" rtlCol="0"/>
          <a:lstStyle>
            <a:lvl1pPr algn="l" rtl="0">
              <a:defRPr sz="1200"/>
            </a:lvl1pPr>
          </a:lstStyle>
          <a:p>
            <a:endParaRPr lang="en-US"/>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5.sv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3.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7" Type="http://schemas.openxmlformats.org/officeDocument/2006/relationships/image" Target="../media/image8.svg"/><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2.emf"/></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hyperlink" Target="https://rtx1.sharepoint.com/:f:/r/sites/RTXHelpdesk/Shared%20Documents/PowerPointImages?csf=1&amp;web=1&amp;e=t5LuLt" TargetMode="External"/><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2.xml"/><Relationship Id="rId1" Type="http://schemas.openxmlformats.org/officeDocument/2006/relationships/tags" Target="../tags/tag17.xml"/><Relationship Id="rId6" Type="http://schemas.openxmlformats.org/officeDocument/2006/relationships/image" Target="../media/image17.png"/><Relationship Id="rId5" Type="http://schemas.openxmlformats.org/officeDocument/2006/relationships/image" Target="../media/image3.png"/><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2.xml"/><Relationship Id="rId1" Type="http://schemas.openxmlformats.org/officeDocument/2006/relationships/tags" Target="../tags/tag18.xml"/><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2.xml"/><Relationship Id="rId1" Type="http://schemas.openxmlformats.org/officeDocument/2006/relationships/tags" Target="../tags/tag19.xml"/><Relationship Id="rId5" Type="http://schemas.openxmlformats.org/officeDocument/2006/relationships/image" Target="../media/image17.png"/><Relationship Id="rId4" Type="http://schemas.openxmlformats.org/officeDocument/2006/relationships/image" Target="../media/image2.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2.xml"/><Relationship Id="rId1" Type="http://schemas.openxmlformats.org/officeDocument/2006/relationships/tags" Target="../tags/tag20.xml"/><Relationship Id="rId5" Type="http://schemas.openxmlformats.org/officeDocument/2006/relationships/image" Target="../media/image17.png"/><Relationship Id="rId4" Type="http://schemas.openxmlformats.org/officeDocument/2006/relationships/image" Target="../media/image2.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2.xml"/><Relationship Id="rId1" Type="http://schemas.openxmlformats.org/officeDocument/2006/relationships/tags" Target="../tags/tag21.xml"/><Relationship Id="rId5" Type="http://schemas.openxmlformats.org/officeDocument/2006/relationships/image" Target="../media/image19.png"/><Relationship Id="rId4" Type="http://schemas.openxmlformats.org/officeDocument/2006/relationships/image" Target="../media/image2.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2.xml"/><Relationship Id="rId1" Type="http://schemas.openxmlformats.org/officeDocument/2006/relationships/tags" Target="../tags/tag22.xml"/><Relationship Id="rId5" Type="http://schemas.openxmlformats.org/officeDocument/2006/relationships/image" Target="../media/image19.png"/><Relationship Id="rId4"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2.xml"/><Relationship Id="rId1" Type="http://schemas.openxmlformats.org/officeDocument/2006/relationships/tags" Target="../tags/tag23.xml"/><Relationship Id="rId5" Type="http://schemas.openxmlformats.org/officeDocument/2006/relationships/image" Target="../media/image19.png"/><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2.xml"/><Relationship Id="rId1" Type="http://schemas.openxmlformats.org/officeDocument/2006/relationships/tags" Target="../tags/tag24.xml"/><Relationship Id="rId5" Type="http://schemas.openxmlformats.org/officeDocument/2006/relationships/image" Target="../media/image19.png"/><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2.xml"/><Relationship Id="rId1" Type="http://schemas.openxmlformats.org/officeDocument/2006/relationships/tags" Target="../tags/tag25.xml"/><Relationship Id="rId5" Type="http://schemas.openxmlformats.org/officeDocument/2006/relationships/image" Target="../media/image19.png"/><Relationship Id="rId4" Type="http://schemas.openxmlformats.org/officeDocument/2006/relationships/image" Target="../media/image2.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2.xml"/><Relationship Id="rId1" Type="http://schemas.openxmlformats.org/officeDocument/2006/relationships/tags" Target="../tags/tag26.xml"/><Relationship Id="rId5" Type="http://schemas.openxmlformats.org/officeDocument/2006/relationships/image" Target="../media/image19.png"/><Relationship Id="rId4" Type="http://schemas.openxmlformats.org/officeDocument/2006/relationships/image" Target="../media/image2.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2.xml"/><Relationship Id="rId1" Type="http://schemas.openxmlformats.org/officeDocument/2006/relationships/tags" Target="../tags/tag27.xml"/><Relationship Id="rId5" Type="http://schemas.openxmlformats.org/officeDocument/2006/relationships/image" Target="../media/image19.png"/><Relationship Id="rId4" Type="http://schemas.openxmlformats.org/officeDocument/2006/relationships/image" Target="../media/image2.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2.xml"/><Relationship Id="rId1" Type="http://schemas.openxmlformats.org/officeDocument/2006/relationships/tags" Target="../tags/tag28.xml"/><Relationship Id="rId5" Type="http://schemas.openxmlformats.org/officeDocument/2006/relationships/image" Target="../media/image19.png"/><Relationship Id="rId4" Type="http://schemas.openxmlformats.org/officeDocument/2006/relationships/image" Target="../media/image2.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2.xml"/><Relationship Id="rId1" Type="http://schemas.openxmlformats.org/officeDocument/2006/relationships/tags" Target="../tags/tag29.xml"/><Relationship Id="rId5" Type="http://schemas.openxmlformats.org/officeDocument/2006/relationships/image" Target="../media/image19.png"/><Relationship Id="rId4" Type="http://schemas.openxmlformats.org/officeDocument/2006/relationships/image" Target="../media/image2.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2.xml"/><Relationship Id="rId1" Type="http://schemas.openxmlformats.org/officeDocument/2006/relationships/tags" Target="../tags/tag30.xml"/><Relationship Id="rId5" Type="http://schemas.openxmlformats.org/officeDocument/2006/relationships/image" Target="../media/image19.png"/><Relationship Id="rId4" Type="http://schemas.openxmlformats.org/officeDocument/2006/relationships/image" Target="../media/image2.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2.xml"/><Relationship Id="rId1" Type="http://schemas.openxmlformats.org/officeDocument/2006/relationships/tags" Target="../tags/tag31.xml"/><Relationship Id="rId5" Type="http://schemas.openxmlformats.org/officeDocument/2006/relationships/image" Target="../media/image19.png"/><Relationship Id="rId4" Type="http://schemas.openxmlformats.org/officeDocument/2006/relationships/image" Target="../media/image2.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2.xml"/><Relationship Id="rId1" Type="http://schemas.openxmlformats.org/officeDocument/2006/relationships/tags" Target="../tags/tag32.xml"/><Relationship Id="rId5" Type="http://schemas.openxmlformats.org/officeDocument/2006/relationships/image" Target="../media/image19.png"/><Relationship Id="rId4" Type="http://schemas.openxmlformats.org/officeDocument/2006/relationships/image" Target="../media/image2.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2.xml"/><Relationship Id="rId1" Type="http://schemas.openxmlformats.org/officeDocument/2006/relationships/tags" Target="../tags/tag33.xml"/><Relationship Id="rId5" Type="http://schemas.openxmlformats.org/officeDocument/2006/relationships/image" Target="../media/image19.png"/><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2.xml"/><Relationship Id="rId1" Type="http://schemas.openxmlformats.org/officeDocument/2006/relationships/tags" Target="../tags/tag34.xml"/><Relationship Id="rId5" Type="http://schemas.openxmlformats.org/officeDocument/2006/relationships/image" Target="../media/image19.png"/><Relationship Id="rId4" Type="http://schemas.openxmlformats.org/officeDocument/2006/relationships/image" Target="../media/image2.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2.xml"/><Relationship Id="rId1" Type="http://schemas.openxmlformats.org/officeDocument/2006/relationships/tags" Target="../tags/tag35.xml"/><Relationship Id="rId5" Type="http://schemas.openxmlformats.org/officeDocument/2006/relationships/image" Target="../media/image19.png"/><Relationship Id="rId4" Type="http://schemas.openxmlformats.org/officeDocument/2006/relationships/image" Target="../media/image2.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Master" Target="../slideMasters/slideMaster2.xml"/><Relationship Id="rId1" Type="http://schemas.openxmlformats.org/officeDocument/2006/relationships/tags" Target="../tags/tag36.xml"/><Relationship Id="rId6" Type="http://schemas.openxmlformats.org/officeDocument/2006/relationships/image" Target="../media/image19.png"/><Relationship Id="rId5" Type="http://schemas.openxmlformats.org/officeDocument/2006/relationships/image" Target="../media/image2.emf"/><Relationship Id="rId4" Type="http://schemas.openxmlformats.org/officeDocument/2006/relationships/oleObject" Target="../embeddings/oleObject25.bin"/></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2.xml"/><Relationship Id="rId1" Type="http://schemas.openxmlformats.org/officeDocument/2006/relationships/tags" Target="../tags/tag37.xml"/><Relationship Id="rId6" Type="http://schemas.openxmlformats.org/officeDocument/2006/relationships/image" Target="../media/image19.png"/><Relationship Id="rId5" Type="http://schemas.openxmlformats.org/officeDocument/2006/relationships/image" Target="../media/image2.emf"/><Relationship Id="rId4" Type="http://schemas.openxmlformats.org/officeDocument/2006/relationships/oleObject" Target="../embeddings/oleObject25.bin"/></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2.xml"/><Relationship Id="rId1" Type="http://schemas.openxmlformats.org/officeDocument/2006/relationships/tags" Target="../tags/tag38.xml"/><Relationship Id="rId6" Type="http://schemas.openxmlformats.org/officeDocument/2006/relationships/image" Target="../media/image22.png"/><Relationship Id="rId5" Type="http://schemas.openxmlformats.org/officeDocument/2006/relationships/image" Target="../media/image19.png"/><Relationship Id="rId4" Type="http://schemas.openxmlformats.org/officeDocument/2006/relationships/image" Target="../media/image2.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Master" Target="../slideMasters/slideMaster2.xml"/><Relationship Id="rId1" Type="http://schemas.openxmlformats.org/officeDocument/2006/relationships/tags" Target="../tags/tag39.xml"/><Relationship Id="rId6" Type="http://schemas.openxmlformats.org/officeDocument/2006/relationships/image" Target="../media/image19.png"/><Relationship Id="rId5" Type="http://schemas.openxmlformats.org/officeDocument/2006/relationships/image" Target="../media/image2.emf"/><Relationship Id="rId4" Type="http://schemas.openxmlformats.org/officeDocument/2006/relationships/oleObject" Target="../embeddings/oleObject15.bin"/></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hyperlink" Target="https://rtx1.sharepoint.com/:f:/r/sites/RTXHelpdesk/Shared%20Documents/PowerPointImages?csf=1&amp;web=1&amp;e=t5LuLt" TargetMode="External"/><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10.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ront pag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746D4E5-7682-43E7-8852-217AFCA78D5F}"/>
              </a:ext>
            </a:extLst>
          </p:cNvPr>
          <p:cNvGraphicFramePr>
            <a:graphicFrameLocks noChangeAspect="1"/>
          </p:cNvGraphicFramePr>
          <p:nvPr userDrawn="1">
            <p:custDataLst>
              <p:tags r:id="rId1"/>
            </p:custDataLst>
            <p:extLst>
              <p:ext uri="{D42A27DB-BD31-4B8C-83A1-F6EECF244321}">
                <p14:modId xmlns:p14="http://schemas.microsoft.com/office/powerpoint/2010/main" val="4872156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3" name="Object 2" hidden="1">
                        <a:extLst>
                          <a:ext uri="{FF2B5EF4-FFF2-40B4-BE49-F238E27FC236}">
                            <a16:creationId xmlns:a16="http://schemas.microsoft.com/office/drawing/2014/main" id="{5746D4E5-7682-43E7-8852-217AFCA78D5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Date_DateCustomA" hidden="1"/>
          <p:cNvSpPr>
            <a:spLocks noGrp="1"/>
          </p:cNvSpPr>
          <p:nvPr>
            <p:ph type="dt" sz="half" idx="10"/>
          </p:nvPr>
        </p:nvSpPr>
        <p:spPr>
          <a:xfrm>
            <a:off x="0" y="6912000"/>
            <a:ext cx="0" cy="0"/>
          </a:xfrm>
          <a:prstGeom prst="rect">
            <a:avLst/>
          </a:prstGeom>
        </p:spPr>
        <p:txBody>
          <a:bodyPr/>
          <a:lstStyle>
            <a:lvl1pPr rtl="0">
              <a:defRPr sz="100">
                <a:noFill/>
              </a:defRPr>
            </a:lvl1pPr>
          </a:lstStyle>
          <a:p>
            <a:endParaRPr lang="en-US"/>
          </a:p>
        </p:txBody>
      </p:sp>
      <p:sp>
        <p:nvSpPr>
          <p:cNvPr id="6" name="Slide Number Placeholder 5" hidden="1"/>
          <p:cNvSpPr>
            <a:spLocks noGrp="1"/>
          </p:cNvSpPr>
          <p:nvPr>
            <p:ph type="sldNum" sz="quarter" idx="12"/>
          </p:nvPr>
        </p:nvSpPr>
        <p:spPr>
          <a:xfrm>
            <a:off x="0" y="6912000"/>
            <a:ext cx="0" cy="0"/>
          </a:xfrm>
          <a:prstGeom prst="rect">
            <a:avLst/>
          </a:prstGeom>
        </p:spPr>
        <p:txBody>
          <a:bodyPr/>
          <a:lstStyle>
            <a:lvl1pPr rtl="0">
              <a:defRPr>
                <a:noFill/>
              </a:defRPr>
            </a:lvl1pPr>
          </a:lstStyle>
          <a:p>
            <a:fld id="{24C8C45C-947F-4981-8B3F-4F32E973C901}" type="slidenum">
              <a:rPr lang="en-US" smtClean="0"/>
              <a:pPr/>
              <a:t>‹#›</a:t>
            </a:fld>
            <a:endParaRPr lang="en-US"/>
          </a:p>
        </p:txBody>
      </p:sp>
      <p:sp>
        <p:nvSpPr>
          <p:cNvPr id="9" name="Picture Placeholder 6">
            <a:extLst>
              <a:ext uri="{FF2B5EF4-FFF2-40B4-BE49-F238E27FC236}">
                <a16:creationId xmlns:a16="http://schemas.microsoft.com/office/drawing/2014/main" id="{4BC25C40-E8AD-41A2-845C-D369E0BB5E07}"/>
              </a:ext>
            </a:extLst>
          </p:cNvPr>
          <p:cNvSpPr>
            <a:spLocks noGrp="1" noChangeAspect="1"/>
          </p:cNvSpPr>
          <p:nvPr>
            <p:ph type="pic" sz="quarter" idx="13"/>
          </p:nvPr>
        </p:nvSpPr>
        <p:spPr>
          <a:xfrm>
            <a:off x="125680" y="122464"/>
            <a:ext cx="11947258" cy="5894614"/>
          </a:xfrm>
          <a:prstGeom prst="round2SameRect">
            <a:avLst>
              <a:gd name="adj1" fmla="val 2716"/>
              <a:gd name="adj2" fmla="val 0"/>
            </a:avLst>
          </a:prstGeom>
          <a:blipFill>
            <a:blip r:embed="rId5">
              <a:extLst>
                <a:ext uri="{28A0092B-C50C-407E-A947-70E740481C1C}">
                  <a14:useLocalDpi xmlns:a14="http://schemas.microsoft.com/office/drawing/2010/main" val="0"/>
                </a:ext>
              </a:extLst>
            </a:blip>
            <a:stretch>
              <a:fillRect/>
            </a:stretch>
          </a:blipFill>
        </p:spPr>
        <p:txBody>
          <a:bodyPr/>
          <a:lstStyle/>
          <a:p>
            <a:r>
              <a:rPr lang="en-US"/>
              <a:t>Click icon to add picture</a:t>
            </a:r>
          </a:p>
        </p:txBody>
      </p:sp>
      <p:sp>
        <p:nvSpPr>
          <p:cNvPr id="12" name="Title 1">
            <a:extLst>
              <a:ext uri="{FF2B5EF4-FFF2-40B4-BE49-F238E27FC236}">
                <a16:creationId xmlns:a16="http://schemas.microsoft.com/office/drawing/2014/main" id="{D4269EEC-D9E5-40F5-BAB1-A908009B3694}"/>
              </a:ext>
            </a:extLst>
          </p:cNvPr>
          <p:cNvSpPr>
            <a:spLocks noGrp="1"/>
          </p:cNvSpPr>
          <p:nvPr>
            <p:ph type="title"/>
          </p:nvPr>
        </p:nvSpPr>
        <p:spPr>
          <a:xfrm>
            <a:off x="442913" y="3429000"/>
            <a:ext cx="10886728" cy="757824"/>
          </a:xfrm>
        </p:spPr>
        <p:txBody>
          <a:bodyPr vert="horz"/>
          <a:lstStyle>
            <a:lvl1pPr rtl="0">
              <a:lnSpc>
                <a:spcPct val="100000"/>
              </a:lnSpc>
              <a:defRPr cap="none">
                <a:solidFill>
                  <a:schemeClr val="bg1"/>
                </a:solidFill>
                <a:latin typeface="Avenir Next LT Pro" panose="020B0504020202020204" pitchFamily="34" charset="0"/>
              </a:defRPr>
            </a:lvl1pPr>
          </a:lstStyle>
          <a:p>
            <a:r>
              <a:rPr lang="en-US" noProof="0"/>
              <a:t>Click to edit Master title style</a:t>
            </a:r>
            <a:endParaRPr lang="en-US"/>
          </a:p>
        </p:txBody>
      </p:sp>
      <p:pic>
        <p:nvPicPr>
          <p:cNvPr id="5" name="Picture 4">
            <a:extLst>
              <a:ext uri="{FF2B5EF4-FFF2-40B4-BE49-F238E27FC236}">
                <a16:creationId xmlns:a16="http://schemas.microsoft.com/office/drawing/2014/main" id="{AA9DFC6B-5BBE-4A81-9CA0-08AB321632A8}"/>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0572750" y="6320297"/>
            <a:ext cx="1174867" cy="187978"/>
          </a:xfrm>
          <a:prstGeom prst="rect">
            <a:avLst/>
          </a:prstGeom>
        </p:spPr>
      </p:pic>
      <p:sp>
        <p:nvSpPr>
          <p:cNvPr id="13" name="Text Placeholder 12">
            <a:extLst>
              <a:ext uri="{FF2B5EF4-FFF2-40B4-BE49-F238E27FC236}">
                <a16:creationId xmlns:a16="http://schemas.microsoft.com/office/drawing/2014/main" id="{E2BA1474-3797-46D2-8A7B-76A4EEF65BD8}"/>
              </a:ext>
            </a:extLst>
          </p:cNvPr>
          <p:cNvSpPr>
            <a:spLocks noGrp="1"/>
          </p:cNvSpPr>
          <p:nvPr>
            <p:ph type="body" sz="quarter" idx="14"/>
          </p:nvPr>
        </p:nvSpPr>
        <p:spPr>
          <a:xfrm>
            <a:off x="442913" y="4232566"/>
            <a:ext cx="6680796" cy="1015298"/>
          </a:xfrm>
          <a:prstGeom prst="rect">
            <a:avLst/>
          </a:prstGeom>
        </p:spPr>
        <p:txBody>
          <a:bodyPr/>
          <a:lstStyle>
            <a:lvl1pPr>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9772024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AD8FD52-2867-46D1-BDB2-1227275747AD}"/>
              </a:ext>
            </a:extLst>
          </p:cNvPr>
          <p:cNvGraphicFramePr>
            <a:graphicFrameLocks noChangeAspect="1"/>
          </p:cNvGraphicFramePr>
          <p:nvPr userDrawn="1">
            <p:custDataLst>
              <p:tags r:id="rId1"/>
            </p:custDataLst>
            <p:extLst>
              <p:ext uri="{D42A27DB-BD31-4B8C-83A1-F6EECF244321}">
                <p14:modId xmlns:p14="http://schemas.microsoft.com/office/powerpoint/2010/main" val="25442641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4" name="Object 3" hidden="1">
                        <a:extLst>
                          <a:ext uri="{FF2B5EF4-FFF2-40B4-BE49-F238E27FC236}">
                            <a16:creationId xmlns:a16="http://schemas.microsoft.com/office/drawing/2014/main" id="{8AD8FD52-2867-46D1-BDB2-1227275747A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Rectangle: Rounded Corners 6"/>
          <p:cNvSpPr/>
          <p:nvPr userDrawn="1"/>
        </p:nvSpPr>
        <p:spPr>
          <a:xfrm>
            <a:off x="119063" y="115576"/>
            <a:ext cx="11953876" cy="6626537"/>
          </a:xfrm>
          <a:prstGeom prst="roundRect">
            <a:avLst>
              <a:gd name="adj" fmla="val 2868"/>
            </a:avLst>
          </a:prstGeom>
          <a:solidFill>
            <a:srgbClr val="171F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00" noProof="0"/>
          </a:p>
        </p:txBody>
      </p:sp>
      <p:pic>
        <p:nvPicPr>
          <p:cNvPr id="15" name="Picture 14">
            <a:extLst>
              <a:ext uri="{FF2B5EF4-FFF2-40B4-BE49-F238E27FC236}">
                <a16:creationId xmlns:a16="http://schemas.microsoft.com/office/drawing/2014/main" id="{D5A2DCFC-4622-4E30-8C06-E70FC6FA57E2}"/>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847656" y="299304"/>
            <a:ext cx="900000" cy="144000"/>
          </a:xfrm>
          <a:prstGeom prst="rect">
            <a:avLst/>
          </a:prstGeom>
        </p:spPr>
      </p:pic>
      <p:sp>
        <p:nvSpPr>
          <p:cNvPr id="14" name="Title 1">
            <a:extLst>
              <a:ext uri="{FF2B5EF4-FFF2-40B4-BE49-F238E27FC236}">
                <a16:creationId xmlns:a16="http://schemas.microsoft.com/office/drawing/2014/main" id="{7F67656F-C8D6-47E4-90B2-631ECA5C5E41}"/>
              </a:ext>
            </a:extLst>
          </p:cNvPr>
          <p:cNvSpPr>
            <a:spLocks noGrp="1"/>
          </p:cNvSpPr>
          <p:nvPr>
            <p:ph type="title"/>
          </p:nvPr>
        </p:nvSpPr>
        <p:spPr>
          <a:xfrm>
            <a:off x="441009" y="444755"/>
            <a:ext cx="11306901" cy="720000"/>
          </a:xfrm>
        </p:spPr>
        <p:txBody>
          <a:bodyPr vert="horz"/>
          <a:lstStyle>
            <a:lvl1pPr rtl="0">
              <a:defRPr sz="2800">
                <a:solidFill>
                  <a:schemeClr val="bg1"/>
                </a:solidFill>
              </a:defRPr>
            </a:lvl1pPr>
          </a:lstStyle>
          <a:p>
            <a:r>
              <a:rPr lang="en-US" noProof="0"/>
              <a:t>Click to edit Master title style</a:t>
            </a:r>
          </a:p>
        </p:txBody>
      </p:sp>
      <p:sp>
        <p:nvSpPr>
          <p:cNvPr id="17" name="Content Placeholder 17">
            <a:extLst>
              <a:ext uri="{FF2B5EF4-FFF2-40B4-BE49-F238E27FC236}">
                <a16:creationId xmlns:a16="http://schemas.microsoft.com/office/drawing/2014/main" id="{ECF1598C-DC92-46D0-B3AB-ED5BE6E2FD94}"/>
              </a:ext>
            </a:extLst>
          </p:cNvPr>
          <p:cNvSpPr>
            <a:spLocks noGrp="1"/>
          </p:cNvSpPr>
          <p:nvPr>
            <p:ph sz="quarter" idx="24"/>
          </p:nvPr>
        </p:nvSpPr>
        <p:spPr>
          <a:xfrm>
            <a:off x="442914" y="1340662"/>
            <a:ext cx="11306902" cy="5076000"/>
          </a:xfrm>
          <a:prstGeom prst="rect">
            <a:avLst/>
          </a:prstGeom>
        </p:spPr>
        <p:txBody>
          <a:bodyPr/>
          <a:lstStyle>
            <a:lvl1pPr marL="0" marR="0" indent="0" algn="l" defTabSz="914400" rtl="0" eaLnBrk="1" fontAlgn="auto" latinLnBrk="0" hangingPunct="1">
              <a:lnSpc>
                <a:spcPct val="119000"/>
              </a:lnSpc>
              <a:spcBef>
                <a:spcPts val="200"/>
              </a:spcBef>
              <a:spcAft>
                <a:spcPts val="0"/>
              </a:spcAft>
              <a:buClrTx/>
              <a:buSzTx/>
              <a:buFont typeface="+mj-lt"/>
              <a:buNone/>
              <a:tabLst/>
              <a:defRPr>
                <a:solidFill>
                  <a:schemeClr val="bg1"/>
                </a:solidFill>
              </a:defRPr>
            </a:lvl1pPr>
            <a:lvl2pPr marL="800100" indent="0" algn="l" rtl="0">
              <a:buFont typeface="+mj-lt"/>
              <a:buAutoNum type="arabicPeriod"/>
              <a:defRPr>
                <a:solidFill>
                  <a:schemeClr val="bg1"/>
                </a:solidFill>
              </a:defRPr>
            </a:lvl2pPr>
            <a:lvl3pPr marL="1257300" indent="0" algn="l" rtl="0">
              <a:buFont typeface="+mj-lt"/>
              <a:buAutoNum type="arabicPeriod"/>
              <a:defRPr>
                <a:solidFill>
                  <a:schemeClr val="bg1"/>
                </a:solidFill>
              </a:defRPr>
            </a:lvl3pPr>
            <a:lvl4pPr marL="1714500" indent="-342900" algn="l" rtl="0">
              <a:buFont typeface="+mj-lt"/>
              <a:buAutoNum type="arabicPeriod"/>
              <a:defRPr>
                <a:solidFill>
                  <a:schemeClr val="bg1"/>
                </a:solidFill>
              </a:defRPr>
            </a:lvl4pPr>
            <a:lvl5pPr marL="2171700" indent="-342900" algn="l" rtl="0">
              <a:buFont typeface="+mj-lt"/>
              <a:buAutoNum type="arabicPeriod"/>
              <a:defRPr>
                <a:solidFill>
                  <a:schemeClr val="bg1"/>
                </a:solidFill>
              </a:defRPr>
            </a:lvl5pPr>
          </a:lstStyle>
          <a:p>
            <a:pPr marL="342900" marR="0" lvl="0"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Click to edit Master text styles</a:t>
            </a:r>
          </a:p>
          <a:p>
            <a:pPr marL="342900" marR="0" lvl="1"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Second level</a:t>
            </a:r>
          </a:p>
          <a:p>
            <a:pPr marL="342900" marR="0" lvl="2"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Third level</a:t>
            </a:r>
          </a:p>
          <a:p>
            <a:pPr marL="342900" marR="0" lvl="3"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Fourth level</a:t>
            </a:r>
          </a:p>
          <a:p>
            <a:pPr marL="342900" marR="0" lvl="4"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Fifth level</a:t>
            </a:r>
            <a:endParaRPr lang="en-US" noProof="0"/>
          </a:p>
        </p:txBody>
      </p:sp>
      <p:sp>
        <p:nvSpPr>
          <p:cNvPr id="19" name="Slide Number Placeholder 5">
            <a:extLst>
              <a:ext uri="{FF2B5EF4-FFF2-40B4-BE49-F238E27FC236}">
                <a16:creationId xmlns:a16="http://schemas.microsoft.com/office/drawing/2014/main" id="{B82176C4-7666-B2F8-976D-B93946CF6079}"/>
              </a:ext>
            </a:extLst>
          </p:cNvPr>
          <p:cNvSpPr>
            <a:spLocks noGrp="1"/>
          </p:cNvSpPr>
          <p:nvPr>
            <p:ph type="sldNum" sz="quarter" idx="4"/>
          </p:nvPr>
        </p:nvSpPr>
        <p:spPr>
          <a:xfrm>
            <a:off x="11799568" y="6562090"/>
            <a:ext cx="273370" cy="180000"/>
          </a:xfrm>
          <a:prstGeom prst="rect">
            <a:avLst/>
          </a:prstGeom>
        </p:spPr>
        <p:txBody>
          <a:bodyPr vert="horz" lIns="0" tIns="0" rIns="0" bIns="0" rtlCol="0" anchor="b" anchorCtr="0"/>
          <a:lstStyle>
            <a:lvl1pPr algn="l" rtl="0">
              <a:defRPr sz="1000">
                <a:solidFill>
                  <a:schemeClr val="bg1"/>
                </a:solidFill>
                <a:latin typeface="Avenir Next LT Pro" panose="020B0504020202020204" pitchFamily="34" charset="0"/>
              </a:defRPr>
            </a:lvl1pPr>
          </a:lstStyle>
          <a:p>
            <a:fld id="{24C8C45C-947F-4981-8B3F-4F32E973C901}" type="slidenum">
              <a:rPr lang="en-US" sz="800" smtClean="0"/>
              <a:pPr/>
              <a:t>‹#›</a:t>
            </a:fld>
            <a:endParaRPr lang="en-US"/>
          </a:p>
        </p:txBody>
      </p:sp>
      <p:sp>
        <p:nvSpPr>
          <p:cNvPr id="21" name="Rectangle 20">
            <a:extLst>
              <a:ext uri="{FF2B5EF4-FFF2-40B4-BE49-F238E27FC236}">
                <a16:creationId xmlns:a16="http://schemas.microsoft.com/office/drawing/2014/main" id="{4B94673D-FCAC-B5C4-7216-55BB04F17B89}"/>
              </a:ext>
            </a:extLst>
          </p:cNvPr>
          <p:cNvSpPr/>
          <p:nvPr userDrawn="1"/>
        </p:nvSpPr>
        <p:spPr>
          <a:xfrm>
            <a:off x="11748641" y="6629592"/>
            <a:ext cx="72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00" noProof="0">
              <a:solidFill>
                <a:schemeClr val="bg1"/>
              </a:solidFill>
            </a:endParaRPr>
          </a:p>
        </p:txBody>
      </p:sp>
      <p:sp>
        <p:nvSpPr>
          <p:cNvPr id="22" name="Pladsholder til sidefod 8">
            <a:extLst>
              <a:ext uri="{FF2B5EF4-FFF2-40B4-BE49-F238E27FC236}">
                <a16:creationId xmlns:a16="http://schemas.microsoft.com/office/drawing/2014/main" id="{745D2A35-5D22-5FD6-36F5-7E06460ED0AA}"/>
              </a:ext>
            </a:extLst>
          </p:cNvPr>
          <p:cNvSpPr>
            <a:spLocks noGrp="1"/>
          </p:cNvSpPr>
          <p:nvPr>
            <p:ph type="ftr" sz="quarter" idx="3"/>
          </p:nvPr>
        </p:nvSpPr>
        <p:spPr>
          <a:xfrm>
            <a:off x="8103480" y="6562113"/>
            <a:ext cx="3601560" cy="180000"/>
          </a:xfrm>
          <a:prstGeom prst="rect">
            <a:avLst/>
          </a:prstGeom>
        </p:spPr>
        <p:txBody>
          <a:bodyPr lIns="0" tIns="0" rIns="0" bIns="0" anchor="b"/>
          <a:lstStyle>
            <a:lvl1pPr algn="r" rtl="0">
              <a:defRPr sz="800">
                <a:solidFill>
                  <a:schemeClr val="bg1"/>
                </a:solidFill>
                <a:latin typeface="Avenir Next LT Pro" panose="020B0504020202020204" pitchFamily="34" charset="0"/>
                <a:ea typeface="Open Sans Light" panose="020B0306030504020204" pitchFamily="34" charset="0"/>
                <a:cs typeface="Open Sans Light" panose="020B0306030504020204" pitchFamily="34" charset="0"/>
              </a:defRPr>
            </a:lvl1pPr>
          </a:lstStyle>
          <a:p>
            <a:r>
              <a:rPr lang="en-US"/>
              <a:t>Confidential</a:t>
            </a:r>
          </a:p>
        </p:txBody>
      </p:sp>
    </p:spTree>
    <p:extLst>
      <p:ext uri="{BB962C8B-B14F-4D97-AF65-F5344CB8AC3E}">
        <p14:creationId xmlns:p14="http://schemas.microsoft.com/office/powerpoint/2010/main" val="28656706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st pag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C97C5D0-D567-4AB0-BC7D-09193A9F82D1}"/>
              </a:ext>
            </a:extLst>
          </p:cNvPr>
          <p:cNvGraphicFramePr>
            <a:graphicFrameLocks noChangeAspect="1"/>
          </p:cNvGraphicFramePr>
          <p:nvPr userDrawn="1">
            <p:custDataLst>
              <p:tags r:id="rId1"/>
            </p:custDataLst>
            <p:extLst>
              <p:ext uri="{D42A27DB-BD31-4B8C-83A1-F6EECF244321}">
                <p14:modId xmlns:p14="http://schemas.microsoft.com/office/powerpoint/2010/main" val="33118910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2" name="Object 1" hidden="1">
                        <a:extLst>
                          <a:ext uri="{FF2B5EF4-FFF2-40B4-BE49-F238E27FC236}">
                            <a16:creationId xmlns:a16="http://schemas.microsoft.com/office/drawing/2014/main" id="{1C97C5D0-D567-4AB0-BC7D-09193A9F82D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6">
            <a:extLst>
              <a:ext uri="{FF2B5EF4-FFF2-40B4-BE49-F238E27FC236}">
                <a16:creationId xmlns:a16="http://schemas.microsoft.com/office/drawing/2014/main" id="{FE0FA6C8-94F5-4431-AEB0-21ABEF117577}"/>
              </a:ext>
            </a:extLst>
          </p:cNvPr>
          <p:cNvSpPr>
            <a:spLocks noGrp="1"/>
          </p:cNvSpPr>
          <p:nvPr>
            <p:ph type="pic" sz="quarter" idx="13"/>
          </p:nvPr>
        </p:nvSpPr>
        <p:spPr>
          <a:xfrm>
            <a:off x="103910" y="124691"/>
            <a:ext cx="11965154" cy="6615545"/>
          </a:xfrm>
          <a:prstGeom prst="roundRect">
            <a:avLst>
              <a:gd name="adj" fmla="val 3701"/>
            </a:avLst>
          </a:prstGeom>
          <a:blipFill dpi="0" rotWithShape="1">
            <a:blip r:embed="rId5"/>
            <a:srcRect/>
            <a:stretch>
              <a:fillRect/>
            </a:stretch>
          </a:blipFill>
        </p:spPr>
        <p:txBody>
          <a:bodyPr/>
          <a:lstStyle>
            <a:lvl1pPr>
              <a:defRPr>
                <a:solidFill>
                  <a:schemeClr val="bg1"/>
                </a:solidFill>
              </a:defRPr>
            </a:lvl1pPr>
            <a:lvl2pPr>
              <a:defRPr>
                <a:solidFill>
                  <a:schemeClr val="bg1"/>
                </a:solidFill>
              </a:defRPr>
            </a:lvl2pPr>
            <a:lvl3pPr>
              <a:defRPr>
                <a:solidFill>
                  <a:schemeClr val="bg1"/>
                </a:solidFill>
              </a:defRPr>
            </a:lvl3pPr>
          </a:lstStyle>
          <a:p>
            <a:pPr marL="342900" marR="0" lvl="0"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Click icon to add picture</a:t>
            </a:r>
          </a:p>
        </p:txBody>
      </p:sp>
      <p:sp>
        <p:nvSpPr>
          <p:cNvPr id="8" name="Title 1">
            <a:extLst>
              <a:ext uri="{FF2B5EF4-FFF2-40B4-BE49-F238E27FC236}">
                <a16:creationId xmlns:a16="http://schemas.microsoft.com/office/drawing/2014/main" id="{1A0506E5-2EC1-4BBA-9356-78A1597AD1D2}"/>
              </a:ext>
            </a:extLst>
          </p:cNvPr>
          <p:cNvSpPr>
            <a:spLocks noGrp="1"/>
          </p:cNvSpPr>
          <p:nvPr>
            <p:ph type="title"/>
          </p:nvPr>
        </p:nvSpPr>
        <p:spPr>
          <a:xfrm>
            <a:off x="442912" y="3429000"/>
            <a:ext cx="5653087" cy="699951"/>
          </a:xfrm>
        </p:spPr>
        <p:txBody>
          <a:bodyPr vert="horz"/>
          <a:lstStyle>
            <a:lvl1pPr rtl="0">
              <a:lnSpc>
                <a:spcPct val="100000"/>
              </a:lnSpc>
              <a:defRPr cap="none">
                <a:solidFill>
                  <a:schemeClr val="bg1"/>
                </a:solidFill>
                <a:latin typeface="Avenir Next LT Pro" panose="020B0504020202020204" pitchFamily="34" charset="0"/>
              </a:defRPr>
            </a:lvl1pPr>
          </a:lstStyle>
          <a:p>
            <a:r>
              <a:rPr lang="en-US"/>
              <a:t>Click to edit Master title style</a:t>
            </a:r>
          </a:p>
        </p:txBody>
      </p:sp>
      <p:sp>
        <p:nvSpPr>
          <p:cNvPr id="7" name="Content Placeholder 4">
            <a:extLst>
              <a:ext uri="{FF2B5EF4-FFF2-40B4-BE49-F238E27FC236}">
                <a16:creationId xmlns:a16="http://schemas.microsoft.com/office/drawing/2014/main" id="{732E6127-794F-47A2-9224-6C7DEFB39CEB}"/>
              </a:ext>
            </a:extLst>
          </p:cNvPr>
          <p:cNvSpPr>
            <a:spLocks noGrp="1"/>
          </p:cNvSpPr>
          <p:nvPr>
            <p:ph sz="quarter" idx="25"/>
          </p:nvPr>
        </p:nvSpPr>
        <p:spPr>
          <a:xfrm>
            <a:off x="443159" y="4360026"/>
            <a:ext cx="5652826" cy="2056649"/>
          </a:xfrm>
          <a:prstGeom prst="rect">
            <a:avLst/>
          </a:prstGeom>
        </p:spPr>
        <p:txBody>
          <a:bodyPr/>
          <a:lstStyle>
            <a:lvl1pPr marL="0" marR="0" indent="0" algn="l" defTabSz="914400" rtl="0" eaLnBrk="1" fontAlgn="auto" latinLnBrk="0" hangingPunct="1">
              <a:lnSpc>
                <a:spcPct val="119000"/>
              </a:lnSpc>
              <a:spcBef>
                <a:spcPts val="200"/>
              </a:spcBef>
              <a:spcAft>
                <a:spcPts val="0"/>
              </a:spcAft>
              <a:buClrTx/>
              <a:buSzTx/>
              <a:buFont typeface="+mj-lt"/>
              <a:buNone/>
              <a:tabLst/>
              <a:defRPr>
                <a:solidFill>
                  <a:schemeClr val="bg1"/>
                </a:solidFill>
              </a:defRPr>
            </a:lvl1pPr>
            <a:lvl2pPr marL="800100" indent="0" algn="l" rtl="0">
              <a:buFont typeface="+mj-lt"/>
              <a:buAutoNum type="arabicPeriod"/>
              <a:defRPr>
                <a:solidFill>
                  <a:schemeClr val="bg1"/>
                </a:solidFill>
              </a:defRPr>
            </a:lvl2pPr>
            <a:lvl3pPr marL="1257300" indent="0" algn="l" rtl="0">
              <a:buFont typeface="+mj-lt"/>
              <a:buAutoNum type="arabicPeriod"/>
              <a:defRPr>
                <a:solidFill>
                  <a:schemeClr val="bg1"/>
                </a:solidFill>
              </a:defRPr>
            </a:lvl3pPr>
            <a:lvl4pPr marL="1714500" indent="-342900" algn="l" rtl="0">
              <a:buFont typeface="Arial" panose="020B0604020202020204" pitchFamily="34" charset="0"/>
              <a:buChar char="•"/>
              <a:defRPr>
                <a:solidFill>
                  <a:schemeClr val="bg1"/>
                </a:solidFill>
              </a:defRPr>
            </a:lvl4pPr>
            <a:lvl5pPr marL="2171700" indent="-342900" algn="l" rtl="0">
              <a:buFont typeface="Arial" panose="020B0604020202020204" pitchFamily="34" charset="0"/>
              <a:buChar char="•"/>
              <a:defRPr>
                <a:solidFill>
                  <a:schemeClr val="bg1"/>
                </a:solidFill>
              </a:defRPr>
            </a:lvl5pPr>
          </a:lstStyle>
          <a:p>
            <a:pPr marL="342900" marR="0" lvl="0"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schemeClr val="bg1"/>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Click to edit Master text styles</a:t>
            </a:r>
          </a:p>
          <a:p>
            <a:pPr marL="342900" marR="0" lvl="1"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schemeClr val="bg1"/>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Second level</a:t>
            </a:r>
          </a:p>
          <a:p>
            <a:pPr marL="342900" marR="0" lvl="2"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schemeClr val="bg1"/>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Third level</a:t>
            </a:r>
          </a:p>
          <a:p>
            <a:pPr marL="342900" marR="0" lvl="3"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schemeClr val="bg1"/>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Fourth level</a:t>
            </a:r>
          </a:p>
          <a:p>
            <a:pPr marL="342900" marR="0" lvl="4"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schemeClr val="bg1"/>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Fifth level</a:t>
            </a:r>
            <a:endParaRPr lang="en-US"/>
          </a:p>
        </p:txBody>
      </p:sp>
      <p:pic>
        <p:nvPicPr>
          <p:cNvPr id="16" name="Picture 14">
            <a:extLst>
              <a:ext uri="{FF2B5EF4-FFF2-40B4-BE49-F238E27FC236}">
                <a16:creationId xmlns:a16="http://schemas.microsoft.com/office/drawing/2014/main" id="{A118B3C9-F526-638E-CDF9-81311AE93D9D}"/>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0847656" y="299304"/>
            <a:ext cx="900000" cy="144000"/>
          </a:xfrm>
          <a:prstGeom prst="rect">
            <a:avLst/>
          </a:prstGeom>
        </p:spPr>
      </p:pic>
      <p:sp>
        <p:nvSpPr>
          <p:cNvPr id="17" name="Slide Number Placeholder 5">
            <a:extLst>
              <a:ext uri="{FF2B5EF4-FFF2-40B4-BE49-F238E27FC236}">
                <a16:creationId xmlns:a16="http://schemas.microsoft.com/office/drawing/2014/main" id="{67A3E876-4CE1-6C8D-6A24-30A51AF99244}"/>
              </a:ext>
            </a:extLst>
          </p:cNvPr>
          <p:cNvSpPr>
            <a:spLocks noGrp="1"/>
          </p:cNvSpPr>
          <p:nvPr>
            <p:ph type="sldNum" sz="quarter" idx="4"/>
          </p:nvPr>
        </p:nvSpPr>
        <p:spPr>
          <a:xfrm>
            <a:off x="11799568" y="6562090"/>
            <a:ext cx="273370" cy="180000"/>
          </a:xfrm>
          <a:prstGeom prst="rect">
            <a:avLst/>
          </a:prstGeom>
        </p:spPr>
        <p:txBody>
          <a:bodyPr vert="horz" lIns="0" tIns="0" rIns="0" bIns="0" rtlCol="0" anchor="b" anchorCtr="0"/>
          <a:lstStyle>
            <a:lvl1pPr algn="l" rtl="0">
              <a:defRPr sz="1000">
                <a:solidFill>
                  <a:schemeClr val="bg1"/>
                </a:solidFill>
                <a:latin typeface="Avenir Next LT Pro" panose="020B0504020202020204" pitchFamily="34" charset="0"/>
              </a:defRPr>
            </a:lvl1pPr>
          </a:lstStyle>
          <a:p>
            <a:fld id="{24C8C45C-947F-4981-8B3F-4F32E973C901}" type="slidenum">
              <a:rPr lang="en-US" sz="800" smtClean="0"/>
              <a:pPr/>
              <a:t>‹#›</a:t>
            </a:fld>
            <a:endParaRPr lang="en-US"/>
          </a:p>
        </p:txBody>
      </p:sp>
      <p:sp>
        <p:nvSpPr>
          <p:cNvPr id="18" name="Rectangle 17">
            <a:extLst>
              <a:ext uri="{FF2B5EF4-FFF2-40B4-BE49-F238E27FC236}">
                <a16:creationId xmlns:a16="http://schemas.microsoft.com/office/drawing/2014/main" id="{E52F1168-3206-D22B-2D45-3BBBE9FFBE7E}"/>
              </a:ext>
            </a:extLst>
          </p:cNvPr>
          <p:cNvSpPr/>
          <p:nvPr userDrawn="1"/>
        </p:nvSpPr>
        <p:spPr>
          <a:xfrm>
            <a:off x="11748641" y="6629592"/>
            <a:ext cx="72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00" noProof="0">
              <a:solidFill>
                <a:schemeClr val="bg1"/>
              </a:solidFill>
            </a:endParaRPr>
          </a:p>
        </p:txBody>
      </p:sp>
      <p:sp>
        <p:nvSpPr>
          <p:cNvPr id="19" name="Pladsholder til sidefod 8">
            <a:extLst>
              <a:ext uri="{FF2B5EF4-FFF2-40B4-BE49-F238E27FC236}">
                <a16:creationId xmlns:a16="http://schemas.microsoft.com/office/drawing/2014/main" id="{E91C2460-6947-BCFC-CB5E-4FD16BBE49C8}"/>
              </a:ext>
            </a:extLst>
          </p:cNvPr>
          <p:cNvSpPr>
            <a:spLocks noGrp="1"/>
          </p:cNvSpPr>
          <p:nvPr>
            <p:ph type="ftr" sz="quarter" idx="3"/>
          </p:nvPr>
        </p:nvSpPr>
        <p:spPr>
          <a:xfrm>
            <a:off x="8103480" y="6562113"/>
            <a:ext cx="3601560" cy="180000"/>
          </a:xfrm>
          <a:prstGeom prst="rect">
            <a:avLst/>
          </a:prstGeom>
        </p:spPr>
        <p:txBody>
          <a:bodyPr lIns="0" tIns="0" rIns="0" bIns="0" anchor="b"/>
          <a:lstStyle>
            <a:lvl1pPr algn="r" rtl="0">
              <a:defRPr sz="800">
                <a:solidFill>
                  <a:schemeClr val="bg1"/>
                </a:solidFill>
                <a:latin typeface="Avenir Next LT Pro" panose="020B0504020202020204" pitchFamily="34" charset="0"/>
                <a:ea typeface="Open Sans Light" panose="020B0306030504020204" pitchFamily="34" charset="0"/>
                <a:cs typeface="Open Sans Light" panose="020B0306030504020204" pitchFamily="34" charset="0"/>
              </a:defRPr>
            </a:lvl1pPr>
          </a:lstStyle>
          <a:p>
            <a:r>
              <a:rPr lang="en-US"/>
              <a:t>Confidential</a:t>
            </a:r>
          </a:p>
        </p:txBody>
      </p:sp>
    </p:spTree>
    <p:extLst>
      <p:ext uri="{BB962C8B-B14F-4D97-AF65-F5344CB8AC3E}">
        <p14:creationId xmlns:p14="http://schemas.microsoft.com/office/powerpoint/2010/main" val="37700757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9" name="Header"/>
          <p:cNvSpPr txBox="1"/>
          <p:nvPr userDrawn="1"/>
        </p:nvSpPr>
        <p:spPr>
          <a:xfrm>
            <a:off x="539748" y="539750"/>
            <a:ext cx="11109325" cy="650171"/>
          </a:xfrm>
          <a:prstGeom prst="rect">
            <a:avLst/>
          </a:prstGeom>
          <a:noFill/>
        </p:spPr>
        <p:txBody>
          <a:bodyPr wrap="square" lIns="0" tIns="0" rIns="0" bIns="0" rtlCol="0" anchor="b" anchorCtr="0">
            <a:noAutofit/>
          </a:bodyPr>
          <a:lstStyle/>
          <a:p>
            <a:r>
              <a:rPr lang="en-US" sz="4000" b="1" kern="1200" cap="none" spc="320" baseline="0" noProof="0">
                <a:solidFill>
                  <a:srgbClr val="FF0000"/>
                </a:solidFill>
                <a:latin typeface="Avenir Next LT Pro" panose="020B0504020202020204" pitchFamily="34" charset="0"/>
                <a:ea typeface="Open Sans Light" panose="020B0306030504020204" pitchFamily="34" charset="0"/>
                <a:cs typeface="Open Sans Light" panose="020B0306030504020204" pitchFamily="34" charset="0"/>
              </a:rPr>
              <a:t>User guide – delete before publication</a:t>
            </a:r>
          </a:p>
        </p:txBody>
      </p:sp>
      <p:sp>
        <p:nvSpPr>
          <p:cNvPr id="29" name="Text Box 2"/>
          <p:cNvSpPr txBox="1">
            <a:spLocks noChangeArrowheads="1"/>
          </p:cNvSpPr>
          <p:nvPr userDrawn="1"/>
        </p:nvSpPr>
        <p:spPr bwMode="auto">
          <a:xfrm>
            <a:off x="539752" y="1815926"/>
            <a:ext cx="2251574" cy="404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1400" b="0" kern="1200" cap="none" spc="0" baseline="0" noProof="1">
                <a:solidFill>
                  <a:schemeClr val="tx2"/>
                </a:solidFill>
                <a:latin typeface="Avenir Next LT Pro" panose="020B0504020202020204" pitchFamily="34" charset="0"/>
                <a:ea typeface="Open Sans Light" panose="020B0306030504020204" pitchFamily="34" charset="0"/>
                <a:cs typeface="Open Sans Light" panose="020B0306030504020204" pitchFamily="34" charset="0"/>
              </a:rPr>
              <a:t>Use text styles</a:t>
            </a:r>
          </a:p>
          <a:p>
            <a:pPr eaLnBrk="1" hangingPunct="1">
              <a:spcAft>
                <a:spcPts val="600"/>
              </a:spcAft>
              <a:defRPr/>
            </a:pPr>
            <a:r>
              <a:rPr lang="da-DK" altLang="da-DK" sz="900" b="0" kern="1200" noProof="1">
                <a:solidFill>
                  <a:schemeClr val="tx1"/>
                </a:solidFill>
                <a:latin typeface="Avenir Next LT Pro" panose="020B0504020202020204" pitchFamily="34" charset="0"/>
                <a:ea typeface="+mn-ea"/>
                <a:cs typeface="Arial" panose="020B0604020202020204" pitchFamily="34" charset="0"/>
              </a:rPr>
              <a:t>Use the </a:t>
            </a:r>
            <a:r>
              <a:rPr lang="da-DK" altLang="da-DK" sz="900" b="1" kern="1200" noProof="1">
                <a:solidFill>
                  <a:schemeClr val="tx1"/>
                </a:solidFill>
                <a:latin typeface="Avenir Next LT Pro" panose="020B0504020202020204" pitchFamily="34" charset="0"/>
                <a:ea typeface="+mn-ea"/>
                <a:cs typeface="Arial" panose="020B0604020202020204" pitchFamily="34" charset="0"/>
              </a:rPr>
              <a:t>TAB</a:t>
            </a:r>
            <a:r>
              <a:rPr lang="da-DK" altLang="da-DK" sz="900" b="0" kern="1200" noProof="1">
                <a:solidFill>
                  <a:schemeClr val="tx1"/>
                </a:solidFill>
                <a:latin typeface="Avenir Next LT Pro" panose="020B0504020202020204" pitchFamily="34" charset="0"/>
                <a:ea typeface="+mn-ea"/>
                <a:cs typeface="Arial" panose="020B0604020202020204" pitchFamily="34" charset="0"/>
              </a:rPr>
              <a:t>-key</a:t>
            </a:r>
            <a:r>
              <a:rPr lang="da-DK" altLang="da-DK" sz="900" b="0" kern="1200" baseline="0" noProof="1">
                <a:solidFill>
                  <a:schemeClr val="tx1"/>
                </a:solidFill>
                <a:latin typeface="Avenir Next LT Pro" panose="020B0504020202020204" pitchFamily="34" charset="0"/>
                <a:ea typeface="+mn-ea"/>
                <a:cs typeface="Arial" panose="020B0604020202020204" pitchFamily="34" charset="0"/>
              </a:rPr>
              <a:t> to jump through </a:t>
            </a:r>
            <a:br>
              <a:rPr lang="da-DK" altLang="da-DK" sz="900" b="0" kern="1200" baseline="0" noProof="1">
                <a:solidFill>
                  <a:schemeClr val="tx1"/>
                </a:solidFill>
                <a:latin typeface="Avenir Next LT Pro" panose="020B0504020202020204" pitchFamily="34" charset="0"/>
                <a:ea typeface="+mn-ea"/>
                <a:cs typeface="Arial" panose="020B0604020202020204" pitchFamily="34" charset="0"/>
              </a:rPr>
            </a:br>
            <a:r>
              <a:rPr lang="da-DK" altLang="da-DK" sz="900" b="0" kern="1200" baseline="0" noProof="1">
                <a:solidFill>
                  <a:schemeClr val="tx1"/>
                </a:solidFill>
                <a:latin typeface="Avenir Next LT Pro" panose="020B0504020202020204" pitchFamily="34" charset="0"/>
                <a:ea typeface="+mn-ea"/>
                <a:cs typeface="Arial" panose="020B0604020202020204" pitchFamily="34" charset="0"/>
              </a:rPr>
              <a:t>levels. Click </a:t>
            </a:r>
            <a:r>
              <a:rPr lang="da-DK" altLang="da-DK" sz="900" b="1" kern="1200" baseline="0" noProof="1">
                <a:solidFill>
                  <a:schemeClr val="tx1"/>
                </a:solidFill>
                <a:latin typeface="Avenir Next LT Pro" panose="020B0504020202020204" pitchFamily="34" charset="0"/>
                <a:ea typeface="+mn-ea"/>
                <a:cs typeface="Arial" panose="020B0604020202020204" pitchFamily="34" charset="0"/>
              </a:rPr>
              <a:t>ENTER</a:t>
            </a:r>
            <a:r>
              <a:rPr lang="da-DK" altLang="da-DK" sz="900" b="0" kern="1200" baseline="0" noProof="1">
                <a:solidFill>
                  <a:schemeClr val="tx1"/>
                </a:solidFill>
                <a:latin typeface="Avenir Next LT Pro" panose="020B0504020202020204" pitchFamily="34" charset="0"/>
                <a:ea typeface="+mn-ea"/>
                <a:cs typeface="Arial" panose="020B0604020202020204" pitchFamily="34" charset="0"/>
              </a:rPr>
              <a:t>, then </a:t>
            </a:r>
            <a:r>
              <a:rPr lang="da-DK" altLang="da-DK" sz="900" b="1" kern="1200" baseline="0" noProof="1">
                <a:solidFill>
                  <a:schemeClr val="tx1"/>
                </a:solidFill>
                <a:latin typeface="Avenir Next LT Pro" panose="020B0504020202020204" pitchFamily="34" charset="0"/>
                <a:ea typeface="+mn-ea"/>
                <a:cs typeface="Arial" panose="020B0604020202020204" pitchFamily="34" charset="0"/>
              </a:rPr>
              <a:t>TAB</a:t>
            </a:r>
            <a:r>
              <a:rPr lang="da-DK" altLang="da-DK" sz="900" b="0" kern="1200" baseline="0" noProof="1">
                <a:solidFill>
                  <a:schemeClr val="tx1"/>
                </a:solidFill>
                <a:latin typeface="Avenir Next LT Pro" panose="020B0504020202020204" pitchFamily="34" charset="0"/>
                <a:ea typeface="+mn-ea"/>
                <a:cs typeface="Arial" panose="020B0604020202020204" pitchFamily="34" charset="0"/>
              </a:rPr>
              <a:t> to switch from one level to the next level</a:t>
            </a:r>
          </a:p>
          <a:p>
            <a:pPr eaLnBrk="1" hangingPunct="1">
              <a:spcAft>
                <a:spcPts val="1200"/>
              </a:spcAft>
              <a:defRPr/>
            </a:pPr>
            <a:r>
              <a:rPr lang="da-DK" altLang="da-DK" sz="900" b="0" kern="1200" baseline="0" noProof="1">
                <a:solidFill>
                  <a:schemeClr val="tx1"/>
                </a:solidFill>
                <a:latin typeface="Avenir Next LT Pro" panose="020B0504020202020204" pitchFamily="34" charset="0"/>
                <a:ea typeface="+mn-ea"/>
                <a:cs typeface="Arial" panose="020B0604020202020204" pitchFamily="34" charset="0"/>
              </a:rPr>
              <a:t>To go back in levels use </a:t>
            </a:r>
            <a:r>
              <a:rPr lang="da-DK" altLang="da-DK" sz="900" b="1" kern="1200" baseline="0" noProof="1">
                <a:solidFill>
                  <a:schemeClr val="tx1"/>
                </a:solidFill>
                <a:latin typeface="Avenir Next LT Pro" panose="020B0504020202020204" pitchFamily="34" charset="0"/>
                <a:ea typeface="+mn-ea"/>
                <a:cs typeface="Arial" panose="020B0604020202020204" pitchFamily="34" charset="0"/>
              </a:rPr>
              <a:t>SHIFT-TAB</a:t>
            </a:r>
            <a:endParaRPr lang="da-DK" sz="900" b="1" kern="1200" noProof="1">
              <a:solidFill>
                <a:schemeClr val="tx1"/>
              </a:solidFill>
              <a:latin typeface="Avenir Next LT Pro" panose="020B0504020202020204" pitchFamily="34" charset="0"/>
              <a:ea typeface="+mn-ea"/>
              <a:cs typeface="Arial" panose="020B0604020202020204" pitchFamily="34" charset="0"/>
            </a:endParaRPr>
          </a:p>
          <a:p>
            <a:pPr eaLnBrk="1" hangingPunct="1">
              <a:spcAft>
                <a:spcPts val="600"/>
              </a:spcAft>
              <a:defRPr/>
            </a:pPr>
            <a:r>
              <a:rPr lang="da-DK" sz="900" kern="1200" noProof="1">
                <a:solidFill>
                  <a:schemeClr val="tx1"/>
                </a:solidFill>
                <a:latin typeface="Avenir Next LT Pro" panose="020B0504020202020204" pitchFamily="34" charset="0"/>
                <a:ea typeface="+mn-ea"/>
                <a:cs typeface="Arial" panose="020B0604020202020204" pitchFamily="34" charset="0"/>
              </a:rPr>
              <a:t>Alternatively, </a:t>
            </a:r>
            <a:r>
              <a:rPr lang="da-DK" sz="900" b="1" kern="1200" noProof="1">
                <a:solidFill>
                  <a:schemeClr val="tx1"/>
                </a:solidFill>
                <a:latin typeface="Avenir Next LT Pro" panose="020B0504020202020204" pitchFamily="34" charset="0"/>
                <a:ea typeface="+mn-ea"/>
                <a:cs typeface="Arial" panose="020B0604020202020204" pitchFamily="34" charset="0"/>
              </a:rPr>
              <a:t>Increase</a:t>
            </a:r>
            <a:r>
              <a:rPr lang="da-DK" sz="900" kern="1200" baseline="0" noProof="1">
                <a:solidFill>
                  <a:schemeClr val="tx1"/>
                </a:solidFill>
                <a:latin typeface="Avenir Next LT Pro" panose="020B0504020202020204" pitchFamily="34" charset="0"/>
                <a:ea typeface="+mn-ea"/>
                <a:cs typeface="Arial" panose="020B0604020202020204" pitchFamily="34" charset="0"/>
              </a:rPr>
              <a:t> and</a:t>
            </a:r>
            <a:br>
              <a:rPr lang="da-DK" sz="900" kern="1200" baseline="0" noProof="1">
                <a:solidFill>
                  <a:schemeClr val="tx1"/>
                </a:solidFill>
                <a:latin typeface="Avenir Next LT Pro" panose="020B0504020202020204" pitchFamily="34" charset="0"/>
                <a:ea typeface="+mn-ea"/>
                <a:cs typeface="Arial" panose="020B0604020202020204" pitchFamily="34" charset="0"/>
              </a:rPr>
            </a:br>
            <a:r>
              <a:rPr lang="da-DK" sz="900" b="1" kern="1200" baseline="0" noProof="1">
                <a:solidFill>
                  <a:schemeClr val="tx1"/>
                </a:solidFill>
                <a:latin typeface="Avenir Next LT Pro" panose="020B0504020202020204" pitchFamily="34" charset="0"/>
                <a:ea typeface="+mn-ea"/>
                <a:cs typeface="Arial" panose="020B0604020202020204" pitchFamily="34" charset="0"/>
              </a:rPr>
              <a:t>Decrease </a:t>
            </a:r>
            <a:r>
              <a:rPr lang="da-DK" sz="900" kern="1200" baseline="0" noProof="1">
                <a:solidFill>
                  <a:schemeClr val="tx1"/>
                </a:solidFill>
                <a:latin typeface="Avenir Next LT Pro" panose="020B0504020202020204" pitchFamily="34" charset="0"/>
                <a:ea typeface="+mn-ea"/>
                <a:cs typeface="Arial" panose="020B0604020202020204" pitchFamily="34" charset="0"/>
              </a:rPr>
              <a:t>list level can be used</a:t>
            </a:r>
          </a:p>
          <a:p>
            <a:pPr marL="0" algn="l" defTabSz="914400" rtl="0" eaLnBrk="1" latinLnBrk="0" hangingPunct="1">
              <a:spcBef>
                <a:spcPts val="1200"/>
              </a:spcBef>
              <a:spcAft>
                <a:spcPts val="600"/>
              </a:spcAft>
              <a:defRPr/>
            </a:pPr>
            <a:r>
              <a:rPr lang="da-DK" sz="1400" b="0" kern="1200" cap="none" spc="0" baseline="0" err="1">
                <a:solidFill>
                  <a:schemeClr val="tx2"/>
                </a:solidFill>
                <a:latin typeface="Avenir Next LT Pro" panose="020B0504020202020204" pitchFamily="34" charset="0"/>
                <a:ea typeface="Open Sans Light" panose="020B0306030504020204" pitchFamily="34" charset="0"/>
                <a:cs typeface="Open Sans Light" panose="020B0306030504020204" pitchFamily="34" charset="0"/>
              </a:rPr>
              <a:t>Insert</a:t>
            </a:r>
            <a:r>
              <a:rPr lang="da-DK" sz="1400" b="0" kern="1200" cap="none" spc="0" baseline="0">
                <a:solidFill>
                  <a:schemeClr val="tx2"/>
                </a:solidFill>
                <a:latin typeface="Avenir Next LT Pro" panose="020B0504020202020204" pitchFamily="34" charset="0"/>
                <a:ea typeface="Open Sans Light" panose="020B0306030504020204" pitchFamily="34" charset="0"/>
                <a:cs typeface="Open Sans Light" panose="020B0306030504020204" pitchFamily="34" charset="0"/>
              </a:rPr>
              <a:t> a new slide</a:t>
            </a:r>
            <a:endParaRPr lang="da-DK" sz="1400" b="0" kern="1200" cap="none" spc="0" baseline="0" noProof="1">
              <a:solidFill>
                <a:schemeClr val="tx2"/>
              </a:solidFill>
              <a:latin typeface="Avenir Next LT Pro" panose="020B0504020202020204" pitchFamily="34" charset="0"/>
              <a:ea typeface="Open Sans Light" panose="020B0306030504020204" pitchFamily="34" charset="0"/>
              <a:cs typeface="Open Sans Light" panose="020B0306030504020204" pitchFamily="34" charset="0"/>
            </a:endParaRPr>
          </a:p>
          <a:p>
            <a:pPr eaLnBrk="1" hangingPunct="1">
              <a:spcAft>
                <a:spcPts val="600"/>
              </a:spcAft>
              <a:defRPr/>
            </a:pPr>
            <a:r>
              <a:rPr lang="da-DK" altLang="da-DK" sz="900" b="1" kern="1200" noProof="1">
                <a:solidFill>
                  <a:schemeClr val="tx1"/>
                </a:solidFill>
                <a:latin typeface="Avenir Next LT Pro" panose="020B0504020202020204" pitchFamily="34" charset="0"/>
                <a:ea typeface="+mn-ea"/>
                <a:cs typeface="Arial" panose="020B0604020202020204" pitchFamily="34" charset="0"/>
              </a:rPr>
              <a:t>1. </a:t>
            </a:r>
            <a:r>
              <a:rPr lang="da-DK" altLang="da-DK" sz="900" kern="1200" noProof="1">
                <a:solidFill>
                  <a:schemeClr val="tx1"/>
                </a:solidFill>
                <a:latin typeface="Avenir Next LT Pro" panose="020B0504020202020204" pitchFamily="34" charset="0"/>
                <a:ea typeface="+mn-ea"/>
                <a:cs typeface="Arial" panose="020B0604020202020204" pitchFamily="34" charset="0"/>
              </a:rPr>
              <a:t>Click on the </a:t>
            </a:r>
            <a:r>
              <a:rPr lang="da-DK" altLang="da-DK" sz="900" b="1" kern="1200" noProof="1">
                <a:solidFill>
                  <a:schemeClr val="tx1"/>
                </a:solidFill>
                <a:latin typeface="Avenir Next LT Pro" panose="020B0504020202020204" pitchFamily="34" charset="0"/>
                <a:ea typeface="+mn-ea"/>
                <a:cs typeface="Arial" panose="020B0604020202020204" pitchFamily="34" charset="0"/>
              </a:rPr>
              <a:t>Home </a:t>
            </a:r>
            <a:r>
              <a:rPr lang="da-DK" altLang="da-DK" sz="900" b="0" kern="1200" noProof="1">
                <a:solidFill>
                  <a:schemeClr val="tx1"/>
                </a:solidFill>
                <a:latin typeface="Avenir Next LT Pro" panose="020B0504020202020204" pitchFamily="34" charset="0"/>
                <a:ea typeface="+mn-ea"/>
                <a:cs typeface="Arial" panose="020B0604020202020204" pitchFamily="34" charset="0"/>
              </a:rPr>
              <a:t>tab</a:t>
            </a:r>
            <a:endParaRPr lang="da-DK" altLang="da-DK" sz="900" b="0" strike="sngStrike" kern="1200" noProof="1">
              <a:solidFill>
                <a:schemeClr val="tx1"/>
              </a:solidFill>
              <a:latin typeface="Avenir Next LT Pro" panose="020B0504020202020204" pitchFamily="34" charset="0"/>
              <a:ea typeface="+mn-ea"/>
              <a:cs typeface="Arial" panose="020B0604020202020204" pitchFamily="34" charset="0"/>
            </a:endParaRPr>
          </a:p>
          <a:p>
            <a:pPr eaLnBrk="1" hangingPunct="1">
              <a:spcAft>
                <a:spcPts val="600"/>
              </a:spcAft>
              <a:defRPr/>
            </a:pPr>
            <a:r>
              <a:rPr lang="da-DK" altLang="da-DK" sz="900" b="1" kern="1200" noProof="1">
                <a:solidFill>
                  <a:schemeClr val="tx1"/>
                </a:solidFill>
                <a:latin typeface="Avenir Next LT Pro" panose="020B0504020202020204" pitchFamily="34" charset="0"/>
                <a:ea typeface="+mn-ea"/>
                <a:cs typeface="Arial" panose="020B0604020202020204" pitchFamily="34" charset="0"/>
              </a:rPr>
              <a:t>2. </a:t>
            </a:r>
            <a:r>
              <a:rPr lang="da-DK" altLang="da-DK" sz="900" kern="1200" noProof="1">
                <a:solidFill>
                  <a:schemeClr val="tx1"/>
                </a:solidFill>
                <a:latin typeface="Avenir Next LT Pro" panose="020B0504020202020204" pitchFamily="34" charset="0"/>
                <a:ea typeface="+mn-ea"/>
                <a:cs typeface="Arial" panose="020B0604020202020204" pitchFamily="34" charset="0"/>
              </a:rPr>
              <a:t>Click on the </a:t>
            </a:r>
            <a:r>
              <a:rPr lang="da-DK" altLang="da-DK" sz="900" b="1" kern="1200" baseline="0" noProof="1">
                <a:solidFill>
                  <a:schemeClr val="tx1"/>
                </a:solidFill>
                <a:latin typeface="Avenir Next LT Pro" panose="020B0504020202020204" pitchFamily="34" charset="0"/>
                <a:ea typeface="+mn-ea"/>
                <a:cs typeface="Arial" panose="020B0604020202020204" pitchFamily="34" charset="0"/>
              </a:rPr>
              <a:t>New Slide </a:t>
            </a:r>
            <a:r>
              <a:rPr lang="da-DK" altLang="da-DK" sz="900" kern="1200" noProof="1">
                <a:solidFill>
                  <a:schemeClr val="tx1"/>
                </a:solidFill>
                <a:latin typeface="Avenir Next LT Pro" panose="020B0504020202020204" pitchFamily="34" charset="0"/>
                <a:ea typeface="+mn-ea"/>
                <a:cs typeface="Arial" panose="020B0604020202020204" pitchFamily="34" charset="0"/>
              </a:rPr>
              <a:t>to insert new slide</a:t>
            </a:r>
          </a:p>
          <a:p>
            <a:pPr marL="0" algn="l" defTabSz="914400" rtl="0" eaLnBrk="1" latinLnBrk="0" hangingPunct="1">
              <a:spcBef>
                <a:spcPts val="1200"/>
              </a:spcBef>
              <a:spcAft>
                <a:spcPts val="600"/>
              </a:spcAft>
              <a:defRPr/>
            </a:pPr>
            <a:r>
              <a:rPr lang="da-DK" sz="1400" b="0" kern="1200" cap="none" spc="0" baseline="0">
                <a:solidFill>
                  <a:schemeClr val="tx2"/>
                </a:solidFill>
                <a:latin typeface="Avenir Next LT Pro" panose="020B0504020202020204" pitchFamily="34" charset="0"/>
                <a:ea typeface="Open Sans Light" panose="020B0306030504020204" pitchFamily="34" charset="0"/>
                <a:cs typeface="Open Sans Light" panose="020B0306030504020204" pitchFamily="34" charset="0"/>
              </a:rPr>
              <a:t>Change slide layout</a:t>
            </a:r>
            <a:endParaRPr lang="da-DK" altLang="da-DK" sz="1400" b="0" kern="1200" cap="none" spc="0" baseline="0" noProof="1">
              <a:solidFill>
                <a:schemeClr val="tx2"/>
              </a:solidFill>
              <a:latin typeface="Avenir Next LT Pro" panose="020B0504020202020204" pitchFamily="34" charset="0"/>
              <a:ea typeface="Open Sans Light" panose="020B0306030504020204" pitchFamily="34" charset="0"/>
              <a:cs typeface="Open Sans Light" panose="020B0306030504020204" pitchFamily="34" charset="0"/>
            </a:endParaRPr>
          </a:p>
          <a:p>
            <a:pPr marL="0" indent="0">
              <a:spcAft>
                <a:spcPts val="600"/>
              </a:spcAft>
              <a:buFont typeface="+mj-lt"/>
              <a:buNone/>
            </a:pPr>
            <a:r>
              <a:rPr lang="da-DK" sz="900" b="1" kern="1200">
                <a:solidFill>
                  <a:srgbClr val="000000"/>
                </a:solidFill>
                <a:latin typeface="Avenir Next LT Pro" panose="020B0504020202020204" pitchFamily="34" charset="0"/>
                <a:ea typeface="Times New Roman" panose="02020603050405020304" pitchFamily="18" charset="0"/>
                <a:cs typeface="+mn-cs"/>
              </a:rPr>
              <a:t>1. </a:t>
            </a:r>
            <a:r>
              <a:rPr lang="da-DK" sz="900" kern="1200">
                <a:solidFill>
                  <a:srgbClr val="000000"/>
                </a:solidFill>
                <a:latin typeface="Avenir Next LT Pro" panose="020B0504020202020204" pitchFamily="34" charset="0"/>
                <a:ea typeface="Times New Roman" panose="02020603050405020304" pitchFamily="18" charset="0"/>
                <a:cs typeface="+mn-cs"/>
              </a:rPr>
              <a:t>Click on the arrow next to </a:t>
            </a:r>
            <a:r>
              <a:rPr lang="da-DK" sz="900" b="1" kern="1200">
                <a:solidFill>
                  <a:srgbClr val="000000"/>
                </a:solidFill>
                <a:latin typeface="Avenir Next LT Pro" panose="020B0504020202020204" pitchFamily="34" charset="0"/>
                <a:ea typeface="Times New Roman" panose="02020603050405020304" pitchFamily="18" charset="0"/>
                <a:cs typeface="+mn-cs"/>
              </a:rPr>
              <a:t>Layout</a:t>
            </a:r>
            <a:br>
              <a:rPr lang="da-DK" sz="900" b="1" kern="1200">
                <a:solidFill>
                  <a:srgbClr val="000000"/>
                </a:solidFill>
                <a:latin typeface="Avenir Next LT Pro" panose="020B0504020202020204" pitchFamily="34" charset="0"/>
                <a:ea typeface="Times New Roman" panose="02020603050405020304" pitchFamily="18" charset="0"/>
                <a:cs typeface="+mn-cs"/>
              </a:rPr>
            </a:br>
            <a:r>
              <a:rPr lang="da-DK" sz="900" kern="1200">
                <a:solidFill>
                  <a:srgbClr val="000000"/>
                </a:solidFill>
                <a:latin typeface="Avenir Next LT Pro" panose="020B0504020202020204" pitchFamily="34" charset="0"/>
                <a:ea typeface="Times New Roman" panose="02020603050405020304" pitchFamily="18" charset="0"/>
                <a:cs typeface="+mn-cs"/>
              </a:rPr>
              <a:t>to view a dropdown menu of possible slide layouts</a:t>
            </a:r>
            <a:endParaRPr lang="da-DK" sz="900" kern="1200">
              <a:solidFill>
                <a:schemeClr val="tx1"/>
              </a:solidFill>
              <a:latin typeface="Avenir Next LT Pro" panose="020B0504020202020204" pitchFamily="34" charset="0"/>
              <a:ea typeface="Times New Roman" panose="02020603050405020304" pitchFamily="18" charset="0"/>
              <a:cs typeface="+mn-cs"/>
            </a:endParaRPr>
          </a:p>
          <a:p>
            <a:pPr marL="0" indent="0">
              <a:spcAft>
                <a:spcPts val="0"/>
              </a:spcAft>
              <a:buFont typeface="+mj-lt"/>
              <a:buNone/>
            </a:pPr>
            <a:r>
              <a:rPr lang="da-DK" sz="900" b="1" kern="1200">
                <a:solidFill>
                  <a:srgbClr val="000000"/>
                </a:solidFill>
                <a:latin typeface="Avenir Next LT Pro" panose="020B0504020202020204" pitchFamily="34" charset="0"/>
                <a:ea typeface="Times New Roman" panose="02020603050405020304" pitchFamily="18" charset="0"/>
                <a:cs typeface="+mn-cs"/>
              </a:rPr>
              <a:t>2. </a:t>
            </a:r>
            <a:r>
              <a:rPr lang="da-DK" sz="900" kern="1200">
                <a:solidFill>
                  <a:srgbClr val="000000"/>
                </a:solidFill>
                <a:latin typeface="Avenir Next LT Pro" panose="020B0504020202020204" pitchFamily="34" charset="0"/>
                <a:ea typeface="Times New Roman" panose="02020603050405020304" pitchFamily="18" charset="0"/>
                <a:cs typeface="+mn-cs"/>
              </a:rPr>
              <a:t>Click on the layout you prefer and it will be applied to the new slide</a:t>
            </a:r>
            <a:endParaRPr lang="da-DK" sz="900" kern="1200">
              <a:solidFill>
                <a:schemeClr val="tx1"/>
              </a:solidFill>
              <a:latin typeface="Avenir Next LT Pro" panose="020B0504020202020204" pitchFamily="34" charset="0"/>
              <a:ea typeface="Times New Roman" panose="02020603050405020304" pitchFamily="18" charset="0"/>
              <a:cs typeface="+mn-cs"/>
            </a:endParaRPr>
          </a:p>
          <a:p>
            <a:pPr eaLnBrk="1" hangingPunct="1">
              <a:spcAft>
                <a:spcPts val="600"/>
              </a:spcAft>
              <a:defRPr/>
            </a:pPr>
            <a:endParaRPr lang="da-DK" sz="1000" b="1" noProof="1">
              <a:solidFill>
                <a:schemeClr val="tx1"/>
              </a:solidFill>
              <a:latin typeface="Avenir Next LT Pro" panose="020B0504020202020204" pitchFamily="34" charset="0"/>
              <a:cs typeface="Arial" panose="020B0604020202020204" pitchFamily="34" charset="0"/>
            </a:endParaRPr>
          </a:p>
          <a:p>
            <a:pPr eaLnBrk="1" hangingPunct="1">
              <a:spcAft>
                <a:spcPts val="240"/>
              </a:spcAft>
              <a:defRPr/>
            </a:pPr>
            <a:endParaRPr lang="da-DK" sz="1000" noProof="1">
              <a:solidFill>
                <a:schemeClr val="tx1"/>
              </a:solidFill>
              <a:latin typeface="Avenir Next LT Pro" panose="020B0504020202020204" pitchFamily="34" charset="0"/>
              <a:cs typeface="Arial" panose="020B0604020202020204" pitchFamily="34" charset="0"/>
            </a:endParaRPr>
          </a:p>
        </p:txBody>
      </p:sp>
      <p:sp>
        <p:nvSpPr>
          <p:cNvPr id="21" name="Text Box 3"/>
          <p:cNvSpPr txBox="1">
            <a:spLocks noChangeArrowheads="1"/>
          </p:cNvSpPr>
          <p:nvPr userDrawn="1"/>
        </p:nvSpPr>
        <p:spPr bwMode="auto">
          <a:xfrm>
            <a:off x="4498494" y="1815926"/>
            <a:ext cx="2633826"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1400" b="0" kern="1200" cap="none" spc="0" baseline="0" noProof="1">
                <a:solidFill>
                  <a:schemeClr val="tx2"/>
                </a:solidFill>
                <a:latin typeface="Avenir Next LT Pro" panose="020B0504020202020204" pitchFamily="34" charset="0"/>
                <a:ea typeface="Open Sans Light" panose="020B0306030504020204" pitchFamily="34" charset="0"/>
                <a:cs typeface="Open Sans Light" panose="020B0306030504020204" pitchFamily="34" charset="0"/>
              </a:rPr>
              <a:t>Insert picture</a:t>
            </a:r>
          </a:p>
          <a:p>
            <a:pPr eaLnBrk="1" hangingPunct="1">
              <a:spcAft>
                <a:spcPts val="600"/>
              </a:spcAft>
              <a:defRPr/>
            </a:pPr>
            <a:r>
              <a:rPr lang="da-DK" altLang="da-DK" sz="900" b="0" noProof="1">
                <a:solidFill>
                  <a:schemeClr val="tx1"/>
                </a:solidFill>
                <a:latin typeface="Avenir Next LT Pro" panose="020B0504020202020204" pitchFamily="34" charset="0"/>
                <a:cs typeface="Arial" panose="020B0604020202020204" pitchFamily="34" charset="0"/>
              </a:rPr>
              <a:t>On slides with picture placeholder, </a:t>
            </a:r>
            <a:br>
              <a:rPr lang="da-DK" altLang="da-DK" sz="900" b="0" noProof="1">
                <a:solidFill>
                  <a:schemeClr val="tx1"/>
                </a:solidFill>
                <a:latin typeface="Avenir Next LT Pro" panose="020B0504020202020204" pitchFamily="34" charset="0"/>
                <a:cs typeface="Arial" panose="020B0604020202020204" pitchFamily="34" charset="0"/>
              </a:rPr>
            </a:br>
            <a:r>
              <a:rPr lang="da-DK" altLang="da-DK" sz="900" b="0" noProof="1">
                <a:solidFill>
                  <a:schemeClr val="tx1"/>
                </a:solidFill>
                <a:latin typeface="Avenir Next LT Pro" panose="020B0504020202020204" pitchFamily="34" charset="0"/>
                <a:cs typeface="Arial" panose="020B0604020202020204" pitchFamily="34" charset="0"/>
              </a:rPr>
              <a:t>click on the icon and choose </a:t>
            </a:r>
            <a:r>
              <a:rPr lang="da-DK" altLang="da-DK" sz="900" b="1" noProof="1">
                <a:solidFill>
                  <a:schemeClr val="tx1"/>
                </a:solidFill>
                <a:latin typeface="Avenir Next LT Pro" panose="020B0504020202020204" pitchFamily="34" charset="0"/>
                <a:cs typeface="Arial" panose="020B0604020202020204" pitchFamily="34" charset="0"/>
              </a:rPr>
              <a:t>Insert</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Avenir Next LT Pro" panose="020B0504020202020204" pitchFamily="34" charset="0"/>
                <a:cs typeface="Arial" panose="020B0604020202020204" pitchFamily="34" charset="0"/>
              </a:rPr>
              <a:t>Select your picture at: </a:t>
            </a:r>
            <a:r>
              <a:rPr lang="en-US" sz="900" err="1">
                <a:latin typeface="Avenir Next LT Pro" panose="020B0504020202020204" pitchFamily="34" charset="0"/>
                <a:hlinkClick r:id="rId2"/>
              </a:rPr>
              <a:t>PowerPointImages</a:t>
            </a:r>
            <a:r>
              <a:rPr lang="en-US" sz="900">
                <a:latin typeface="Avenir Next LT Pro" panose="020B0504020202020204" pitchFamily="34" charset="0"/>
                <a:hlinkClick r:id="rId2"/>
              </a:rPr>
              <a:t> folder</a:t>
            </a:r>
            <a:endParaRPr lang="en-US" sz="900">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700">
                <a:latin typeface="Avenir Next LT Pro" panose="020B0504020202020204" pitchFamily="34" charset="0"/>
              </a:rPr>
              <a:t>Or copy this: https://rtx1.sharepoint.com/:f:/r/sites/RTXHelpdesk/Shared%20Documents/PowerPointImages?csf=1&amp;web=1&amp;e=t5LuLt</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700" b="0" i="1" noProof="1">
                <a:solidFill>
                  <a:schemeClr val="tx1"/>
                </a:solidFill>
                <a:latin typeface="Avenir Next LT Pro" panose="020B0504020202020204" pitchFamily="34" charset="0"/>
                <a:cs typeface="Arial" panose="020B0604020202020204" pitchFamily="34" charset="0"/>
              </a:rPr>
              <a:t>If you need a different picture you can contact CZJ</a:t>
            </a:r>
          </a:p>
          <a:p>
            <a:pPr marL="0" algn="l" defTabSz="914400" rtl="0" eaLnBrk="1" latinLnBrk="0" hangingPunct="1">
              <a:spcBef>
                <a:spcPts val="1200"/>
              </a:spcBef>
              <a:spcAft>
                <a:spcPts val="600"/>
              </a:spcAft>
              <a:defRPr/>
            </a:pPr>
            <a:r>
              <a:rPr lang="da-DK" sz="1400" b="0" kern="1200" cap="none" spc="0" baseline="0" noProof="1">
                <a:solidFill>
                  <a:schemeClr val="tx2"/>
                </a:solidFill>
                <a:latin typeface="Avenir Next LT Pro" panose="020B0504020202020204" pitchFamily="34" charset="0"/>
                <a:ea typeface="Open Sans Light" panose="020B0306030504020204" pitchFamily="34" charset="0"/>
                <a:cs typeface="Open Sans Light" panose="020B0306030504020204" pitchFamily="34" charset="0"/>
              </a:rPr>
              <a:t>Change picture</a:t>
            </a:r>
          </a:p>
          <a:p>
            <a:pPr eaLnBrk="1" hangingPunct="1">
              <a:spcAft>
                <a:spcPts val="600"/>
              </a:spcAft>
              <a:defRPr/>
            </a:pPr>
            <a:r>
              <a:rPr lang="da-DK" altLang="da-DK" sz="900" b="1" noProof="1">
                <a:solidFill>
                  <a:schemeClr val="tx1"/>
                </a:solidFill>
                <a:latin typeface="Avenir Next LT Pro" panose="020B0504020202020204" pitchFamily="34" charset="0"/>
                <a:cs typeface="Arial" panose="020B0604020202020204" pitchFamily="34" charset="0"/>
              </a:rPr>
              <a:t>1. </a:t>
            </a:r>
            <a:r>
              <a:rPr lang="da-DK" altLang="da-DK" sz="900" b="0" noProof="1">
                <a:solidFill>
                  <a:schemeClr val="tx1"/>
                </a:solidFill>
                <a:latin typeface="Avenir Next LT Pro" panose="020B0504020202020204" pitchFamily="34" charset="0"/>
                <a:cs typeface="Arial" panose="020B0604020202020204" pitchFamily="34" charset="0"/>
              </a:rPr>
              <a:t>Click </a:t>
            </a:r>
            <a:r>
              <a:rPr lang="da-DK" altLang="da-DK" sz="900" b="1" noProof="1">
                <a:solidFill>
                  <a:schemeClr val="tx1"/>
                </a:solidFill>
                <a:latin typeface="Avenir Next LT Pro" panose="020B0504020202020204" pitchFamily="34" charset="0"/>
                <a:cs typeface="Arial" panose="020B0604020202020204" pitchFamily="34" charset="0"/>
              </a:rPr>
              <a:t>Crop</a:t>
            </a:r>
            <a:r>
              <a:rPr lang="da-DK" altLang="da-DK" sz="900" b="0" noProof="1">
                <a:solidFill>
                  <a:schemeClr val="tx1"/>
                </a:solidFill>
                <a:latin typeface="Avenir Next LT Pro" panose="020B0504020202020204" pitchFamily="34" charset="0"/>
                <a:cs typeface="Arial" panose="020B0604020202020204" pitchFamily="34" charset="0"/>
              </a:rPr>
              <a:t> to change size or </a:t>
            </a:r>
            <a:br>
              <a:rPr lang="da-DK" altLang="da-DK" sz="900" b="0" noProof="1">
                <a:solidFill>
                  <a:schemeClr val="tx1"/>
                </a:solidFill>
                <a:latin typeface="Avenir Next LT Pro" panose="020B0504020202020204" pitchFamily="34" charset="0"/>
                <a:cs typeface="Arial" panose="020B0604020202020204" pitchFamily="34" charset="0"/>
              </a:rPr>
            </a:br>
            <a:r>
              <a:rPr lang="da-DK" altLang="da-DK" sz="900" b="0" noProof="1">
                <a:solidFill>
                  <a:schemeClr val="tx1"/>
                </a:solidFill>
                <a:latin typeface="Avenir Next LT Pro" panose="020B0504020202020204" pitchFamily="34" charset="0"/>
                <a:cs typeface="Arial" panose="020B0604020202020204" pitchFamily="34" charset="0"/>
              </a:rPr>
              <a:t>focus of the picture</a:t>
            </a:r>
          </a:p>
          <a:p>
            <a:pPr eaLnBrk="1" hangingPunct="1">
              <a:spcAft>
                <a:spcPts val="600"/>
              </a:spcAft>
              <a:defRPr/>
            </a:pPr>
            <a:r>
              <a:rPr lang="da-DK" altLang="da-DK" sz="900" b="1" noProof="1">
                <a:solidFill>
                  <a:schemeClr val="tx1"/>
                </a:solidFill>
                <a:latin typeface="Avenir Next LT Pro" panose="020B0504020202020204" pitchFamily="34" charset="0"/>
                <a:cs typeface="Arial" panose="020B0604020202020204" pitchFamily="34" charset="0"/>
              </a:rPr>
              <a:t>2. </a:t>
            </a:r>
            <a:r>
              <a:rPr lang="da-DK" altLang="da-DK" sz="900" b="0" noProof="1">
                <a:solidFill>
                  <a:schemeClr val="tx1"/>
                </a:solidFill>
                <a:latin typeface="Avenir Next LT Pro" panose="020B0504020202020204" pitchFamily="34" charset="0"/>
                <a:cs typeface="Arial" panose="020B0604020202020204" pitchFamily="34" charset="0"/>
              </a:rPr>
              <a:t>If you want to scale the picture, </a:t>
            </a:r>
            <a:br>
              <a:rPr lang="da-DK" altLang="da-DK" sz="900" b="0" noProof="1">
                <a:solidFill>
                  <a:schemeClr val="tx1"/>
                </a:solidFill>
                <a:latin typeface="Avenir Next LT Pro" panose="020B0504020202020204" pitchFamily="34" charset="0"/>
                <a:cs typeface="Arial" panose="020B0604020202020204" pitchFamily="34" charset="0"/>
              </a:rPr>
            </a:br>
            <a:r>
              <a:rPr lang="da-DK" altLang="da-DK" sz="900" b="0" noProof="1">
                <a:solidFill>
                  <a:schemeClr val="tx1"/>
                </a:solidFill>
                <a:latin typeface="Avenir Next LT Pro" panose="020B0504020202020204" pitchFamily="34" charset="0"/>
                <a:cs typeface="Arial" panose="020B0604020202020204" pitchFamily="34" charset="0"/>
              </a:rPr>
              <a:t>hold </a:t>
            </a:r>
            <a:r>
              <a:rPr lang="da-DK" altLang="da-DK" sz="900" b="1" noProof="1">
                <a:solidFill>
                  <a:schemeClr val="tx1"/>
                </a:solidFill>
                <a:latin typeface="Avenir Next LT Pro" panose="020B0504020202020204" pitchFamily="34" charset="0"/>
                <a:cs typeface="Arial" panose="020B0604020202020204" pitchFamily="34" charset="0"/>
              </a:rPr>
              <a:t>SHIFT</a:t>
            </a:r>
            <a:r>
              <a:rPr lang="da-DK" altLang="da-DK" sz="900" b="0" noProof="1">
                <a:solidFill>
                  <a:schemeClr val="tx1"/>
                </a:solidFill>
                <a:latin typeface="Avenir Next LT Pro" panose="020B0504020202020204" pitchFamily="34" charset="0"/>
                <a:cs typeface="Arial" panose="020B0604020202020204" pitchFamily="34" charset="0"/>
              </a:rPr>
              <a:t>-key down while </a:t>
            </a:r>
            <a:br>
              <a:rPr lang="da-DK" altLang="da-DK" sz="900" b="0" noProof="1">
                <a:solidFill>
                  <a:schemeClr val="tx1"/>
                </a:solidFill>
                <a:latin typeface="Avenir Next LT Pro" panose="020B0504020202020204" pitchFamily="34" charset="0"/>
                <a:cs typeface="Arial" panose="020B0604020202020204" pitchFamily="34" charset="0"/>
              </a:rPr>
            </a:br>
            <a:r>
              <a:rPr lang="da-DK" altLang="da-DK" sz="900" b="0" noProof="1">
                <a:solidFill>
                  <a:schemeClr val="tx1"/>
                </a:solidFill>
                <a:latin typeface="Avenir Next LT Pro" panose="020B0504020202020204" pitchFamily="34" charset="0"/>
                <a:cs typeface="Arial" panose="020B0604020202020204" pitchFamily="34" charset="0"/>
              </a:rPr>
              <a:t>dragging the corners of the picture</a:t>
            </a:r>
          </a:p>
          <a:p>
            <a:pPr eaLnBrk="1" hangingPunct="1">
              <a:spcAft>
                <a:spcPts val="600"/>
              </a:spcAft>
              <a:defRPr/>
            </a:pPr>
            <a:r>
              <a:rPr lang="da-DK" altLang="da-DK" sz="900" b="1" noProof="1">
                <a:solidFill>
                  <a:schemeClr val="tx1"/>
                </a:solidFill>
                <a:latin typeface="Avenir Next LT Pro" panose="020B0504020202020204" pitchFamily="34" charset="0"/>
                <a:cs typeface="Arial" panose="020B0604020202020204" pitchFamily="34" charset="0"/>
              </a:rPr>
              <a:t>Hint: </a:t>
            </a:r>
            <a:r>
              <a:rPr lang="da-DK" altLang="da-DK" sz="900" b="0" noProof="1">
                <a:solidFill>
                  <a:schemeClr val="tx1"/>
                </a:solidFill>
                <a:latin typeface="Avenir Next LT Pro" panose="020B0504020202020204" pitchFamily="34" charset="0"/>
                <a:cs typeface="Arial" panose="020B0604020202020204" pitchFamily="34" charset="0"/>
              </a:rPr>
              <a:t>If you delete the picture and </a:t>
            </a:r>
            <a:br>
              <a:rPr lang="da-DK" altLang="da-DK" sz="900" b="0" noProof="1">
                <a:solidFill>
                  <a:schemeClr val="tx1"/>
                </a:solidFill>
                <a:latin typeface="Avenir Next LT Pro" panose="020B0504020202020204" pitchFamily="34" charset="0"/>
                <a:cs typeface="Arial" panose="020B0604020202020204" pitchFamily="34" charset="0"/>
              </a:rPr>
            </a:br>
            <a:r>
              <a:rPr lang="da-DK" altLang="da-DK" sz="900" b="0" noProof="1">
                <a:solidFill>
                  <a:schemeClr val="tx1"/>
                </a:solidFill>
                <a:latin typeface="Avenir Next LT Pro" panose="020B0504020202020204" pitchFamily="34" charset="0"/>
                <a:cs typeface="Arial" panose="020B0604020202020204" pitchFamily="34" charset="0"/>
              </a:rPr>
              <a:t>insert a new one, the picture may </a:t>
            </a:r>
            <a:br>
              <a:rPr lang="da-DK" altLang="da-DK" sz="900" b="0" noProof="1">
                <a:solidFill>
                  <a:schemeClr val="tx1"/>
                </a:solidFill>
                <a:latin typeface="Avenir Next LT Pro" panose="020B0504020202020204" pitchFamily="34" charset="0"/>
                <a:cs typeface="Arial" panose="020B0604020202020204" pitchFamily="34" charset="0"/>
              </a:rPr>
            </a:br>
            <a:r>
              <a:rPr lang="da-DK" altLang="da-DK" sz="900" b="0" noProof="1">
                <a:solidFill>
                  <a:schemeClr val="tx1"/>
                </a:solidFill>
                <a:latin typeface="Avenir Next LT Pro" panose="020B0504020202020204" pitchFamily="34" charset="0"/>
                <a:cs typeface="Arial" panose="020B0604020202020204" pitchFamily="34" charset="0"/>
              </a:rPr>
              <a:t>lie in front of the text or graphic.</a:t>
            </a:r>
            <a:br>
              <a:rPr lang="da-DK" altLang="da-DK" sz="900" b="0" noProof="1">
                <a:solidFill>
                  <a:schemeClr val="tx1"/>
                </a:solidFill>
                <a:latin typeface="Avenir Next LT Pro" panose="020B0504020202020204" pitchFamily="34" charset="0"/>
                <a:cs typeface="Arial" panose="020B0604020202020204" pitchFamily="34" charset="0"/>
              </a:rPr>
            </a:br>
            <a:r>
              <a:rPr lang="da-DK" altLang="da-DK" sz="900" b="0" noProof="1">
                <a:solidFill>
                  <a:schemeClr val="tx1"/>
                </a:solidFill>
                <a:latin typeface="Avenir Next LT Pro" panose="020B0504020202020204" pitchFamily="34" charset="0"/>
                <a:cs typeface="Arial" panose="020B0604020202020204" pitchFamily="34" charset="0"/>
              </a:rPr>
              <a:t>If this happens, select the picture, </a:t>
            </a:r>
            <a:br>
              <a:rPr lang="da-DK" altLang="da-DK" sz="900" b="0" noProof="1">
                <a:solidFill>
                  <a:schemeClr val="tx1"/>
                </a:solidFill>
                <a:latin typeface="Avenir Next LT Pro" panose="020B0504020202020204" pitchFamily="34" charset="0"/>
                <a:cs typeface="Arial" panose="020B0604020202020204" pitchFamily="34" charset="0"/>
              </a:rPr>
            </a:br>
            <a:r>
              <a:rPr lang="da-DK" altLang="da-DK" sz="900" b="0" noProof="1">
                <a:solidFill>
                  <a:schemeClr val="tx1"/>
                </a:solidFill>
                <a:latin typeface="Avenir Next LT Pro" panose="020B0504020202020204" pitchFamily="34" charset="0"/>
                <a:cs typeface="Arial" panose="020B0604020202020204" pitchFamily="34" charset="0"/>
              </a:rPr>
              <a:t>right-click and choose </a:t>
            </a:r>
            <a:r>
              <a:rPr lang="da-DK" altLang="da-DK" sz="900" b="1" noProof="1">
                <a:solidFill>
                  <a:schemeClr val="tx1"/>
                </a:solidFill>
                <a:latin typeface="Avenir Next LT Pro" panose="020B0504020202020204" pitchFamily="34" charset="0"/>
                <a:cs typeface="Arial" panose="020B0604020202020204" pitchFamily="34" charset="0"/>
              </a:rPr>
              <a:t>Send to Back</a:t>
            </a:r>
          </a:p>
          <a:p>
            <a:pPr marL="0" algn="l" defTabSz="914400" rtl="0" eaLnBrk="1" fontAlgn="auto" latinLnBrk="0" hangingPunct="1">
              <a:spcBef>
                <a:spcPts val="1200"/>
              </a:spcBef>
              <a:spcAft>
                <a:spcPts val="600"/>
              </a:spcAft>
              <a:buFont typeface="+mj-lt"/>
              <a:buNone/>
              <a:defRPr/>
            </a:pPr>
            <a:r>
              <a:rPr lang="da-DK" sz="1400" b="0" kern="1200" cap="none" spc="0" baseline="0" noProof="1">
                <a:solidFill>
                  <a:schemeClr val="tx2"/>
                </a:solidFill>
                <a:latin typeface="Avenir Next LT Pro" panose="020B0504020202020204" pitchFamily="34" charset="0"/>
                <a:ea typeface="Open Sans Light" panose="020B0306030504020204" pitchFamily="34" charset="0"/>
                <a:cs typeface="Open Sans Light" panose="020B0306030504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Avenir Next LT Pro" panose="020B0504020202020204" pitchFamily="34" charset="0"/>
                <a:cs typeface="Arial" panose="020B0604020202020204" pitchFamily="34" charset="0"/>
              </a:rPr>
              <a:t>1.</a:t>
            </a:r>
            <a:r>
              <a:rPr lang="da-DK" altLang="da-DK" sz="900" noProof="1">
                <a:solidFill>
                  <a:schemeClr val="tx1"/>
                </a:solidFill>
                <a:latin typeface="Avenir Next LT Pro" panose="020B0504020202020204" pitchFamily="34" charset="0"/>
                <a:cs typeface="Arial" panose="020B0604020202020204" pitchFamily="34" charset="0"/>
              </a:rPr>
              <a:t> Click the </a:t>
            </a:r>
            <a:r>
              <a:rPr lang="da-DK" altLang="da-DK" sz="900" b="1" noProof="1">
                <a:solidFill>
                  <a:schemeClr val="tx1"/>
                </a:solidFill>
                <a:latin typeface="Avenir Next LT Pro" panose="020B0504020202020204" pitchFamily="34" charset="0"/>
                <a:cs typeface="Arial" panose="020B0604020202020204" pitchFamily="34" charset="0"/>
              </a:rPr>
              <a:t>Home </a:t>
            </a:r>
            <a:r>
              <a:rPr lang="da-DK" altLang="da-DK" sz="900" b="0" noProof="1">
                <a:solidFill>
                  <a:schemeClr val="tx1"/>
                </a:solidFill>
                <a:latin typeface="Avenir Next LT Pro" panose="020B0504020202020204" pitchFamily="34" charset="0"/>
                <a:cs typeface="Arial" panose="020B0604020202020204" pitchFamily="34" charset="0"/>
              </a:rPr>
              <a:t>tab</a:t>
            </a:r>
            <a:endParaRPr lang="da-DK" altLang="da-DK" sz="900" b="0" strike="sngStrike" noProof="1">
              <a:solidFill>
                <a:schemeClr val="tx1"/>
              </a:solidFill>
              <a:latin typeface="Avenir Next LT Pro" panose="020B05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Avenir Next LT Pro" panose="020B0504020202020204" pitchFamily="34" charset="0"/>
                <a:cs typeface="Arial" panose="020B0604020202020204" pitchFamily="34" charset="0"/>
              </a:rPr>
              <a:t>2.</a:t>
            </a:r>
            <a:r>
              <a:rPr lang="da-DK" altLang="da-DK" sz="900" noProof="1">
                <a:solidFill>
                  <a:schemeClr val="tx1"/>
                </a:solidFill>
                <a:latin typeface="Avenir Next LT Pro" panose="020B0504020202020204" pitchFamily="34" charset="0"/>
                <a:cs typeface="Arial" panose="020B0604020202020204" pitchFamily="34" charset="0"/>
              </a:rPr>
              <a:t> Click the </a:t>
            </a:r>
            <a:r>
              <a:rPr lang="da-DK" altLang="da-DK" sz="900" b="1" baseline="0" noProof="1">
                <a:solidFill>
                  <a:schemeClr val="tx1"/>
                </a:solidFill>
                <a:latin typeface="Avenir Next LT Pro" panose="020B0504020202020204" pitchFamily="34" charset="0"/>
                <a:cs typeface="Arial" panose="020B0604020202020204" pitchFamily="34" charset="0"/>
              </a:rPr>
              <a:t>Reset </a:t>
            </a:r>
            <a:r>
              <a:rPr lang="da-DK" altLang="da-DK" sz="900" noProof="1">
                <a:solidFill>
                  <a:schemeClr val="tx1"/>
                </a:solidFill>
                <a:latin typeface="Avenir Next LT Pro" panose="020B0504020202020204" pitchFamily="34" charset="0"/>
                <a:cs typeface="Arial" panose="020B0604020202020204" pitchFamily="34" charset="0"/>
              </a:rPr>
              <a:t>menu to reset position, size</a:t>
            </a:r>
            <a:r>
              <a:rPr lang="da-DK" altLang="da-DK" sz="900" baseline="0" noProof="1">
                <a:solidFill>
                  <a:schemeClr val="tx1"/>
                </a:solidFill>
                <a:latin typeface="Avenir Next LT Pro" panose="020B0504020202020204" pitchFamily="34" charset="0"/>
                <a:cs typeface="Arial" panose="020B0604020202020204" pitchFamily="34" charset="0"/>
              </a:rPr>
              <a:t> and formatting of the </a:t>
            </a:r>
            <a:br>
              <a:rPr lang="da-DK" altLang="da-DK" sz="900" baseline="0" noProof="1">
                <a:solidFill>
                  <a:schemeClr val="tx1"/>
                </a:solidFill>
                <a:latin typeface="Avenir Next LT Pro" panose="020B0504020202020204" pitchFamily="34" charset="0"/>
                <a:cs typeface="Arial" panose="020B0604020202020204" pitchFamily="34" charset="0"/>
              </a:rPr>
            </a:br>
            <a:r>
              <a:rPr lang="da-DK" altLang="da-DK" sz="900" baseline="0" noProof="1">
                <a:solidFill>
                  <a:schemeClr val="tx1"/>
                </a:solidFill>
                <a:latin typeface="Avenir Next LT Pro" panose="020B0504020202020204" pitchFamily="34" charset="0"/>
                <a:cs typeface="Arial" panose="020B0604020202020204" pitchFamily="34" charset="0"/>
              </a:rPr>
              <a:t>slide placeholders to their default settings</a:t>
            </a:r>
            <a:endParaRPr lang="da-DK" altLang="da-DK" sz="900" noProof="1">
              <a:solidFill>
                <a:schemeClr val="tx1"/>
              </a:solidFill>
              <a:latin typeface="Avenir Next LT Pro" panose="020B0504020202020204" pitchFamily="34" charset="0"/>
              <a:cs typeface="Arial" panose="020B0604020202020204" pitchFamily="34" charset="0"/>
            </a:endParaRPr>
          </a:p>
          <a:p>
            <a:pPr eaLnBrk="1" hangingPunct="1">
              <a:spcAft>
                <a:spcPts val="600"/>
              </a:spcAft>
              <a:defRPr/>
            </a:pPr>
            <a:endParaRPr lang="da-DK" altLang="da-DK" sz="900" b="1" noProof="1">
              <a:solidFill>
                <a:schemeClr val="tx1"/>
              </a:solidFill>
              <a:latin typeface="Avenir Next LT Pro" panose="020B0504020202020204" pitchFamily="34" charset="0"/>
              <a:cs typeface="Arial" panose="020B0604020202020204" pitchFamily="34" charset="0"/>
            </a:endParaRPr>
          </a:p>
        </p:txBody>
      </p:sp>
      <p:sp>
        <p:nvSpPr>
          <p:cNvPr id="25" name="Text Box 4"/>
          <p:cNvSpPr txBox="1">
            <a:spLocks noChangeArrowheads="1"/>
          </p:cNvSpPr>
          <p:nvPr userDrawn="1"/>
        </p:nvSpPr>
        <p:spPr bwMode="auto">
          <a:xfrm>
            <a:off x="7925241" y="1815926"/>
            <a:ext cx="2160798"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algn="l" defTabSz="914400" rtl="0" eaLnBrk="1" latinLnBrk="0" hangingPunct="1">
              <a:spcBef>
                <a:spcPts val="1200"/>
              </a:spcBef>
              <a:spcAft>
                <a:spcPts val="600"/>
              </a:spcAft>
              <a:defRPr/>
            </a:pPr>
            <a:r>
              <a:rPr lang="da-DK" sz="1400" b="0" kern="1200" cap="none" spc="0" baseline="0" noProof="1">
                <a:solidFill>
                  <a:schemeClr val="tx2"/>
                </a:solidFill>
                <a:latin typeface="Avenir Next LT Pro" panose="020B0504020202020204" pitchFamily="34" charset="0"/>
                <a:ea typeface="Open Sans Light" panose="020B0306030504020204" pitchFamily="34" charset="0"/>
                <a:cs typeface="Open Sans Light" panose="020B0306030504020204" pitchFamily="34" charset="0"/>
              </a:rPr>
              <a:t>Change slide number, </a:t>
            </a:r>
            <a:br>
              <a:rPr lang="da-DK" sz="1400" b="0" kern="1200" cap="none" spc="0" baseline="0" noProof="1">
                <a:solidFill>
                  <a:schemeClr val="tx2"/>
                </a:solidFill>
                <a:latin typeface="Avenir Next LT Pro" panose="020B0504020202020204" pitchFamily="34" charset="0"/>
                <a:ea typeface="Open Sans Light" panose="020B0306030504020204" pitchFamily="34" charset="0"/>
                <a:cs typeface="Open Sans Light" panose="020B0306030504020204" pitchFamily="34" charset="0"/>
              </a:rPr>
            </a:br>
            <a:r>
              <a:rPr lang="da-DK" sz="1400" b="0" kern="1200" cap="none" spc="0" baseline="0" noProof="1">
                <a:solidFill>
                  <a:schemeClr val="tx2"/>
                </a:solidFill>
                <a:latin typeface="Avenir Next LT Pro" panose="020B0504020202020204" pitchFamily="34" charset="0"/>
                <a:ea typeface="Open Sans Light" panose="020B0306030504020204" pitchFamily="34" charset="0"/>
                <a:cs typeface="Open Sans Light" panose="020B0306030504020204" pitchFamily="34" charset="0"/>
              </a:rPr>
              <a:t>date and footer</a:t>
            </a:r>
          </a:p>
          <a:p>
            <a:pPr eaLnBrk="1" hangingPunct="1">
              <a:spcAft>
                <a:spcPts val="600"/>
              </a:spcAft>
              <a:defRPr/>
            </a:pPr>
            <a:r>
              <a:rPr lang="da-DK" altLang="da-DK" sz="900" b="0" noProof="1">
                <a:solidFill>
                  <a:schemeClr val="tx1"/>
                </a:solidFill>
                <a:latin typeface="Avenir Next LT Pro" panose="020B0504020202020204" pitchFamily="34" charset="0"/>
                <a:cs typeface="Arial" panose="020B0604020202020204" pitchFamily="34" charset="0"/>
              </a:rPr>
              <a:t>Do this at the very end, so you get </a:t>
            </a:r>
            <a:br>
              <a:rPr lang="da-DK" altLang="da-DK" sz="900" b="0" noProof="1">
                <a:solidFill>
                  <a:schemeClr val="tx1"/>
                </a:solidFill>
                <a:latin typeface="Avenir Next LT Pro" panose="020B0504020202020204" pitchFamily="34" charset="0"/>
                <a:cs typeface="Arial" panose="020B0604020202020204" pitchFamily="34" charset="0"/>
              </a:rPr>
            </a:br>
            <a:r>
              <a:rPr lang="da-DK" altLang="da-DK" sz="900" b="0" noProof="1">
                <a:solidFill>
                  <a:schemeClr val="tx1"/>
                </a:solidFill>
                <a:latin typeface="Avenir Next LT Pro" panose="020B0504020202020204" pitchFamily="34" charset="0"/>
                <a:cs typeface="Arial" panose="020B0604020202020204" pitchFamily="34" charset="0"/>
              </a:rPr>
              <a:t>all the corrections on all slides</a:t>
            </a:r>
          </a:p>
          <a:p>
            <a:pPr eaLnBrk="1" hangingPunct="1">
              <a:spcAft>
                <a:spcPts val="600"/>
              </a:spcAft>
              <a:defRPr/>
            </a:pPr>
            <a:r>
              <a:rPr lang="da-DK" altLang="da-DK" sz="900" b="1" noProof="1">
                <a:solidFill>
                  <a:schemeClr val="tx1"/>
                </a:solidFill>
                <a:latin typeface="Avenir Next LT Pro" panose="020B0504020202020204" pitchFamily="34" charset="0"/>
                <a:cs typeface="Arial" panose="020B0604020202020204" pitchFamily="34" charset="0"/>
              </a:rPr>
              <a:t>1. </a:t>
            </a:r>
            <a:r>
              <a:rPr lang="da-DK" altLang="da-DK" sz="900" b="0" noProof="1">
                <a:solidFill>
                  <a:schemeClr val="tx1"/>
                </a:solidFill>
                <a:latin typeface="Avenir Next LT Pro" panose="020B0504020202020204" pitchFamily="34" charset="0"/>
                <a:cs typeface="Arial" panose="020B0604020202020204" pitchFamily="34" charset="0"/>
              </a:rPr>
              <a:t>Click the </a:t>
            </a:r>
            <a:r>
              <a:rPr lang="da-DK" altLang="da-DK" sz="900" b="1" noProof="1">
                <a:solidFill>
                  <a:schemeClr val="tx1"/>
                </a:solidFill>
                <a:latin typeface="Avenir Next LT Pro" panose="020B0504020202020204" pitchFamily="34" charset="0"/>
                <a:cs typeface="Arial" panose="020B0604020202020204" pitchFamily="34" charset="0"/>
              </a:rPr>
              <a:t>Insert </a:t>
            </a:r>
            <a:r>
              <a:rPr lang="da-DK" altLang="da-DK" sz="900" b="0" noProof="1">
                <a:solidFill>
                  <a:schemeClr val="tx1"/>
                </a:solidFill>
                <a:latin typeface="Avenir Next LT Pro" panose="020B0504020202020204" pitchFamily="34" charset="0"/>
                <a:cs typeface="Arial" panose="020B0604020202020204" pitchFamily="34" charset="0"/>
              </a:rPr>
              <a:t>tab</a:t>
            </a:r>
          </a:p>
          <a:p>
            <a:pPr eaLnBrk="1" hangingPunct="1">
              <a:spcAft>
                <a:spcPts val="600"/>
              </a:spcAft>
              <a:defRPr/>
            </a:pPr>
            <a:r>
              <a:rPr lang="da-DK" altLang="da-DK" sz="900" b="1" noProof="1">
                <a:solidFill>
                  <a:schemeClr val="tx1"/>
                </a:solidFill>
                <a:latin typeface="Avenir Next LT Pro" panose="020B0504020202020204" pitchFamily="34" charset="0"/>
                <a:cs typeface="Arial" panose="020B0604020202020204" pitchFamily="34" charset="0"/>
              </a:rPr>
              <a:t>2. </a:t>
            </a:r>
            <a:r>
              <a:rPr lang="da-DK" altLang="da-DK" sz="900" b="0" noProof="1">
                <a:solidFill>
                  <a:schemeClr val="tx1"/>
                </a:solidFill>
                <a:latin typeface="Avenir Next LT Pro" panose="020B0504020202020204" pitchFamily="34" charset="0"/>
                <a:cs typeface="Arial" panose="020B0604020202020204" pitchFamily="34" charset="0"/>
              </a:rPr>
              <a:t>Click on </a:t>
            </a:r>
            <a:r>
              <a:rPr lang="da-DK" altLang="da-DK" sz="900" b="1" noProof="1">
                <a:solidFill>
                  <a:schemeClr val="tx1"/>
                </a:solidFill>
                <a:latin typeface="Avenir Next LT Pro" panose="020B0504020202020204" pitchFamily="34" charset="0"/>
                <a:cs typeface="Arial" panose="020B0604020202020204" pitchFamily="34" charset="0"/>
              </a:rPr>
              <a:t>Header and Footer </a:t>
            </a:r>
            <a:br>
              <a:rPr lang="da-DK" altLang="da-DK" sz="900" b="0" noProof="1">
                <a:solidFill>
                  <a:schemeClr val="tx1"/>
                </a:solidFill>
                <a:latin typeface="Avenir Next LT Pro" panose="020B0504020202020204" pitchFamily="34" charset="0"/>
                <a:cs typeface="Arial" panose="020B0604020202020204" pitchFamily="34" charset="0"/>
              </a:rPr>
            </a:br>
            <a:r>
              <a:rPr lang="da-DK" altLang="da-DK" sz="900" b="0" noProof="1">
                <a:solidFill>
                  <a:schemeClr val="tx1"/>
                </a:solidFill>
                <a:latin typeface="Avenir Next LT Pro" panose="020B0504020202020204" pitchFamily="34" charset="0"/>
                <a:cs typeface="Arial" panose="020B0604020202020204" pitchFamily="34" charset="0"/>
              </a:rPr>
              <a:t>(write the desired text)</a:t>
            </a:r>
          </a:p>
          <a:p>
            <a:pPr eaLnBrk="1" hangingPunct="1">
              <a:spcAft>
                <a:spcPts val="600"/>
              </a:spcAft>
              <a:defRPr/>
            </a:pPr>
            <a:r>
              <a:rPr lang="da-DK" altLang="da-DK" sz="900" b="1" noProof="1">
                <a:solidFill>
                  <a:schemeClr val="tx1"/>
                </a:solidFill>
                <a:latin typeface="Avenir Next LT Pro" panose="020B0504020202020204" pitchFamily="34" charset="0"/>
                <a:cs typeface="Arial" panose="020B0604020202020204" pitchFamily="34" charset="0"/>
              </a:rPr>
              <a:t>3. </a:t>
            </a:r>
            <a:r>
              <a:rPr lang="da-DK" altLang="da-DK" sz="900" b="0" noProof="1">
                <a:solidFill>
                  <a:schemeClr val="tx1"/>
                </a:solidFill>
                <a:latin typeface="Avenir Next LT Pro" panose="020B0504020202020204" pitchFamily="34" charset="0"/>
                <a:cs typeface="Arial" panose="020B0604020202020204" pitchFamily="34" charset="0"/>
              </a:rPr>
              <a:t>Click </a:t>
            </a:r>
            <a:r>
              <a:rPr lang="da-DK" altLang="da-DK" sz="900" b="1" noProof="1">
                <a:solidFill>
                  <a:schemeClr val="tx1"/>
                </a:solidFill>
                <a:latin typeface="Avenir Next LT Pro" panose="020B0504020202020204" pitchFamily="34" charset="0"/>
                <a:cs typeface="Arial" panose="020B0604020202020204" pitchFamily="34" charset="0"/>
              </a:rPr>
              <a:t>Apply to All </a:t>
            </a:r>
            <a:r>
              <a:rPr lang="da-DK" altLang="da-DK" sz="900" b="0" noProof="1">
                <a:solidFill>
                  <a:schemeClr val="tx1"/>
                </a:solidFill>
                <a:latin typeface="Avenir Next LT Pro" panose="020B0504020202020204" pitchFamily="34" charset="0"/>
                <a:cs typeface="Arial" panose="020B0604020202020204" pitchFamily="34" charset="0"/>
              </a:rPr>
              <a:t>or </a:t>
            </a:r>
            <a:r>
              <a:rPr lang="da-DK" altLang="da-DK" sz="900" b="1" noProof="1">
                <a:solidFill>
                  <a:schemeClr val="tx1"/>
                </a:solidFill>
                <a:latin typeface="Avenir Next LT Pro" panose="020B0504020202020204" pitchFamily="34" charset="0"/>
                <a:cs typeface="Arial" panose="020B0604020202020204" pitchFamily="34" charset="0"/>
              </a:rPr>
              <a:t>Apply</a:t>
            </a:r>
            <a:r>
              <a:rPr lang="da-DK" altLang="da-DK" sz="900" b="0" noProof="1">
                <a:solidFill>
                  <a:schemeClr val="tx1"/>
                </a:solidFill>
                <a:latin typeface="Avenir Next LT Pro" panose="020B0504020202020204" pitchFamily="34" charset="0"/>
                <a:cs typeface="Arial" panose="020B0604020202020204" pitchFamily="34" charset="0"/>
              </a:rPr>
              <a:t> if </a:t>
            </a:r>
            <a:br>
              <a:rPr lang="da-DK" altLang="da-DK" sz="900" b="0" noProof="1">
                <a:solidFill>
                  <a:schemeClr val="tx1"/>
                </a:solidFill>
                <a:latin typeface="Avenir Next LT Pro" panose="020B0504020202020204" pitchFamily="34" charset="0"/>
                <a:cs typeface="Arial" panose="020B0604020202020204" pitchFamily="34" charset="0"/>
              </a:rPr>
            </a:br>
            <a:r>
              <a:rPr lang="da-DK" altLang="da-DK" sz="900" b="0" noProof="1">
                <a:solidFill>
                  <a:schemeClr val="tx1"/>
                </a:solidFill>
                <a:latin typeface="Avenir Next LT Pro" panose="020B0504020202020204" pitchFamily="34" charset="0"/>
                <a:cs typeface="Arial" panose="020B0604020202020204" pitchFamily="34" charset="0"/>
              </a:rPr>
              <a:t>only used on one slide</a:t>
            </a:r>
          </a:p>
          <a:p>
            <a:pPr eaLnBrk="1" hangingPunct="1">
              <a:spcBef>
                <a:spcPts val="1200"/>
              </a:spcBef>
              <a:spcAft>
                <a:spcPts val="600"/>
              </a:spcAft>
              <a:defRPr/>
            </a:pPr>
            <a:r>
              <a:rPr lang="da-DK" sz="1400" b="0" kern="1200" cap="none" spc="0" baseline="0" noProof="1">
                <a:solidFill>
                  <a:schemeClr val="tx2"/>
                </a:solidFill>
                <a:latin typeface="Avenir Next LT Pro" panose="020B0504020202020204" pitchFamily="34" charset="0"/>
                <a:ea typeface="Open Sans Light" panose="020B0306030504020204" pitchFamily="34" charset="0"/>
                <a:cs typeface="Open Sans Light" panose="020B0306030504020204" pitchFamily="34" charset="0"/>
              </a:rPr>
              <a:t>Guides</a:t>
            </a:r>
          </a:p>
          <a:p>
            <a:pPr eaLnBrk="1" hangingPunct="1">
              <a:spcAft>
                <a:spcPts val="600"/>
              </a:spcAft>
              <a:defRPr/>
            </a:pPr>
            <a:r>
              <a:rPr lang="da-DK" altLang="da-DK" sz="900" b="0" noProof="1">
                <a:solidFill>
                  <a:schemeClr val="tx1"/>
                </a:solidFill>
                <a:latin typeface="Avenir Next LT Pro" panose="020B0504020202020204" pitchFamily="34" charset="0"/>
                <a:cs typeface="Arial" panose="020B0604020202020204" pitchFamily="34" charset="0"/>
              </a:rPr>
              <a:t>To view drawing guides</a:t>
            </a:r>
          </a:p>
          <a:p>
            <a:pPr eaLnBrk="1" hangingPunct="1">
              <a:spcAft>
                <a:spcPts val="600"/>
              </a:spcAft>
              <a:defRPr/>
            </a:pPr>
            <a:r>
              <a:rPr lang="da-DK" altLang="da-DK" sz="900" b="1" noProof="1">
                <a:solidFill>
                  <a:schemeClr val="tx1"/>
                </a:solidFill>
                <a:latin typeface="Avenir Next LT Pro" panose="020B0504020202020204" pitchFamily="34" charset="0"/>
                <a:cs typeface="Arial" panose="020B0604020202020204" pitchFamily="34" charset="0"/>
              </a:rPr>
              <a:t>1. </a:t>
            </a:r>
            <a:r>
              <a:rPr lang="da-DK" altLang="da-DK" sz="900" b="0" noProof="1">
                <a:solidFill>
                  <a:schemeClr val="tx1"/>
                </a:solidFill>
                <a:latin typeface="Avenir Next LT Pro" panose="020B0504020202020204" pitchFamily="34" charset="0"/>
                <a:cs typeface="Arial" panose="020B0604020202020204" pitchFamily="34" charset="0"/>
              </a:rPr>
              <a:t>Click the </a:t>
            </a:r>
            <a:r>
              <a:rPr lang="da-DK" altLang="da-DK" sz="900" b="1" noProof="1">
                <a:solidFill>
                  <a:schemeClr val="tx1"/>
                </a:solidFill>
                <a:latin typeface="Avenir Next LT Pro" panose="020B0504020202020204" pitchFamily="34" charset="0"/>
                <a:cs typeface="Arial" panose="020B0604020202020204" pitchFamily="34" charset="0"/>
              </a:rPr>
              <a:t>View</a:t>
            </a:r>
            <a:r>
              <a:rPr lang="da-DK" altLang="da-DK" sz="900" b="0" noProof="1">
                <a:solidFill>
                  <a:schemeClr val="tx1"/>
                </a:solidFill>
                <a:latin typeface="Avenir Next LT Pro" panose="020B0504020202020204" pitchFamily="34" charset="0"/>
                <a:cs typeface="Arial" panose="020B0604020202020204" pitchFamily="34" charset="0"/>
              </a:rPr>
              <a:t> tab, set </a:t>
            </a:r>
            <a:br>
              <a:rPr lang="da-DK" altLang="da-DK" sz="900" b="0" noProof="1">
                <a:solidFill>
                  <a:schemeClr val="tx1"/>
                </a:solidFill>
                <a:latin typeface="Avenir Next LT Pro" panose="020B0504020202020204" pitchFamily="34" charset="0"/>
                <a:cs typeface="Arial" panose="020B0604020202020204" pitchFamily="34" charset="0"/>
              </a:rPr>
            </a:br>
            <a:r>
              <a:rPr lang="da-DK" altLang="da-DK" sz="900" b="0" noProof="1">
                <a:solidFill>
                  <a:schemeClr val="tx1"/>
                </a:solidFill>
                <a:latin typeface="Avenir Next LT Pro" panose="020B0504020202020204" pitchFamily="34" charset="0"/>
                <a:cs typeface="Arial" panose="020B0604020202020204" pitchFamily="34" charset="0"/>
              </a:rPr>
              <a:t>tick mark next to </a:t>
            </a:r>
            <a:r>
              <a:rPr lang="da-DK" altLang="da-DK" sz="900" b="1" noProof="1">
                <a:solidFill>
                  <a:schemeClr val="tx1"/>
                </a:solidFill>
                <a:latin typeface="Avenir Next LT Pro" panose="020B0504020202020204" pitchFamily="34" charset="0"/>
                <a:cs typeface="Arial" panose="020B0604020202020204" pitchFamily="34" charset="0"/>
              </a:rPr>
              <a:t>Guides</a:t>
            </a:r>
            <a:endParaRPr lang="da-DK" altLang="da-DK" sz="900" b="0" noProof="1">
              <a:solidFill>
                <a:schemeClr val="tx1"/>
              </a:solidFill>
              <a:latin typeface="Avenir Next LT Pro" panose="020B0504020202020204" pitchFamily="34" charset="0"/>
              <a:cs typeface="Arial" panose="020B0604020202020204" pitchFamily="34" charset="0"/>
            </a:endParaRPr>
          </a:p>
          <a:p>
            <a:pPr eaLnBrk="1" hangingPunct="1">
              <a:spcAft>
                <a:spcPts val="600"/>
              </a:spcAft>
              <a:defRPr/>
            </a:pPr>
            <a:r>
              <a:rPr lang="da-DK" altLang="da-DK" sz="900" b="1" noProof="1">
                <a:solidFill>
                  <a:schemeClr val="tx1"/>
                </a:solidFill>
                <a:latin typeface="Avenir Next LT Pro" panose="020B0504020202020204" pitchFamily="34" charset="0"/>
                <a:cs typeface="Arial" panose="020B0604020202020204" pitchFamily="34" charset="0"/>
              </a:rPr>
              <a:t>Hint: Alt + F9 </a:t>
            </a:r>
            <a:r>
              <a:rPr lang="da-DK" altLang="da-DK" sz="900" b="0" noProof="1">
                <a:solidFill>
                  <a:schemeClr val="tx1"/>
                </a:solidFill>
                <a:latin typeface="Avenir Next LT Pro" panose="020B0504020202020204" pitchFamily="34" charset="0"/>
                <a:cs typeface="Arial" panose="020B0604020202020204" pitchFamily="34" charset="0"/>
              </a:rPr>
              <a:t>for quick </a:t>
            </a:r>
            <a:br>
              <a:rPr lang="da-DK" altLang="da-DK" sz="900" b="0" noProof="1">
                <a:solidFill>
                  <a:schemeClr val="tx1"/>
                </a:solidFill>
                <a:latin typeface="Avenir Next LT Pro" panose="020B0504020202020204" pitchFamily="34" charset="0"/>
                <a:cs typeface="Arial" panose="020B0604020202020204" pitchFamily="34" charset="0"/>
              </a:rPr>
            </a:br>
            <a:r>
              <a:rPr lang="da-DK" altLang="da-DK" sz="900" b="0" noProof="1">
                <a:solidFill>
                  <a:schemeClr val="tx1"/>
                </a:solidFill>
                <a:latin typeface="Avenir Next LT Pro" panose="020B0504020202020204" pitchFamily="34" charset="0"/>
                <a:cs typeface="Arial" panose="020B0604020202020204" pitchFamily="34" charset="0"/>
              </a:rPr>
              <a:t>viewing of guides</a:t>
            </a:r>
          </a:p>
        </p:txBody>
      </p:sp>
      <p:pic>
        <p:nvPicPr>
          <p:cNvPr id="28" name="1 Increase decrease"/>
          <p:cNvPicPr>
            <a:picLocks noChangeAspect="1"/>
          </p:cNvPicPr>
          <p:nvPr userDrawn="1"/>
        </p:nvPicPr>
        <p:blipFill>
          <a:blip r:embed="rId3"/>
          <a:stretch>
            <a:fillRect/>
          </a:stretch>
        </p:blipFill>
        <p:spPr>
          <a:xfrm>
            <a:off x="2659299" y="2925255"/>
            <a:ext cx="549328" cy="285228"/>
          </a:xfrm>
          <a:prstGeom prst="rect">
            <a:avLst/>
          </a:prstGeom>
        </p:spPr>
      </p:pic>
      <p:pic>
        <p:nvPicPr>
          <p:cNvPr id="13" name="2 New picture"/>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733943" y="3538594"/>
            <a:ext cx="324764" cy="578237"/>
          </a:xfrm>
          <a:prstGeom prst="rect">
            <a:avLst/>
          </a:prstGeom>
        </p:spPr>
      </p:pic>
      <p:pic>
        <p:nvPicPr>
          <p:cNvPr id="16" name="3 Layout"/>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2716183" y="4846670"/>
            <a:ext cx="593368" cy="192211"/>
          </a:xfrm>
          <a:prstGeom prst="rect">
            <a:avLst/>
          </a:prstGeom>
        </p:spPr>
      </p:pic>
      <p:pic>
        <p:nvPicPr>
          <p:cNvPr id="19" name="4 Reset"/>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359337" y="5662772"/>
            <a:ext cx="492452" cy="200416"/>
          </a:xfrm>
          <a:prstGeom prst="rect">
            <a:avLst/>
          </a:prstGeom>
        </p:spPr>
      </p:pic>
      <p:pic>
        <p:nvPicPr>
          <p:cNvPr id="5" name="5 Insert picture"/>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6425716" y="2075087"/>
            <a:ext cx="262151" cy="256054"/>
          </a:xfrm>
          <a:prstGeom prst="rect">
            <a:avLst/>
          </a:prstGeom>
        </p:spPr>
      </p:pic>
      <p:pic>
        <p:nvPicPr>
          <p:cNvPr id="23" name="6 Crop"/>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6406348" y="3596004"/>
            <a:ext cx="337400" cy="321707"/>
          </a:xfrm>
          <a:prstGeom prst="rect">
            <a:avLst/>
          </a:prstGeom>
        </p:spPr>
      </p:pic>
      <p:pic>
        <p:nvPicPr>
          <p:cNvPr id="2" name="7 Scale picture"/>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6425716" y="4007002"/>
            <a:ext cx="359695" cy="335309"/>
          </a:xfrm>
          <a:prstGeom prst="rect">
            <a:avLst/>
          </a:prstGeom>
        </p:spPr>
      </p:pic>
    </p:spTree>
    <p:extLst>
      <p:ext uri="{BB962C8B-B14F-4D97-AF65-F5344CB8AC3E}">
        <p14:creationId xmlns:p14="http://schemas.microsoft.com/office/powerpoint/2010/main" val="23760490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 Front pag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746D4E5-7682-43E7-8852-217AFCA78D5F}"/>
              </a:ext>
            </a:extLst>
          </p:cNvPr>
          <p:cNvGraphicFramePr>
            <a:graphicFrameLocks noChangeAspect="1"/>
          </p:cNvGraphicFramePr>
          <p:nvPr userDrawn="1">
            <p:custDataLst>
              <p:tags r:id="rId1"/>
            </p:custDataLst>
            <p:extLst>
              <p:ext uri="{D42A27DB-BD31-4B8C-83A1-F6EECF244321}">
                <p14:modId xmlns:p14="http://schemas.microsoft.com/office/powerpoint/2010/main" val="15328776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3" name="Object 2" hidden="1">
                        <a:extLst>
                          <a:ext uri="{FF2B5EF4-FFF2-40B4-BE49-F238E27FC236}">
                            <a16:creationId xmlns:a16="http://schemas.microsoft.com/office/drawing/2014/main" id="{5746D4E5-7682-43E7-8852-217AFCA78D5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Date_DateCustomA" hidden="1"/>
          <p:cNvSpPr>
            <a:spLocks noGrp="1"/>
          </p:cNvSpPr>
          <p:nvPr>
            <p:ph type="dt" sz="half" idx="10"/>
          </p:nvPr>
        </p:nvSpPr>
        <p:spPr>
          <a:xfrm>
            <a:off x="0" y="6912000"/>
            <a:ext cx="0" cy="0"/>
          </a:xfrm>
          <a:prstGeom prst="rect">
            <a:avLst/>
          </a:prstGeom>
        </p:spPr>
        <p:txBody>
          <a:bodyPr/>
          <a:lstStyle>
            <a:lvl1pPr rtl="0">
              <a:defRPr sz="100">
                <a:noFill/>
              </a:defRPr>
            </a:lvl1pPr>
          </a:lstStyle>
          <a:p>
            <a:endParaRPr lang="en-US"/>
          </a:p>
        </p:txBody>
      </p:sp>
      <p:sp>
        <p:nvSpPr>
          <p:cNvPr id="6" name="Slide Number Placeholder 5" hidden="1"/>
          <p:cNvSpPr>
            <a:spLocks noGrp="1"/>
          </p:cNvSpPr>
          <p:nvPr>
            <p:ph type="sldNum" sz="quarter" idx="12"/>
          </p:nvPr>
        </p:nvSpPr>
        <p:spPr>
          <a:xfrm>
            <a:off x="0" y="6912000"/>
            <a:ext cx="0" cy="0"/>
          </a:xfrm>
          <a:prstGeom prst="rect">
            <a:avLst/>
          </a:prstGeom>
        </p:spPr>
        <p:txBody>
          <a:bodyPr/>
          <a:lstStyle>
            <a:lvl1pPr rtl="0">
              <a:defRPr>
                <a:noFill/>
              </a:defRPr>
            </a:lvl1pPr>
          </a:lstStyle>
          <a:p>
            <a:fld id="{24C8C45C-947F-4981-8B3F-4F32E973C901}" type="slidenum">
              <a:rPr lang="en-US" smtClean="0"/>
              <a:pPr/>
              <a:t>‹#›</a:t>
            </a:fld>
            <a:endParaRPr lang="en-US"/>
          </a:p>
        </p:txBody>
      </p:sp>
      <p:sp>
        <p:nvSpPr>
          <p:cNvPr id="9" name="Picture Placeholder 6">
            <a:extLst>
              <a:ext uri="{FF2B5EF4-FFF2-40B4-BE49-F238E27FC236}">
                <a16:creationId xmlns:a16="http://schemas.microsoft.com/office/drawing/2014/main" id="{4BC25C40-E8AD-41A2-845C-D369E0BB5E07}"/>
              </a:ext>
            </a:extLst>
          </p:cNvPr>
          <p:cNvSpPr>
            <a:spLocks noGrp="1" noChangeAspect="1"/>
          </p:cNvSpPr>
          <p:nvPr>
            <p:ph type="pic" sz="quarter" idx="13"/>
          </p:nvPr>
        </p:nvSpPr>
        <p:spPr>
          <a:xfrm>
            <a:off x="97972" y="122464"/>
            <a:ext cx="11984946" cy="5894614"/>
          </a:xfrm>
          <a:prstGeom prst="round2SameRect">
            <a:avLst>
              <a:gd name="adj1" fmla="val 2716"/>
              <a:gd name="adj2" fmla="val 0"/>
            </a:avLst>
          </a:prstGeom>
          <a:blipFill>
            <a:blip r:embed="rId5">
              <a:extLst>
                <a:ext uri="{28A0092B-C50C-407E-A947-70E740481C1C}">
                  <a14:useLocalDpi xmlns:a14="http://schemas.microsoft.com/office/drawing/2010/main" val="0"/>
                </a:ext>
              </a:extLst>
            </a:blip>
            <a:stretch>
              <a:fillRect/>
            </a:stretch>
          </a:blipFill>
        </p:spPr>
        <p:txBody>
          <a:bodyPr/>
          <a:lstStyle/>
          <a:p>
            <a:r>
              <a:rPr lang="en-US"/>
              <a:t>Click icon to add picture</a:t>
            </a:r>
          </a:p>
        </p:txBody>
      </p:sp>
      <p:sp>
        <p:nvSpPr>
          <p:cNvPr id="12" name="Title 1">
            <a:extLst>
              <a:ext uri="{FF2B5EF4-FFF2-40B4-BE49-F238E27FC236}">
                <a16:creationId xmlns:a16="http://schemas.microsoft.com/office/drawing/2014/main" id="{D4269EEC-D9E5-40F5-BAB1-A908009B3694}"/>
              </a:ext>
            </a:extLst>
          </p:cNvPr>
          <p:cNvSpPr>
            <a:spLocks noGrp="1"/>
          </p:cNvSpPr>
          <p:nvPr>
            <p:ph type="title"/>
          </p:nvPr>
        </p:nvSpPr>
        <p:spPr>
          <a:xfrm>
            <a:off x="651339" y="3306871"/>
            <a:ext cx="10886728" cy="757824"/>
          </a:xfrm>
        </p:spPr>
        <p:txBody>
          <a:bodyPr vert="horz"/>
          <a:lstStyle>
            <a:lvl1pPr rtl="0">
              <a:lnSpc>
                <a:spcPct val="100000"/>
              </a:lnSpc>
              <a:defRPr cap="none">
                <a:solidFill>
                  <a:schemeClr val="bg1"/>
                </a:solidFill>
                <a:latin typeface="Avenir Next LT Pro" panose="020B0504020202020204" pitchFamily="34" charset="0"/>
              </a:defRPr>
            </a:lvl1pPr>
          </a:lstStyle>
          <a:p>
            <a:r>
              <a:rPr lang="en-US" noProof="0"/>
              <a:t>Click to edit Master title style</a:t>
            </a:r>
            <a:endParaRPr lang="en-US"/>
          </a:p>
        </p:txBody>
      </p:sp>
      <p:pic>
        <p:nvPicPr>
          <p:cNvPr id="5" name="Picture 4" descr="Square&#10;&#10;Description automatically generated with low confidence">
            <a:extLst>
              <a:ext uri="{FF2B5EF4-FFF2-40B4-BE49-F238E27FC236}">
                <a16:creationId xmlns:a16="http://schemas.microsoft.com/office/drawing/2014/main" id="{AA9DFC6B-5BBE-4A81-9CA0-08AB321632A8}"/>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0363200" y="6276964"/>
            <a:ext cx="1174867" cy="191520"/>
          </a:xfrm>
          <a:prstGeom prst="rect">
            <a:avLst/>
          </a:prstGeom>
        </p:spPr>
      </p:pic>
      <p:sp>
        <p:nvSpPr>
          <p:cNvPr id="13" name="Text Placeholder 12">
            <a:extLst>
              <a:ext uri="{FF2B5EF4-FFF2-40B4-BE49-F238E27FC236}">
                <a16:creationId xmlns:a16="http://schemas.microsoft.com/office/drawing/2014/main" id="{E2BA1474-3797-46D2-8A7B-76A4EEF65BD8}"/>
              </a:ext>
            </a:extLst>
          </p:cNvPr>
          <p:cNvSpPr>
            <a:spLocks noGrp="1"/>
          </p:cNvSpPr>
          <p:nvPr>
            <p:ph type="body" sz="quarter" idx="14"/>
          </p:nvPr>
        </p:nvSpPr>
        <p:spPr>
          <a:xfrm>
            <a:off x="651339" y="4110437"/>
            <a:ext cx="6680796" cy="1015298"/>
          </a:xfrm>
          <a:prstGeom prst="rect">
            <a:avLst/>
          </a:prstGeom>
        </p:spPr>
        <p:txBody>
          <a:bodyPr/>
          <a:lstStyle>
            <a:lvl1pPr>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953268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1. Front pag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746D4E5-7682-43E7-8852-217AFCA78D5F}"/>
              </a:ext>
            </a:extLst>
          </p:cNvPr>
          <p:cNvGraphicFramePr>
            <a:graphicFrameLocks noChangeAspect="1"/>
          </p:cNvGraphicFramePr>
          <p:nvPr userDrawn="1">
            <p:custDataLst>
              <p:tags r:id="rId1"/>
            </p:custDataLst>
            <p:extLst>
              <p:ext uri="{D42A27DB-BD31-4B8C-83A1-F6EECF244321}">
                <p14:modId xmlns:p14="http://schemas.microsoft.com/office/powerpoint/2010/main" val="15328776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3" name="Object 2" hidden="1">
                        <a:extLst>
                          <a:ext uri="{FF2B5EF4-FFF2-40B4-BE49-F238E27FC236}">
                            <a16:creationId xmlns:a16="http://schemas.microsoft.com/office/drawing/2014/main" id="{5746D4E5-7682-43E7-8852-217AFCA78D5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Date_DateCustomA" hidden="1"/>
          <p:cNvSpPr>
            <a:spLocks noGrp="1"/>
          </p:cNvSpPr>
          <p:nvPr>
            <p:ph type="dt" sz="half" idx="10"/>
          </p:nvPr>
        </p:nvSpPr>
        <p:spPr>
          <a:xfrm>
            <a:off x="0" y="6912000"/>
            <a:ext cx="0" cy="0"/>
          </a:xfrm>
          <a:prstGeom prst="rect">
            <a:avLst/>
          </a:prstGeom>
        </p:spPr>
        <p:txBody>
          <a:bodyPr/>
          <a:lstStyle>
            <a:lvl1pPr rtl="0">
              <a:defRPr sz="100">
                <a:noFill/>
              </a:defRPr>
            </a:lvl1pPr>
          </a:lstStyle>
          <a:p>
            <a:endParaRPr lang="en-US"/>
          </a:p>
        </p:txBody>
      </p:sp>
      <p:sp>
        <p:nvSpPr>
          <p:cNvPr id="6" name="Slide Number Placeholder 5" hidden="1"/>
          <p:cNvSpPr>
            <a:spLocks noGrp="1"/>
          </p:cNvSpPr>
          <p:nvPr>
            <p:ph type="sldNum" sz="quarter" idx="12"/>
          </p:nvPr>
        </p:nvSpPr>
        <p:spPr>
          <a:xfrm>
            <a:off x="0" y="6912000"/>
            <a:ext cx="0" cy="0"/>
          </a:xfrm>
          <a:prstGeom prst="rect">
            <a:avLst/>
          </a:prstGeom>
        </p:spPr>
        <p:txBody>
          <a:bodyPr/>
          <a:lstStyle>
            <a:lvl1pPr rtl="0">
              <a:defRPr>
                <a:noFill/>
              </a:defRPr>
            </a:lvl1pPr>
          </a:lstStyle>
          <a:p>
            <a:fld id="{24C8C45C-947F-4981-8B3F-4F32E973C901}" type="slidenum">
              <a:rPr lang="en-US" smtClean="0"/>
              <a:pPr/>
              <a:t>‹#›</a:t>
            </a:fld>
            <a:endParaRPr lang="en-US"/>
          </a:p>
        </p:txBody>
      </p:sp>
      <p:sp>
        <p:nvSpPr>
          <p:cNvPr id="9" name="Picture Placeholder 6">
            <a:extLst>
              <a:ext uri="{FF2B5EF4-FFF2-40B4-BE49-F238E27FC236}">
                <a16:creationId xmlns:a16="http://schemas.microsoft.com/office/drawing/2014/main" id="{4BC25C40-E8AD-41A2-845C-D369E0BB5E07}"/>
              </a:ext>
            </a:extLst>
          </p:cNvPr>
          <p:cNvSpPr>
            <a:spLocks noGrp="1" noChangeAspect="1"/>
          </p:cNvSpPr>
          <p:nvPr>
            <p:ph type="pic" sz="quarter" idx="13"/>
          </p:nvPr>
        </p:nvSpPr>
        <p:spPr>
          <a:xfrm>
            <a:off x="97972" y="122464"/>
            <a:ext cx="11984946" cy="5894614"/>
          </a:xfrm>
          <a:prstGeom prst="round2SameRect">
            <a:avLst>
              <a:gd name="adj1" fmla="val 2716"/>
              <a:gd name="adj2" fmla="val 0"/>
            </a:avLst>
          </a:prstGeom>
          <a:blipFill>
            <a:blip r:embed="rId5">
              <a:extLst>
                <a:ext uri="{28A0092B-C50C-407E-A947-70E740481C1C}">
                  <a14:useLocalDpi xmlns:a14="http://schemas.microsoft.com/office/drawing/2010/main" val="0"/>
                </a:ext>
              </a:extLst>
            </a:blip>
            <a:stretch>
              <a:fillRect/>
            </a:stretch>
          </a:blipFill>
        </p:spPr>
        <p:txBody>
          <a:bodyPr/>
          <a:lstStyle/>
          <a:p>
            <a:r>
              <a:rPr lang="en-US"/>
              <a:t>Click icon to add picture</a:t>
            </a:r>
          </a:p>
        </p:txBody>
      </p:sp>
      <p:pic>
        <p:nvPicPr>
          <p:cNvPr id="5" name="Picture 4" descr="Square&#10;&#10;Description automatically generated with low confidence">
            <a:extLst>
              <a:ext uri="{FF2B5EF4-FFF2-40B4-BE49-F238E27FC236}">
                <a16:creationId xmlns:a16="http://schemas.microsoft.com/office/drawing/2014/main" id="{AA9DFC6B-5BBE-4A81-9CA0-08AB321632A8}"/>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0363200" y="6276964"/>
            <a:ext cx="1174867" cy="191520"/>
          </a:xfrm>
          <a:prstGeom prst="rect">
            <a:avLst/>
          </a:prstGeom>
        </p:spPr>
      </p:pic>
      <p:sp>
        <p:nvSpPr>
          <p:cNvPr id="8" name="Title 1">
            <a:extLst>
              <a:ext uri="{FF2B5EF4-FFF2-40B4-BE49-F238E27FC236}">
                <a16:creationId xmlns:a16="http://schemas.microsoft.com/office/drawing/2014/main" id="{08D2F51F-9116-78E5-32CD-E4209B7D89BC}"/>
              </a:ext>
            </a:extLst>
          </p:cNvPr>
          <p:cNvSpPr>
            <a:spLocks noGrp="1"/>
          </p:cNvSpPr>
          <p:nvPr>
            <p:ph type="title"/>
          </p:nvPr>
        </p:nvSpPr>
        <p:spPr>
          <a:xfrm>
            <a:off x="651339" y="3306871"/>
            <a:ext cx="10886728" cy="757824"/>
          </a:xfrm>
        </p:spPr>
        <p:txBody>
          <a:bodyPr vert="horz"/>
          <a:lstStyle>
            <a:lvl1pPr rtl="0">
              <a:lnSpc>
                <a:spcPct val="100000"/>
              </a:lnSpc>
              <a:defRPr cap="none">
                <a:solidFill>
                  <a:schemeClr val="bg1"/>
                </a:solidFill>
                <a:latin typeface="Avenir Next LT Pro" panose="020B0504020202020204" pitchFamily="34" charset="0"/>
              </a:defRPr>
            </a:lvl1pPr>
          </a:lstStyle>
          <a:p>
            <a:r>
              <a:rPr lang="en-US" noProof="0"/>
              <a:t>Click to edit Master title style</a:t>
            </a:r>
            <a:endParaRPr lang="en-US"/>
          </a:p>
        </p:txBody>
      </p:sp>
      <p:sp>
        <p:nvSpPr>
          <p:cNvPr id="10" name="Text Placeholder 12">
            <a:extLst>
              <a:ext uri="{FF2B5EF4-FFF2-40B4-BE49-F238E27FC236}">
                <a16:creationId xmlns:a16="http://schemas.microsoft.com/office/drawing/2014/main" id="{BE989000-FECC-15E9-8732-653207360609}"/>
              </a:ext>
            </a:extLst>
          </p:cNvPr>
          <p:cNvSpPr>
            <a:spLocks noGrp="1"/>
          </p:cNvSpPr>
          <p:nvPr>
            <p:ph type="body" sz="quarter" idx="14"/>
          </p:nvPr>
        </p:nvSpPr>
        <p:spPr>
          <a:xfrm>
            <a:off x="651339" y="4110437"/>
            <a:ext cx="6680796" cy="1015298"/>
          </a:xfrm>
          <a:prstGeom prst="rect">
            <a:avLst/>
          </a:prstGeom>
        </p:spPr>
        <p:txBody>
          <a:bodyPr/>
          <a:lstStyle>
            <a:lvl1pPr>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4014213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 Front page 2">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4BC25C40-E8AD-41A2-845C-D369E0BB5E07}"/>
              </a:ext>
            </a:extLst>
          </p:cNvPr>
          <p:cNvSpPr>
            <a:spLocks noGrp="1" noChangeAspect="1"/>
          </p:cNvSpPr>
          <p:nvPr>
            <p:ph type="pic" sz="quarter" idx="13"/>
          </p:nvPr>
        </p:nvSpPr>
        <p:spPr>
          <a:xfrm>
            <a:off x="97972" y="122464"/>
            <a:ext cx="11984946" cy="5894614"/>
          </a:xfrm>
          <a:prstGeom prst="round2SameRect">
            <a:avLst>
              <a:gd name="adj1" fmla="val 2716"/>
              <a:gd name="adj2" fmla="val 0"/>
            </a:avLst>
          </a:prstGeom>
        </p:spPr>
        <p:txBody>
          <a:bodyPr/>
          <a:lstStyle/>
          <a:p>
            <a:r>
              <a:rPr lang="en-US"/>
              <a:t>Click icon to add picture</a:t>
            </a:r>
          </a:p>
        </p:txBody>
      </p:sp>
      <p:graphicFrame>
        <p:nvGraphicFramePr>
          <p:cNvPr id="3" name="Object 2" hidden="1">
            <a:extLst>
              <a:ext uri="{FF2B5EF4-FFF2-40B4-BE49-F238E27FC236}">
                <a16:creationId xmlns:a16="http://schemas.microsoft.com/office/drawing/2014/main" id="{5746D4E5-7682-43E7-8852-217AFCA78D5F}"/>
              </a:ext>
            </a:extLst>
          </p:cNvPr>
          <p:cNvGraphicFramePr>
            <a:graphicFrameLocks noChangeAspect="1"/>
          </p:cNvGraphicFramePr>
          <p:nvPr userDrawn="1">
            <p:custDataLst>
              <p:tags r:id="rId1"/>
            </p:custDataLst>
            <p:extLst>
              <p:ext uri="{D42A27DB-BD31-4B8C-83A1-F6EECF244321}">
                <p14:modId xmlns:p14="http://schemas.microsoft.com/office/powerpoint/2010/main" val="36432227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3" name="Object 2" hidden="1">
                        <a:extLst>
                          <a:ext uri="{FF2B5EF4-FFF2-40B4-BE49-F238E27FC236}">
                            <a16:creationId xmlns:a16="http://schemas.microsoft.com/office/drawing/2014/main" id="{5746D4E5-7682-43E7-8852-217AFCA78D5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Date_DateCustomA" hidden="1"/>
          <p:cNvSpPr>
            <a:spLocks noGrp="1"/>
          </p:cNvSpPr>
          <p:nvPr>
            <p:ph type="dt" sz="half" idx="10"/>
          </p:nvPr>
        </p:nvSpPr>
        <p:spPr>
          <a:xfrm>
            <a:off x="0" y="6912000"/>
            <a:ext cx="0" cy="0"/>
          </a:xfrm>
          <a:prstGeom prst="rect">
            <a:avLst/>
          </a:prstGeom>
        </p:spPr>
        <p:txBody>
          <a:bodyPr/>
          <a:lstStyle>
            <a:lvl1pPr rtl="0">
              <a:defRPr sz="100">
                <a:noFill/>
              </a:defRPr>
            </a:lvl1pPr>
          </a:lstStyle>
          <a:p>
            <a:endParaRPr lang="en-US"/>
          </a:p>
        </p:txBody>
      </p:sp>
      <p:sp>
        <p:nvSpPr>
          <p:cNvPr id="6" name="Slide Number Placeholder 5" hidden="1"/>
          <p:cNvSpPr>
            <a:spLocks noGrp="1"/>
          </p:cNvSpPr>
          <p:nvPr>
            <p:ph type="sldNum" sz="quarter" idx="12"/>
          </p:nvPr>
        </p:nvSpPr>
        <p:spPr>
          <a:xfrm>
            <a:off x="0" y="6912000"/>
            <a:ext cx="0" cy="0"/>
          </a:xfrm>
          <a:prstGeom prst="rect">
            <a:avLst/>
          </a:prstGeom>
        </p:spPr>
        <p:txBody>
          <a:bodyPr/>
          <a:lstStyle>
            <a:lvl1pPr rtl="0">
              <a:defRPr>
                <a:noFill/>
              </a:defRPr>
            </a:lvl1pPr>
          </a:lstStyle>
          <a:p>
            <a:fld id="{24C8C45C-947F-4981-8B3F-4F32E973C901}" type="slidenum">
              <a:rPr lang="en-US" smtClean="0"/>
              <a:pPr/>
              <a:t>‹#›</a:t>
            </a:fld>
            <a:endParaRPr lang="en-US"/>
          </a:p>
        </p:txBody>
      </p:sp>
      <p:pic>
        <p:nvPicPr>
          <p:cNvPr id="5" name="Picture 4" descr="Square&#10;&#10;Description automatically generated with low confidence">
            <a:extLst>
              <a:ext uri="{FF2B5EF4-FFF2-40B4-BE49-F238E27FC236}">
                <a16:creationId xmlns:a16="http://schemas.microsoft.com/office/drawing/2014/main" id="{AA9DFC6B-5BBE-4A81-9CA0-08AB321632A8}"/>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363200" y="6276964"/>
            <a:ext cx="1174867" cy="191520"/>
          </a:xfrm>
          <a:prstGeom prst="rect">
            <a:avLst/>
          </a:prstGeom>
        </p:spPr>
      </p:pic>
      <p:sp>
        <p:nvSpPr>
          <p:cNvPr id="12" name="Title 1">
            <a:extLst>
              <a:ext uri="{FF2B5EF4-FFF2-40B4-BE49-F238E27FC236}">
                <a16:creationId xmlns:a16="http://schemas.microsoft.com/office/drawing/2014/main" id="{D4269EEC-D9E5-40F5-BAB1-A908009B3694}"/>
              </a:ext>
            </a:extLst>
          </p:cNvPr>
          <p:cNvSpPr>
            <a:spLocks noGrp="1"/>
          </p:cNvSpPr>
          <p:nvPr>
            <p:ph type="title"/>
          </p:nvPr>
        </p:nvSpPr>
        <p:spPr>
          <a:xfrm>
            <a:off x="640670" y="3292929"/>
            <a:ext cx="7406049" cy="1396092"/>
          </a:xfrm>
        </p:spPr>
        <p:txBody>
          <a:bodyPr vert="horz"/>
          <a:lstStyle>
            <a:lvl1pPr rtl="0">
              <a:lnSpc>
                <a:spcPct val="100000"/>
              </a:lnSpc>
              <a:defRPr cap="none">
                <a:latin typeface="Avenir Next LT Pro" panose="020B0504020202020204" pitchFamily="34" charset="0"/>
              </a:defRPr>
            </a:lvl1pPr>
          </a:lstStyle>
          <a:p>
            <a:r>
              <a:rPr lang="en-US" noProof="0"/>
              <a:t>Click to edit Master title style</a:t>
            </a:r>
            <a:endParaRPr lang="en-US"/>
          </a:p>
        </p:txBody>
      </p:sp>
      <p:sp>
        <p:nvSpPr>
          <p:cNvPr id="13" name="Content Placeholder 17">
            <a:extLst>
              <a:ext uri="{FF2B5EF4-FFF2-40B4-BE49-F238E27FC236}">
                <a16:creationId xmlns:a16="http://schemas.microsoft.com/office/drawing/2014/main" id="{0F41CADD-C9C7-4978-9D5A-9116E26C3955}"/>
              </a:ext>
            </a:extLst>
          </p:cNvPr>
          <p:cNvSpPr>
            <a:spLocks noGrp="1"/>
          </p:cNvSpPr>
          <p:nvPr>
            <p:ph sz="quarter" idx="25"/>
          </p:nvPr>
        </p:nvSpPr>
        <p:spPr>
          <a:xfrm>
            <a:off x="640670" y="4887884"/>
            <a:ext cx="6699468" cy="1129194"/>
          </a:xfrm>
          <a:prstGeom prst="rect">
            <a:avLst/>
          </a:prstGeom>
        </p:spPr>
        <p:txBody>
          <a:bodyPr/>
          <a:lstStyle>
            <a:lvl1pPr marL="0" marR="0" indent="0" algn="l" defTabSz="914400" rtl="0" eaLnBrk="1" fontAlgn="auto" latinLnBrk="0" hangingPunct="1">
              <a:lnSpc>
                <a:spcPct val="119000"/>
              </a:lnSpc>
              <a:spcBef>
                <a:spcPts val="200"/>
              </a:spcBef>
              <a:spcAft>
                <a:spcPts val="0"/>
              </a:spcAft>
              <a:buClrTx/>
              <a:buSzTx/>
              <a:buFont typeface="Arial" panose="020B0604020202020204" pitchFamily="34" charset="0"/>
              <a:buNone/>
              <a:tabLst/>
              <a:defRPr>
                <a:solidFill>
                  <a:schemeClr val="tx2"/>
                </a:solidFill>
              </a:defRPr>
            </a:lvl1pPr>
            <a:lvl2pPr marL="800100" indent="0" algn="l" rtl="0">
              <a:buFont typeface="+mj-lt"/>
              <a:buAutoNum type="arabicPeriod"/>
              <a:defRPr sz="1600">
                <a:solidFill>
                  <a:schemeClr val="tx2"/>
                </a:solidFill>
              </a:defRPr>
            </a:lvl2pPr>
            <a:lvl3pPr marL="1257300" indent="0" algn="l" rtl="0">
              <a:buFont typeface="+mj-lt"/>
              <a:buAutoNum type="arabicPeriod"/>
              <a:defRPr sz="1600">
                <a:solidFill>
                  <a:schemeClr val="tx2"/>
                </a:solidFill>
              </a:defRPr>
            </a:lvl3pPr>
            <a:lvl4pPr marL="1714500" indent="-342900" algn="l" rtl="0">
              <a:buFont typeface="+mj-lt"/>
              <a:buAutoNum type="arabicPeriod"/>
              <a:defRPr>
                <a:solidFill>
                  <a:schemeClr val="tx1">
                    <a:lumMod val="75000"/>
                    <a:lumOff val="25000"/>
                  </a:schemeClr>
                </a:solidFill>
              </a:defRPr>
            </a:lvl4pPr>
            <a:lvl5pPr marL="2171700" indent="-342900" algn="l" rtl="0">
              <a:buFont typeface="+mj-lt"/>
              <a:buAutoNum type="arabicPeriod"/>
              <a:defRPr>
                <a:solidFill>
                  <a:schemeClr val="tx1">
                    <a:lumMod val="75000"/>
                    <a:lumOff val="25000"/>
                  </a:schemeClr>
                </a:solidFill>
              </a:defRPr>
            </a:lvl5pPr>
          </a:lstStyle>
          <a:p>
            <a:pPr lvl="0"/>
            <a:r>
              <a:rPr lang="en-US"/>
              <a:t>Click to edit Master text styles</a:t>
            </a:r>
          </a:p>
        </p:txBody>
      </p:sp>
    </p:spTree>
    <p:extLst>
      <p:ext uri="{BB962C8B-B14F-4D97-AF65-F5344CB8AC3E}">
        <p14:creationId xmlns:p14="http://schemas.microsoft.com/office/powerpoint/2010/main" val="2909117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2 Front pag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746D4E5-7682-43E7-8852-217AFCA78D5F}"/>
              </a:ext>
            </a:extLst>
          </p:cNvPr>
          <p:cNvGraphicFramePr>
            <a:graphicFrameLocks noChangeAspect="1"/>
          </p:cNvGraphicFramePr>
          <p:nvPr userDrawn="1">
            <p:custDataLst>
              <p:tags r:id="rId1"/>
            </p:custDataLst>
            <p:extLst>
              <p:ext uri="{D42A27DB-BD31-4B8C-83A1-F6EECF244321}">
                <p14:modId xmlns:p14="http://schemas.microsoft.com/office/powerpoint/2010/main" val="15328776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3" name="Object 2" hidden="1">
                        <a:extLst>
                          <a:ext uri="{FF2B5EF4-FFF2-40B4-BE49-F238E27FC236}">
                            <a16:creationId xmlns:a16="http://schemas.microsoft.com/office/drawing/2014/main" id="{5746D4E5-7682-43E7-8852-217AFCA78D5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Date_DateCustomA" hidden="1"/>
          <p:cNvSpPr>
            <a:spLocks noGrp="1"/>
          </p:cNvSpPr>
          <p:nvPr>
            <p:ph type="dt" sz="half" idx="10"/>
          </p:nvPr>
        </p:nvSpPr>
        <p:spPr>
          <a:xfrm>
            <a:off x="0" y="6912000"/>
            <a:ext cx="0" cy="0"/>
          </a:xfrm>
          <a:prstGeom prst="rect">
            <a:avLst/>
          </a:prstGeom>
        </p:spPr>
        <p:txBody>
          <a:bodyPr/>
          <a:lstStyle>
            <a:lvl1pPr rtl="0">
              <a:defRPr sz="100">
                <a:noFill/>
              </a:defRPr>
            </a:lvl1pPr>
          </a:lstStyle>
          <a:p>
            <a:endParaRPr lang="en-US"/>
          </a:p>
        </p:txBody>
      </p:sp>
      <p:sp>
        <p:nvSpPr>
          <p:cNvPr id="6" name="Slide Number Placeholder 5" hidden="1"/>
          <p:cNvSpPr>
            <a:spLocks noGrp="1"/>
          </p:cNvSpPr>
          <p:nvPr>
            <p:ph type="sldNum" sz="quarter" idx="12"/>
          </p:nvPr>
        </p:nvSpPr>
        <p:spPr>
          <a:xfrm>
            <a:off x="0" y="6912000"/>
            <a:ext cx="0" cy="0"/>
          </a:xfrm>
          <a:prstGeom prst="rect">
            <a:avLst/>
          </a:prstGeom>
        </p:spPr>
        <p:txBody>
          <a:bodyPr/>
          <a:lstStyle>
            <a:lvl1pPr rtl="0">
              <a:defRPr>
                <a:noFill/>
              </a:defRPr>
            </a:lvl1pPr>
          </a:lstStyle>
          <a:p>
            <a:fld id="{24C8C45C-947F-4981-8B3F-4F32E973C901}" type="slidenum">
              <a:rPr lang="en-US" smtClean="0"/>
              <a:pPr/>
              <a:t>‹#›</a:t>
            </a:fld>
            <a:endParaRPr lang="en-US"/>
          </a:p>
        </p:txBody>
      </p:sp>
      <p:pic>
        <p:nvPicPr>
          <p:cNvPr id="5" name="Picture 4" descr="Square&#10;&#10;Description automatically generated with low confidence">
            <a:extLst>
              <a:ext uri="{FF2B5EF4-FFF2-40B4-BE49-F238E27FC236}">
                <a16:creationId xmlns:a16="http://schemas.microsoft.com/office/drawing/2014/main" id="{AA9DFC6B-5BBE-4A81-9CA0-08AB321632A8}"/>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56477" y="5686341"/>
            <a:ext cx="1384594" cy="225708"/>
          </a:xfrm>
          <a:prstGeom prst="rect">
            <a:avLst/>
          </a:prstGeom>
        </p:spPr>
      </p:pic>
      <p:sp>
        <p:nvSpPr>
          <p:cNvPr id="2" name="Picture Placeholder 6">
            <a:extLst>
              <a:ext uri="{FF2B5EF4-FFF2-40B4-BE49-F238E27FC236}">
                <a16:creationId xmlns:a16="http://schemas.microsoft.com/office/drawing/2014/main" id="{0C843C70-9945-2756-0649-A18A83C9B2C1}"/>
              </a:ext>
            </a:extLst>
          </p:cNvPr>
          <p:cNvSpPr>
            <a:spLocks noGrp="1" noChangeAspect="1"/>
          </p:cNvSpPr>
          <p:nvPr>
            <p:ph type="pic" sz="quarter" idx="13"/>
          </p:nvPr>
        </p:nvSpPr>
        <p:spPr>
          <a:xfrm>
            <a:off x="6123294" y="60305"/>
            <a:ext cx="5973063" cy="1612836"/>
          </a:xfrm>
          <a:prstGeom prst="roundRect">
            <a:avLst>
              <a:gd name="adj" fmla="val 3701"/>
            </a:avLst>
          </a:prstGeom>
          <a:solidFill>
            <a:srgbClr val="4D9BCF"/>
          </a:solidFill>
        </p:spPr>
        <p:txBody>
          <a:bodyPr/>
          <a:lstStyle/>
          <a:p>
            <a:r>
              <a:rPr lang="en-US"/>
              <a:t>Click icon to add picture</a:t>
            </a:r>
          </a:p>
        </p:txBody>
      </p:sp>
      <p:sp>
        <p:nvSpPr>
          <p:cNvPr id="7" name="Title 1">
            <a:extLst>
              <a:ext uri="{FF2B5EF4-FFF2-40B4-BE49-F238E27FC236}">
                <a16:creationId xmlns:a16="http://schemas.microsoft.com/office/drawing/2014/main" id="{A2CBFC4D-4390-EE80-6C30-BC1B2CF90904}"/>
              </a:ext>
            </a:extLst>
          </p:cNvPr>
          <p:cNvSpPr>
            <a:spLocks noGrp="1"/>
          </p:cNvSpPr>
          <p:nvPr>
            <p:ph type="title"/>
          </p:nvPr>
        </p:nvSpPr>
        <p:spPr>
          <a:xfrm>
            <a:off x="640670" y="3353539"/>
            <a:ext cx="5663148" cy="1396092"/>
          </a:xfrm>
        </p:spPr>
        <p:txBody>
          <a:bodyPr vert="horz"/>
          <a:lstStyle>
            <a:lvl1pPr rtl="0">
              <a:lnSpc>
                <a:spcPct val="100000"/>
              </a:lnSpc>
              <a:defRPr cap="none">
                <a:solidFill>
                  <a:srgbClr val="0070B7"/>
                </a:solidFill>
                <a:latin typeface="Avenir Next LT Pro" panose="020B0504020202020204" pitchFamily="34" charset="0"/>
              </a:defRPr>
            </a:lvl1pPr>
          </a:lstStyle>
          <a:p>
            <a:r>
              <a:rPr lang="en-US" noProof="0"/>
              <a:t>Click to edit Master title style</a:t>
            </a:r>
            <a:endParaRPr lang="en-US"/>
          </a:p>
        </p:txBody>
      </p:sp>
      <p:sp>
        <p:nvSpPr>
          <p:cNvPr id="8" name="Text Placeholder 12">
            <a:extLst>
              <a:ext uri="{FF2B5EF4-FFF2-40B4-BE49-F238E27FC236}">
                <a16:creationId xmlns:a16="http://schemas.microsoft.com/office/drawing/2014/main" id="{866B0DA4-FFC6-27DC-E230-7B14B56DD732}"/>
              </a:ext>
            </a:extLst>
          </p:cNvPr>
          <p:cNvSpPr>
            <a:spLocks noGrp="1"/>
          </p:cNvSpPr>
          <p:nvPr>
            <p:ph type="body" sz="quarter" idx="14"/>
          </p:nvPr>
        </p:nvSpPr>
        <p:spPr>
          <a:xfrm>
            <a:off x="640670" y="4789773"/>
            <a:ext cx="4543425" cy="865356"/>
          </a:xfrm>
          <a:prstGeom prst="rect">
            <a:avLst/>
          </a:prstGeom>
        </p:spPr>
        <p:txBody>
          <a:bodyPr/>
          <a:lstStyle>
            <a:lvl1pPr>
              <a:defRPr>
                <a:solidFill>
                  <a:srgbClr val="0070B7"/>
                </a:solidFill>
              </a:defRPr>
            </a:lvl1pPr>
          </a:lstStyle>
          <a:p>
            <a:pPr lvl="0"/>
            <a:r>
              <a:rPr lang="en-US"/>
              <a:t>Click to edit Master text styles</a:t>
            </a:r>
          </a:p>
        </p:txBody>
      </p:sp>
      <p:sp>
        <p:nvSpPr>
          <p:cNvPr id="10" name="Picture Placeholder 6">
            <a:extLst>
              <a:ext uri="{FF2B5EF4-FFF2-40B4-BE49-F238E27FC236}">
                <a16:creationId xmlns:a16="http://schemas.microsoft.com/office/drawing/2014/main" id="{D72A576C-548E-E8C4-CB97-D0D45360A745}"/>
              </a:ext>
            </a:extLst>
          </p:cNvPr>
          <p:cNvSpPr>
            <a:spLocks noGrp="1" noChangeAspect="1"/>
          </p:cNvSpPr>
          <p:nvPr>
            <p:ph type="pic" sz="quarter" idx="15"/>
          </p:nvPr>
        </p:nvSpPr>
        <p:spPr>
          <a:xfrm>
            <a:off x="7875894" y="1769022"/>
            <a:ext cx="4220462" cy="1612836"/>
          </a:xfrm>
          <a:prstGeom prst="roundRect">
            <a:avLst>
              <a:gd name="adj" fmla="val 3701"/>
            </a:avLst>
          </a:prstGeom>
          <a:solidFill>
            <a:srgbClr val="E6E5DC"/>
          </a:solidFill>
        </p:spPr>
        <p:txBody>
          <a:bodyPr/>
          <a:lstStyle/>
          <a:p>
            <a:r>
              <a:rPr lang="en-US"/>
              <a:t>Click icon to add picture</a:t>
            </a:r>
          </a:p>
        </p:txBody>
      </p:sp>
      <p:sp>
        <p:nvSpPr>
          <p:cNvPr id="11" name="Picture Placeholder 6">
            <a:extLst>
              <a:ext uri="{FF2B5EF4-FFF2-40B4-BE49-F238E27FC236}">
                <a16:creationId xmlns:a16="http://schemas.microsoft.com/office/drawing/2014/main" id="{20A4C74E-24B8-1B66-348F-C2A3C49D845A}"/>
              </a:ext>
            </a:extLst>
          </p:cNvPr>
          <p:cNvSpPr>
            <a:spLocks noGrp="1" noChangeAspect="1"/>
          </p:cNvSpPr>
          <p:nvPr>
            <p:ph type="pic" sz="quarter" idx="16"/>
          </p:nvPr>
        </p:nvSpPr>
        <p:spPr>
          <a:xfrm>
            <a:off x="6732894" y="3475879"/>
            <a:ext cx="5363462" cy="1612836"/>
          </a:xfrm>
          <a:prstGeom prst="roundRect">
            <a:avLst>
              <a:gd name="adj" fmla="val 3701"/>
            </a:avLst>
          </a:prstGeom>
          <a:solidFill>
            <a:srgbClr val="E6E5DC"/>
          </a:solidFill>
        </p:spPr>
        <p:txBody>
          <a:bodyPr/>
          <a:lstStyle/>
          <a:p>
            <a:r>
              <a:rPr lang="en-US"/>
              <a:t>Click icon to add picture</a:t>
            </a:r>
          </a:p>
        </p:txBody>
      </p:sp>
      <p:sp>
        <p:nvSpPr>
          <p:cNvPr id="14" name="Picture Placeholder 6">
            <a:extLst>
              <a:ext uri="{FF2B5EF4-FFF2-40B4-BE49-F238E27FC236}">
                <a16:creationId xmlns:a16="http://schemas.microsoft.com/office/drawing/2014/main" id="{460A7854-651F-47E5-5534-820CEE52E17B}"/>
              </a:ext>
            </a:extLst>
          </p:cNvPr>
          <p:cNvSpPr>
            <a:spLocks noGrp="1" noChangeAspect="1"/>
          </p:cNvSpPr>
          <p:nvPr>
            <p:ph type="pic" sz="quarter" idx="17"/>
          </p:nvPr>
        </p:nvSpPr>
        <p:spPr>
          <a:xfrm>
            <a:off x="4910194" y="1769022"/>
            <a:ext cx="2876571" cy="1612836"/>
          </a:xfrm>
          <a:prstGeom prst="roundRect">
            <a:avLst>
              <a:gd name="adj" fmla="val 3701"/>
            </a:avLst>
          </a:prstGeom>
          <a:solidFill>
            <a:srgbClr val="E6E5DC"/>
          </a:solidFill>
        </p:spPr>
        <p:txBody>
          <a:bodyPr/>
          <a:lstStyle/>
          <a:p>
            <a:r>
              <a:rPr lang="en-US"/>
              <a:t>Click icon to add picture</a:t>
            </a:r>
          </a:p>
        </p:txBody>
      </p:sp>
      <p:sp>
        <p:nvSpPr>
          <p:cNvPr id="15" name="Picture Placeholder 6">
            <a:extLst>
              <a:ext uri="{FF2B5EF4-FFF2-40B4-BE49-F238E27FC236}">
                <a16:creationId xmlns:a16="http://schemas.microsoft.com/office/drawing/2014/main" id="{DACC1E0F-D2B7-5665-9A3F-933877C816A4}"/>
              </a:ext>
            </a:extLst>
          </p:cNvPr>
          <p:cNvSpPr>
            <a:spLocks noGrp="1" noChangeAspect="1"/>
          </p:cNvSpPr>
          <p:nvPr>
            <p:ph type="pic" sz="quarter" idx="18"/>
          </p:nvPr>
        </p:nvSpPr>
        <p:spPr>
          <a:xfrm>
            <a:off x="8471912" y="5187049"/>
            <a:ext cx="3624444" cy="1612836"/>
          </a:xfrm>
          <a:prstGeom prst="roundRect">
            <a:avLst>
              <a:gd name="adj" fmla="val 3701"/>
            </a:avLst>
          </a:prstGeom>
          <a:solidFill>
            <a:srgbClr val="4D9BCF"/>
          </a:solidFill>
        </p:spPr>
        <p:txBody>
          <a:bodyPr/>
          <a:lstStyle/>
          <a:p>
            <a:r>
              <a:rPr lang="en-US"/>
              <a:t>Click icon to add picture</a:t>
            </a:r>
          </a:p>
        </p:txBody>
      </p:sp>
      <p:sp>
        <p:nvSpPr>
          <p:cNvPr id="16" name="Picture Placeholder 6">
            <a:extLst>
              <a:ext uri="{FF2B5EF4-FFF2-40B4-BE49-F238E27FC236}">
                <a16:creationId xmlns:a16="http://schemas.microsoft.com/office/drawing/2014/main" id="{16DC32E0-5F0C-5C4C-C1E8-F6DF53B0C257}"/>
              </a:ext>
            </a:extLst>
          </p:cNvPr>
          <p:cNvSpPr>
            <a:spLocks noGrp="1" noChangeAspect="1"/>
          </p:cNvSpPr>
          <p:nvPr>
            <p:ph type="pic" sz="quarter" idx="19"/>
          </p:nvPr>
        </p:nvSpPr>
        <p:spPr>
          <a:xfrm>
            <a:off x="3799246" y="60304"/>
            <a:ext cx="2232335" cy="1612836"/>
          </a:xfrm>
          <a:prstGeom prst="roundRect">
            <a:avLst>
              <a:gd name="adj" fmla="val 3701"/>
            </a:avLst>
          </a:prstGeom>
          <a:solidFill>
            <a:srgbClr val="0070B7"/>
          </a:solidFill>
        </p:spPr>
        <p:txBody>
          <a:bodyPr/>
          <a:lstStyle/>
          <a:p>
            <a:r>
              <a:rPr lang="en-US"/>
              <a:t>Click icon to add picture</a:t>
            </a:r>
          </a:p>
        </p:txBody>
      </p:sp>
      <p:sp>
        <p:nvSpPr>
          <p:cNvPr id="17" name="Picture Placeholder 6">
            <a:extLst>
              <a:ext uri="{FF2B5EF4-FFF2-40B4-BE49-F238E27FC236}">
                <a16:creationId xmlns:a16="http://schemas.microsoft.com/office/drawing/2014/main" id="{F6FCAF60-D0F5-0B0B-AF4C-6EBF003911B0}"/>
              </a:ext>
            </a:extLst>
          </p:cNvPr>
          <p:cNvSpPr>
            <a:spLocks noGrp="1" noChangeAspect="1"/>
          </p:cNvSpPr>
          <p:nvPr>
            <p:ph type="pic" sz="quarter" idx="20"/>
          </p:nvPr>
        </p:nvSpPr>
        <p:spPr>
          <a:xfrm>
            <a:off x="6284171" y="5187048"/>
            <a:ext cx="2098964" cy="1612836"/>
          </a:xfrm>
          <a:prstGeom prst="roundRect">
            <a:avLst>
              <a:gd name="adj" fmla="val 3701"/>
            </a:avLst>
          </a:prstGeom>
          <a:solidFill>
            <a:srgbClr val="4D9BCF"/>
          </a:solidFill>
        </p:spPr>
        <p:txBody>
          <a:bodyPr/>
          <a:lstStyle/>
          <a:p>
            <a:r>
              <a:rPr lang="en-US"/>
              <a:t>Click icon to add picture</a:t>
            </a:r>
          </a:p>
        </p:txBody>
      </p:sp>
    </p:spTree>
    <p:extLst>
      <p:ext uri="{BB962C8B-B14F-4D97-AF65-F5344CB8AC3E}">
        <p14:creationId xmlns:p14="http://schemas.microsoft.com/office/powerpoint/2010/main" val="1884984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Breaker">
    <p:spTree>
      <p:nvGrpSpPr>
        <p:cNvPr id="1" name=""/>
        <p:cNvGrpSpPr/>
        <p:nvPr/>
      </p:nvGrpSpPr>
      <p:grpSpPr>
        <a:xfrm>
          <a:off x="0" y="0"/>
          <a:ext cx="0" cy="0"/>
          <a:chOff x="0" y="0"/>
          <a:chExt cx="0" cy="0"/>
        </a:xfrm>
      </p:grpSpPr>
      <p:sp>
        <p:nvSpPr>
          <p:cNvPr id="12" name="Picture Placeholder 6">
            <a:extLst>
              <a:ext uri="{FF2B5EF4-FFF2-40B4-BE49-F238E27FC236}">
                <a16:creationId xmlns:a16="http://schemas.microsoft.com/office/drawing/2014/main" id="{FE0FA6C8-94F5-4431-AEB0-21ABEF117577}"/>
              </a:ext>
            </a:extLst>
          </p:cNvPr>
          <p:cNvSpPr>
            <a:spLocks noGrp="1" noChangeAspect="1"/>
          </p:cNvSpPr>
          <p:nvPr>
            <p:ph type="pic" sz="quarter" idx="13"/>
          </p:nvPr>
        </p:nvSpPr>
        <p:spPr>
          <a:xfrm>
            <a:off x="103910" y="124691"/>
            <a:ext cx="11965154" cy="6615545"/>
          </a:xfrm>
          <a:prstGeom prst="roundRect">
            <a:avLst>
              <a:gd name="adj" fmla="val 3701"/>
            </a:avLst>
          </a:prstGeom>
        </p:spPr>
        <p:txBody>
          <a:bodyPr/>
          <a:lstStyle/>
          <a:p>
            <a:r>
              <a:rPr lang="en-US"/>
              <a:t>Click icon to add picture</a:t>
            </a:r>
          </a:p>
        </p:txBody>
      </p:sp>
      <p:graphicFrame>
        <p:nvGraphicFramePr>
          <p:cNvPr id="2" name="Object 1" hidden="1">
            <a:extLst>
              <a:ext uri="{FF2B5EF4-FFF2-40B4-BE49-F238E27FC236}">
                <a16:creationId xmlns:a16="http://schemas.microsoft.com/office/drawing/2014/main" id="{1C97C5D0-D567-4AB0-BC7D-09193A9F82D1}"/>
              </a:ext>
            </a:extLst>
          </p:cNvPr>
          <p:cNvGraphicFramePr>
            <a:graphicFrameLocks noChangeAspect="1"/>
          </p:cNvGraphicFramePr>
          <p:nvPr userDrawn="1">
            <p:custDataLst>
              <p:tags r:id="rId1"/>
            </p:custDataLst>
            <p:extLst>
              <p:ext uri="{D42A27DB-BD31-4B8C-83A1-F6EECF244321}">
                <p14:modId xmlns:p14="http://schemas.microsoft.com/office/powerpoint/2010/main" val="29008918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2" name="Object 1" hidden="1">
                        <a:extLst>
                          <a:ext uri="{FF2B5EF4-FFF2-40B4-BE49-F238E27FC236}">
                            <a16:creationId xmlns:a16="http://schemas.microsoft.com/office/drawing/2014/main" id="{1C97C5D0-D567-4AB0-BC7D-09193A9F82D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5" name="Picture 14" descr="Square&#10;&#10;Description automatically generated with low confidence">
            <a:extLst>
              <a:ext uri="{FF2B5EF4-FFF2-40B4-BE49-F238E27FC236}">
                <a16:creationId xmlns:a16="http://schemas.microsoft.com/office/drawing/2014/main" id="{92CABA51-2E08-4C0A-816B-F334993BC05F}"/>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771909" y="280222"/>
            <a:ext cx="855545" cy="139466"/>
          </a:xfrm>
          <a:prstGeom prst="rect">
            <a:avLst/>
          </a:prstGeom>
        </p:spPr>
      </p:pic>
      <p:sp>
        <p:nvSpPr>
          <p:cNvPr id="7" name="Title 1">
            <a:extLst>
              <a:ext uri="{FF2B5EF4-FFF2-40B4-BE49-F238E27FC236}">
                <a16:creationId xmlns:a16="http://schemas.microsoft.com/office/drawing/2014/main" id="{BD1B5CCB-88B3-424A-87E8-D53248778481}"/>
              </a:ext>
            </a:extLst>
          </p:cNvPr>
          <p:cNvSpPr>
            <a:spLocks noGrp="1"/>
          </p:cNvSpPr>
          <p:nvPr>
            <p:ph type="title"/>
          </p:nvPr>
        </p:nvSpPr>
        <p:spPr>
          <a:xfrm>
            <a:off x="640670" y="2930979"/>
            <a:ext cx="7406049" cy="1396092"/>
          </a:xfrm>
        </p:spPr>
        <p:txBody>
          <a:bodyPr vert="horz"/>
          <a:lstStyle>
            <a:lvl1pPr rtl="0">
              <a:lnSpc>
                <a:spcPct val="100000"/>
              </a:lnSpc>
              <a:defRPr cap="none">
                <a:latin typeface="Avenir Next LT Pro" panose="020B0504020202020204" pitchFamily="34" charset="0"/>
              </a:defRPr>
            </a:lvl1pPr>
          </a:lstStyle>
          <a:p>
            <a:r>
              <a:rPr lang="en-US" noProof="0"/>
              <a:t>Click to edit Master title style</a:t>
            </a:r>
            <a:endParaRPr lang="en-US"/>
          </a:p>
        </p:txBody>
      </p:sp>
      <p:sp>
        <p:nvSpPr>
          <p:cNvPr id="8" name="Content Placeholder 17">
            <a:extLst>
              <a:ext uri="{FF2B5EF4-FFF2-40B4-BE49-F238E27FC236}">
                <a16:creationId xmlns:a16="http://schemas.microsoft.com/office/drawing/2014/main" id="{448AFD24-6282-4FC6-B14E-A81CD5D4A62D}"/>
              </a:ext>
            </a:extLst>
          </p:cNvPr>
          <p:cNvSpPr>
            <a:spLocks noGrp="1"/>
          </p:cNvSpPr>
          <p:nvPr>
            <p:ph sz="quarter" idx="25"/>
          </p:nvPr>
        </p:nvSpPr>
        <p:spPr>
          <a:xfrm>
            <a:off x="640667" y="4327071"/>
            <a:ext cx="7406049" cy="1867355"/>
          </a:xfrm>
          <a:prstGeom prst="rect">
            <a:avLst/>
          </a:prstGeom>
        </p:spPr>
        <p:txBody>
          <a:bodyPr/>
          <a:lstStyle>
            <a:lvl1pPr marL="0" marR="0" indent="0" algn="l" defTabSz="914400" rtl="0" eaLnBrk="1" fontAlgn="auto" latinLnBrk="0" hangingPunct="1">
              <a:lnSpc>
                <a:spcPct val="119000"/>
              </a:lnSpc>
              <a:spcBef>
                <a:spcPts val="200"/>
              </a:spcBef>
              <a:spcAft>
                <a:spcPts val="0"/>
              </a:spcAft>
              <a:buClrTx/>
              <a:buSzTx/>
              <a:buFont typeface="Arial" panose="020B0604020202020204" pitchFamily="34" charset="0"/>
              <a:buNone/>
              <a:tabLst/>
              <a:defRPr>
                <a:solidFill>
                  <a:schemeClr val="tx2"/>
                </a:solidFill>
              </a:defRPr>
            </a:lvl1pPr>
            <a:lvl2pPr marL="800100" indent="0" algn="l" rtl="0">
              <a:buFont typeface="+mj-lt"/>
              <a:buAutoNum type="arabicPeriod"/>
              <a:defRPr sz="1600">
                <a:solidFill>
                  <a:schemeClr val="tx2"/>
                </a:solidFill>
              </a:defRPr>
            </a:lvl2pPr>
            <a:lvl3pPr marL="1257300" indent="0" algn="l" rtl="0">
              <a:buFont typeface="+mj-lt"/>
              <a:buAutoNum type="arabicPeriod"/>
              <a:defRPr sz="1600">
                <a:solidFill>
                  <a:schemeClr val="tx2"/>
                </a:solidFill>
              </a:defRPr>
            </a:lvl3pPr>
            <a:lvl4pPr marL="1714500" indent="-342900" algn="l" rtl="0">
              <a:buFont typeface="+mj-lt"/>
              <a:buAutoNum type="arabicPeriod"/>
              <a:defRPr>
                <a:solidFill>
                  <a:schemeClr val="tx1">
                    <a:lumMod val="75000"/>
                    <a:lumOff val="25000"/>
                  </a:schemeClr>
                </a:solidFill>
              </a:defRPr>
            </a:lvl4pPr>
            <a:lvl5pPr marL="2171700" indent="-342900" algn="l" rtl="0">
              <a:buFont typeface="+mj-lt"/>
              <a:buAutoNum type="arabicPeriod"/>
              <a:defRPr>
                <a:solidFill>
                  <a:schemeClr val="tx1">
                    <a:lumMod val="75000"/>
                    <a:lumOff val="25000"/>
                  </a:schemeClr>
                </a:solidFill>
              </a:defRPr>
            </a:lvl5pPr>
          </a:lstStyle>
          <a:p>
            <a:pPr lvl="0"/>
            <a:r>
              <a:rPr lang="en-US"/>
              <a:t>Click to edit Master text styles</a:t>
            </a:r>
          </a:p>
        </p:txBody>
      </p:sp>
    </p:spTree>
    <p:extLst>
      <p:ext uri="{BB962C8B-B14F-4D97-AF65-F5344CB8AC3E}">
        <p14:creationId xmlns:p14="http://schemas.microsoft.com/office/powerpoint/2010/main" val="10963760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Breaker 2">
    <p:spTree>
      <p:nvGrpSpPr>
        <p:cNvPr id="1" name=""/>
        <p:cNvGrpSpPr/>
        <p:nvPr/>
      </p:nvGrpSpPr>
      <p:grpSpPr>
        <a:xfrm>
          <a:off x="0" y="0"/>
          <a:ext cx="0" cy="0"/>
          <a:chOff x="0" y="0"/>
          <a:chExt cx="0" cy="0"/>
        </a:xfrm>
      </p:grpSpPr>
      <p:sp>
        <p:nvSpPr>
          <p:cNvPr id="12" name="Picture Placeholder 6">
            <a:extLst>
              <a:ext uri="{FF2B5EF4-FFF2-40B4-BE49-F238E27FC236}">
                <a16:creationId xmlns:a16="http://schemas.microsoft.com/office/drawing/2014/main" id="{FE0FA6C8-94F5-4431-AEB0-21ABEF117577}"/>
              </a:ext>
            </a:extLst>
          </p:cNvPr>
          <p:cNvSpPr>
            <a:spLocks noGrp="1" noChangeAspect="1"/>
          </p:cNvSpPr>
          <p:nvPr>
            <p:ph type="pic" sz="quarter" idx="13"/>
          </p:nvPr>
        </p:nvSpPr>
        <p:spPr>
          <a:xfrm>
            <a:off x="4706112" y="124691"/>
            <a:ext cx="7362952" cy="6615545"/>
          </a:xfrm>
          <a:prstGeom prst="roundRect">
            <a:avLst>
              <a:gd name="adj" fmla="val 3701"/>
            </a:avLst>
          </a:prstGeom>
        </p:spPr>
        <p:txBody>
          <a:bodyPr/>
          <a:lstStyle/>
          <a:p>
            <a:r>
              <a:rPr lang="en-US"/>
              <a:t>Click icon to add picture</a:t>
            </a:r>
          </a:p>
        </p:txBody>
      </p:sp>
      <p:graphicFrame>
        <p:nvGraphicFramePr>
          <p:cNvPr id="2" name="Object 1" hidden="1">
            <a:extLst>
              <a:ext uri="{FF2B5EF4-FFF2-40B4-BE49-F238E27FC236}">
                <a16:creationId xmlns:a16="http://schemas.microsoft.com/office/drawing/2014/main" id="{1C97C5D0-D567-4AB0-BC7D-09193A9F82D1}"/>
              </a:ext>
            </a:extLst>
          </p:cNvPr>
          <p:cNvGraphicFramePr>
            <a:graphicFrameLocks noChangeAspect="1"/>
          </p:cNvGraphicFramePr>
          <p:nvPr userDrawn="1">
            <p:custDataLst>
              <p:tags r:id="rId1"/>
            </p:custDataLst>
            <p:extLst>
              <p:ext uri="{D42A27DB-BD31-4B8C-83A1-F6EECF244321}">
                <p14:modId xmlns:p14="http://schemas.microsoft.com/office/powerpoint/2010/main" val="26167906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2" name="Object 1" hidden="1">
                        <a:extLst>
                          <a:ext uri="{FF2B5EF4-FFF2-40B4-BE49-F238E27FC236}">
                            <a16:creationId xmlns:a16="http://schemas.microsoft.com/office/drawing/2014/main" id="{1C97C5D0-D567-4AB0-BC7D-09193A9F82D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5" name="Picture 14" descr="Square&#10;&#10;Description automatically generated with low confidence">
            <a:extLst>
              <a:ext uri="{FF2B5EF4-FFF2-40B4-BE49-F238E27FC236}">
                <a16:creationId xmlns:a16="http://schemas.microsoft.com/office/drawing/2014/main" id="{92CABA51-2E08-4C0A-816B-F334993BC05F}"/>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771909" y="280222"/>
            <a:ext cx="855545" cy="139466"/>
          </a:xfrm>
          <a:prstGeom prst="rect">
            <a:avLst/>
          </a:prstGeom>
        </p:spPr>
      </p:pic>
      <p:sp>
        <p:nvSpPr>
          <p:cNvPr id="7" name="Title 1">
            <a:extLst>
              <a:ext uri="{FF2B5EF4-FFF2-40B4-BE49-F238E27FC236}">
                <a16:creationId xmlns:a16="http://schemas.microsoft.com/office/drawing/2014/main" id="{BD1B5CCB-88B3-424A-87E8-D53248778481}"/>
              </a:ext>
            </a:extLst>
          </p:cNvPr>
          <p:cNvSpPr>
            <a:spLocks noGrp="1"/>
          </p:cNvSpPr>
          <p:nvPr>
            <p:ph type="title"/>
          </p:nvPr>
        </p:nvSpPr>
        <p:spPr>
          <a:xfrm>
            <a:off x="640671" y="2930979"/>
            <a:ext cx="3297346" cy="1396092"/>
          </a:xfrm>
        </p:spPr>
        <p:txBody>
          <a:bodyPr vert="horz"/>
          <a:lstStyle>
            <a:lvl1pPr rtl="0">
              <a:lnSpc>
                <a:spcPct val="100000"/>
              </a:lnSpc>
              <a:defRPr cap="none">
                <a:latin typeface="Avenir Next LT Pro" panose="020B0504020202020204" pitchFamily="34" charset="0"/>
              </a:defRPr>
            </a:lvl1pPr>
          </a:lstStyle>
          <a:p>
            <a:r>
              <a:rPr lang="en-US" noProof="0"/>
              <a:t>Click to edit Master title style</a:t>
            </a:r>
            <a:endParaRPr lang="en-US"/>
          </a:p>
        </p:txBody>
      </p:sp>
      <p:sp>
        <p:nvSpPr>
          <p:cNvPr id="10" name="Content Placeholder 17">
            <a:extLst>
              <a:ext uri="{FF2B5EF4-FFF2-40B4-BE49-F238E27FC236}">
                <a16:creationId xmlns:a16="http://schemas.microsoft.com/office/drawing/2014/main" id="{221564DC-F2A2-435B-B35D-5789873E6569}"/>
              </a:ext>
            </a:extLst>
          </p:cNvPr>
          <p:cNvSpPr>
            <a:spLocks noGrp="1"/>
          </p:cNvSpPr>
          <p:nvPr>
            <p:ph sz="quarter" idx="26"/>
          </p:nvPr>
        </p:nvSpPr>
        <p:spPr>
          <a:xfrm>
            <a:off x="640667" y="4327071"/>
            <a:ext cx="3297345" cy="1867355"/>
          </a:xfrm>
          <a:prstGeom prst="rect">
            <a:avLst/>
          </a:prstGeom>
        </p:spPr>
        <p:txBody>
          <a:bodyPr/>
          <a:lstStyle>
            <a:lvl1pPr marL="0" marR="0" indent="0" algn="l" defTabSz="914400" rtl="0" eaLnBrk="1" fontAlgn="auto" latinLnBrk="0" hangingPunct="1">
              <a:lnSpc>
                <a:spcPct val="119000"/>
              </a:lnSpc>
              <a:spcBef>
                <a:spcPts val="200"/>
              </a:spcBef>
              <a:spcAft>
                <a:spcPts val="0"/>
              </a:spcAft>
              <a:buClrTx/>
              <a:buSzTx/>
              <a:buFont typeface="Arial" panose="020B0604020202020204" pitchFamily="34" charset="0"/>
              <a:buNone/>
              <a:tabLst/>
              <a:defRPr>
                <a:solidFill>
                  <a:schemeClr val="tx2"/>
                </a:solidFill>
              </a:defRPr>
            </a:lvl1pPr>
            <a:lvl2pPr marL="800100" indent="0" algn="l" rtl="0">
              <a:buFont typeface="+mj-lt"/>
              <a:buAutoNum type="arabicPeriod"/>
              <a:defRPr sz="1600">
                <a:solidFill>
                  <a:schemeClr val="tx2"/>
                </a:solidFill>
              </a:defRPr>
            </a:lvl2pPr>
            <a:lvl3pPr marL="1257300" indent="0" algn="l" rtl="0">
              <a:buFont typeface="+mj-lt"/>
              <a:buAutoNum type="arabicPeriod"/>
              <a:defRPr sz="1600">
                <a:solidFill>
                  <a:schemeClr val="tx2"/>
                </a:solidFill>
              </a:defRPr>
            </a:lvl3pPr>
            <a:lvl4pPr marL="1714500" indent="-342900" algn="l" rtl="0">
              <a:buFont typeface="+mj-lt"/>
              <a:buAutoNum type="arabicPeriod"/>
              <a:defRPr>
                <a:solidFill>
                  <a:schemeClr val="tx1">
                    <a:lumMod val="75000"/>
                    <a:lumOff val="25000"/>
                  </a:schemeClr>
                </a:solidFill>
              </a:defRPr>
            </a:lvl4pPr>
            <a:lvl5pPr marL="2171700" indent="-342900" algn="l" rtl="0">
              <a:buFont typeface="+mj-lt"/>
              <a:buAutoNum type="arabicPeriod"/>
              <a:defRPr>
                <a:solidFill>
                  <a:schemeClr val="tx1">
                    <a:lumMod val="75000"/>
                    <a:lumOff val="25000"/>
                  </a:schemeClr>
                </a:solidFill>
              </a:defRPr>
            </a:lvl5pPr>
          </a:lstStyle>
          <a:p>
            <a:pPr marL="342900" marR="0" lvl="0"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Click to edit Master text styles</a:t>
            </a:r>
          </a:p>
          <a:p>
            <a:pPr marL="342900" marR="0" lvl="1"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Second level</a:t>
            </a:r>
          </a:p>
          <a:p>
            <a:pPr marL="342900" marR="0" lvl="2"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Third level</a:t>
            </a:r>
          </a:p>
          <a:p>
            <a:pPr marL="342900" marR="0" lvl="3"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Fourth level</a:t>
            </a:r>
          </a:p>
          <a:p>
            <a:pPr marL="342900" marR="0" lvl="4"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Fifth level</a:t>
            </a:r>
            <a:endParaRPr lang="en-US" noProof="0"/>
          </a:p>
        </p:txBody>
      </p:sp>
    </p:spTree>
    <p:extLst>
      <p:ext uri="{BB962C8B-B14F-4D97-AF65-F5344CB8AC3E}">
        <p14:creationId xmlns:p14="http://schemas.microsoft.com/office/powerpoint/2010/main" val="13097019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 Photo (right) and tex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70154A6-8898-4A1F-8455-7D8207F239E9}"/>
              </a:ext>
            </a:extLst>
          </p:cNvPr>
          <p:cNvGraphicFramePr>
            <a:graphicFrameLocks noChangeAspect="1"/>
          </p:cNvGraphicFramePr>
          <p:nvPr userDrawn="1">
            <p:custDataLst>
              <p:tags r:id="rId1"/>
            </p:custDataLst>
            <p:extLst>
              <p:ext uri="{D42A27DB-BD31-4B8C-83A1-F6EECF244321}">
                <p14:modId xmlns:p14="http://schemas.microsoft.com/office/powerpoint/2010/main" val="25505397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4" name="Object 3" hidden="1">
                        <a:extLst>
                          <a:ext uri="{FF2B5EF4-FFF2-40B4-BE49-F238E27FC236}">
                            <a16:creationId xmlns:a16="http://schemas.microsoft.com/office/drawing/2014/main" id="{370154A6-8898-4A1F-8455-7D8207F239E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6">
            <a:extLst>
              <a:ext uri="{FF2B5EF4-FFF2-40B4-BE49-F238E27FC236}">
                <a16:creationId xmlns:a16="http://schemas.microsoft.com/office/drawing/2014/main" id="{FE0FA6C8-94F5-4431-AEB0-21ABEF117577}"/>
              </a:ext>
            </a:extLst>
          </p:cNvPr>
          <p:cNvSpPr>
            <a:spLocks noGrp="1" noChangeAspect="1"/>
          </p:cNvSpPr>
          <p:nvPr>
            <p:ph type="pic" sz="quarter" idx="13"/>
          </p:nvPr>
        </p:nvSpPr>
        <p:spPr>
          <a:xfrm>
            <a:off x="7100454" y="124691"/>
            <a:ext cx="4968609" cy="6615545"/>
          </a:xfrm>
          <a:prstGeom prst="roundRect">
            <a:avLst>
              <a:gd name="adj" fmla="val 3701"/>
            </a:avLst>
          </a:prstGeom>
        </p:spPr>
        <p:txBody>
          <a:bodyPr/>
          <a:lstStyle/>
          <a:p>
            <a:r>
              <a:rPr lang="en-US"/>
              <a:t>Click icon to add picture</a:t>
            </a:r>
          </a:p>
        </p:txBody>
      </p:sp>
      <p:sp>
        <p:nvSpPr>
          <p:cNvPr id="18" name="Content Placeholder 17">
            <a:extLst>
              <a:ext uri="{FF2B5EF4-FFF2-40B4-BE49-F238E27FC236}">
                <a16:creationId xmlns:a16="http://schemas.microsoft.com/office/drawing/2014/main" id="{3AFFC336-1B9B-4E08-ABAC-3F5047B37F38}"/>
              </a:ext>
            </a:extLst>
          </p:cNvPr>
          <p:cNvSpPr>
            <a:spLocks noGrp="1"/>
          </p:cNvSpPr>
          <p:nvPr>
            <p:ph sz="quarter" idx="24"/>
          </p:nvPr>
        </p:nvSpPr>
        <p:spPr>
          <a:xfrm>
            <a:off x="550862" y="1600200"/>
            <a:ext cx="6376410" cy="4594225"/>
          </a:xfrm>
          <a:prstGeom prst="rect">
            <a:avLst/>
          </a:prstGeom>
        </p:spPr>
        <p:txBody>
          <a:bodyPr/>
          <a:lstStyle>
            <a:lvl1pPr marL="0" marR="0" indent="0" algn="l" defTabSz="914400" rtl="0" eaLnBrk="1" fontAlgn="auto" latinLnBrk="0" hangingPunct="1">
              <a:lnSpc>
                <a:spcPct val="119000"/>
              </a:lnSpc>
              <a:spcBef>
                <a:spcPts val="200"/>
              </a:spcBef>
              <a:spcAft>
                <a:spcPts val="0"/>
              </a:spcAft>
              <a:buClrTx/>
              <a:buSzTx/>
              <a:buFont typeface="Arial" panose="020B0604020202020204" pitchFamily="34" charset="0"/>
              <a:buNone/>
              <a:tabLst/>
              <a:defRPr>
                <a:solidFill>
                  <a:schemeClr val="tx1">
                    <a:lumMod val="75000"/>
                    <a:lumOff val="25000"/>
                  </a:schemeClr>
                </a:solidFill>
              </a:defRPr>
            </a:lvl1pPr>
            <a:lvl2pPr marL="800100" indent="0" algn="l" rtl="0">
              <a:buFont typeface="+mj-lt"/>
              <a:buAutoNum type="arabicPeriod"/>
              <a:defRPr sz="1600">
                <a:solidFill>
                  <a:schemeClr val="tx1">
                    <a:lumMod val="75000"/>
                    <a:lumOff val="25000"/>
                  </a:schemeClr>
                </a:solidFill>
              </a:defRPr>
            </a:lvl2pPr>
            <a:lvl3pPr marL="1257300" indent="0" algn="l" rtl="0">
              <a:buFont typeface="+mj-lt"/>
              <a:buAutoNum type="arabicPeriod"/>
              <a:defRPr sz="1600">
                <a:solidFill>
                  <a:schemeClr val="tx1">
                    <a:lumMod val="75000"/>
                    <a:lumOff val="25000"/>
                  </a:schemeClr>
                </a:solidFill>
              </a:defRPr>
            </a:lvl3pPr>
            <a:lvl4pPr marL="1714500" indent="-342900" algn="l" rtl="0">
              <a:buFont typeface="+mj-lt"/>
              <a:buAutoNum type="arabicPeriod"/>
              <a:defRPr>
                <a:solidFill>
                  <a:schemeClr val="tx1">
                    <a:lumMod val="75000"/>
                    <a:lumOff val="25000"/>
                  </a:schemeClr>
                </a:solidFill>
              </a:defRPr>
            </a:lvl4pPr>
            <a:lvl5pPr marL="2171700" indent="-342900" algn="l" rtl="0">
              <a:buFont typeface="+mj-lt"/>
              <a:buAutoNum type="arabicPeriod"/>
              <a:defRPr>
                <a:solidFill>
                  <a:schemeClr val="tx1">
                    <a:lumMod val="75000"/>
                    <a:lumOff val="25000"/>
                  </a:schemeClr>
                </a:solidFill>
              </a:defRPr>
            </a:lvl5pPr>
          </a:lstStyle>
          <a:p>
            <a:pPr marL="342900" marR="0" lvl="0"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Click to edit Master text styles</a:t>
            </a:r>
          </a:p>
          <a:p>
            <a:pPr marL="342900" marR="0" lvl="1"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Second level</a:t>
            </a:r>
          </a:p>
          <a:p>
            <a:pPr marL="342900" marR="0" lvl="2"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Third level</a:t>
            </a:r>
          </a:p>
          <a:p>
            <a:pPr marL="342900" marR="0" lvl="3"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Fourth level</a:t>
            </a:r>
          </a:p>
          <a:p>
            <a:pPr marL="342900" marR="0" lvl="4"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Fifth level</a:t>
            </a:r>
            <a:endParaRPr lang="en-US" noProof="0"/>
          </a:p>
        </p:txBody>
      </p:sp>
      <p:sp>
        <p:nvSpPr>
          <p:cNvPr id="10" name="Slide Number Placeholder 5">
            <a:extLst>
              <a:ext uri="{FF2B5EF4-FFF2-40B4-BE49-F238E27FC236}">
                <a16:creationId xmlns:a16="http://schemas.microsoft.com/office/drawing/2014/main" id="{61598FA5-5314-426B-8DDD-ACF371B286F0}"/>
              </a:ext>
            </a:extLst>
          </p:cNvPr>
          <p:cNvSpPr>
            <a:spLocks noGrp="1"/>
          </p:cNvSpPr>
          <p:nvPr>
            <p:ph type="sldNum" sz="quarter" idx="4"/>
          </p:nvPr>
        </p:nvSpPr>
        <p:spPr>
          <a:xfrm>
            <a:off x="11708129" y="6584950"/>
            <a:ext cx="262198" cy="157474"/>
          </a:xfrm>
          <a:prstGeom prst="rect">
            <a:avLst/>
          </a:prstGeom>
        </p:spPr>
        <p:txBody>
          <a:bodyPr vert="horz" lIns="0" tIns="0" rIns="0" bIns="0" rtlCol="0" anchor="ctr" anchorCtr="0"/>
          <a:lstStyle>
            <a:lvl1pPr algn="l" rtl="0">
              <a:defRPr sz="1000">
                <a:solidFill>
                  <a:schemeClr val="accent2">
                    <a:lumMod val="50000"/>
                  </a:schemeClr>
                </a:solidFill>
                <a:latin typeface="Avenir Next LT Pro" panose="020B0504020202020204" pitchFamily="34" charset="0"/>
              </a:defRPr>
            </a:lvl1pPr>
          </a:lstStyle>
          <a:p>
            <a:fld id="{24C8C45C-947F-4981-8B3F-4F32E973C901}" type="slidenum">
              <a:rPr lang="en-US" sz="800" smtClean="0"/>
              <a:pPr/>
              <a:t>‹#›</a:t>
            </a:fld>
            <a:endParaRPr lang="en-US"/>
          </a:p>
        </p:txBody>
      </p:sp>
      <p:sp>
        <p:nvSpPr>
          <p:cNvPr id="17" name="Rectangle 16">
            <a:extLst>
              <a:ext uri="{FF2B5EF4-FFF2-40B4-BE49-F238E27FC236}">
                <a16:creationId xmlns:a16="http://schemas.microsoft.com/office/drawing/2014/main" id="{1C6F8143-82E9-4DD2-AB49-FD519C6D72A9}"/>
              </a:ext>
            </a:extLst>
          </p:cNvPr>
          <p:cNvSpPr/>
          <p:nvPr userDrawn="1"/>
        </p:nvSpPr>
        <p:spPr>
          <a:xfrm>
            <a:off x="11652121" y="6627687"/>
            <a:ext cx="7200" cy="72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00" noProof="0"/>
          </a:p>
        </p:txBody>
      </p:sp>
      <p:sp>
        <p:nvSpPr>
          <p:cNvPr id="13" name="Pladsholder til sidefod 8">
            <a:extLst>
              <a:ext uri="{FF2B5EF4-FFF2-40B4-BE49-F238E27FC236}">
                <a16:creationId xmlns:a16="http://schemas.microsoft.com/office/drawing/2014/main" id="{468E784A-CAB1-444A-96E9-9A3277644DB7}"/>
              </a:ext>
            </a:extLst>
          </p:cNvPr>
          <p:cNvSpPr>
            <a:spLocks noGrp="1"/>
          </p:cNvSpPr>
          <p:nvPr>
            <p:ph type="ftr" sz="quarter" idx="3"/>
          </p:nvPr>
        </p:nvSpPr>
        <p:spPr>
          <a:xfrm>
            <a:off x="7053072" y="6482106"/>
            <a:ext cx="4560528" cy="289874"/>
          </a:xfrm>
          <a:prstGeom prst="rect">
            <a:avLst/>
          </a:prstGeom>
        </p:spPr>
        <p:txBody>
          <a:bodyPr anchor="b"/>
          <a:lstStyle>
            <a:lvl1pPr algn="r" rtl="0">
              <a:defRPr sz="800">
                <a:latin typeface="Avenir Next LT Pro" panose="020B0504020202020204" pitchFamily="34" charset="0"/>
                <a:ea typeface="Open Sans Light" panose="020B0306030504020204" pitchFamily="34" charset="0"/>
                <a:cs typeface="Open Sans Light" panose="020B0306030504020204" pitchFamily="34" charset="0"/>
              </a:defRPr>
            </a:lvl1pPr>
          </a:lstStyle>
          <a:p>
            <a:r>
              <a:rPr lang="en-US"/>
              <a:t>Confidential</a:t>
            </a:r>
          </a:p>
        </p:txBody>
      </p:sp>
      <p:sp>
        <p:nvSpPr>
          <p:cNvPr id="14" name="Pladsholder til dato 11">
            <a:extLst>
              <a:ext uri="{FF2B5EF4-FFF2-40B4-BE49-F238E27FC236}">
                <a16:creationId xmlns:a16="http://schemas.microsoft.com/office/drawing/2014/main" id="{90F91032-28DC-447C-8288-0838A2E48018}"/>
              </a:ext>
            </a:extLst>
          </p:cNvPr>
          <p:cNvSpPr>
            <a:spLocks noGrp="1"/>
          </p:cNvSpPr>
          <p:nvPr>
            <p:ph type="dt" sz="half" idx="2"/>
          </p:nvPr>
        </p:nvSpPr>
        <p:spPr>
          <a:xfrm>
            <a:off x="550863" y="6564088"/>
            <a:ext cx="1229169" cy="289874"/>
          </a:xfrm>
          <a:prstGeom prst="rect">
            <a:avLst/>
          </a:prstGeom>
        </p:spPr>
        <p:txBody>
          <a:bodyPr/>
          <a:lstStyle>
            <a:lvl1pPr algn="l" rtl="0">
              <a:defRPr lang="da-DK" sz="800" kern="1200" dirty="0" smtClean="0">
                <a:solidFill>
                  <a:schemeClr val="accent2">
                    <a:lumMod val="50000"/>
                  </a:schemeClr>
                </a:solidFill>
                <a:latin typeface="Avenir Next LT Pro" panose="020B0504020202020204" pitchFamily="34" charset="0"/>
                <a:ea typeface="Open Sans Light" panose="020B0306030504020204" pitchFamily="34" charset="0"/>
                <a:cs typeface="Open Sans Light" panose="020B0306030504020204" pitchFamily="34" charset="0"/>
              </a:defRPr>
            </a:lvl1pPr>
          </a:lstStyle>
          <a:p>
            <a:endParaRPr lang="en-US"/>
          </a:p>
        </p:txBody>
      </p:sp>
      <p:sp>
        <p:nvSpPr>
          <p:cNvPr id="15" name="Title 1">
            <a:extLst>
              <a:ext uri="{FF2B5EF4-FFF2-40B4-BE49-F238E27FC236}">
                <a16:creationId xmlns:a16="http://schemas.microsoft.com/office/drawing/2014/main" id="{DDF9989D-DFFC-4B11-85C5-A57E65B5B871}"/>
              </a:ext>
            </a:extLst>
          </p:cNvPr>
          <p:cNvSpPr>
            <a:spLocks noGrp="1"/>
          </p:cNvSpPr>
          <p:nvPr>
            <p:ph type="title"/>
          </p:nvPr>
        </p:nvSpPr>
        <p:spPr>
          <a:xfrm>
            <a:off x="550863" y="454280"/>
            <a:ext cx="6376409" cy="934890"/>
          </a:xfrm>
        </p:spPr>
        <p:txBody>
          <a:bodyPr vert="horz"/>
          <a:lstStyle>
            <a:lvl1pPr rtl="0">
              <a:lnSpc>
                <a:spcPct val="100000"/>
              </a:lnSpc>
              <a:defRPr sz="2800"/>
            </a:lvl1pPr>
          </a:lstStyle>
          <a:p>
            <a:r>
              <a:rPr lang="en-US" noProof="0"/>
              <a:t>Click to edit Master title style</a:t>
            </a:r>
          </a:p>
        </p:txBody>
      </p:sp>
      <p:pic>
        <p:nvPicPr>
          <p:cNvPr id="11" name="Picture 10" descr="Square&#10;&#10;Description automatically generated with low confidence">
            <a:extLst>
              <a:ext uri="{FF2B5EF4-FFF2-40B4-BE49-F238E27FC236}">
                <a16:creationId xmlns:a16="http://schemas.microsoft.com/office/drawing/2014/main" id="{2DB56F92-0A23-45A8-ACA8-9C2122556684}"/>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771909" y="280222"/>
            <a:ext cx="855545" cy="139466"/>
          </a:xfrm>
          <a:prstGeom prst="rect">
            <a:avLst/>
          </a:prstGeom>
        </p:spPr>
      </p:pic>
    </p:spTree>
    <p:extLst>
      <p:ext uri="{BB962C8B-B14F-4D97-AF65-F5344CB8AC3E}">
        <p14:creationId xmlns:p14="http://schemas.microsoft.com/office/powerpoint/2010/main" val="2984711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Title and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EE11DFF-9BF4-4B1E-9A1D-C0F31A7D2B01}"/>
              </a:ext>
            </a:extLst>
          </p:cNvPr>
          <p:cNvGraphicFramePr>
            <a:graphicFrameLocks noChangeAspect="1"/>
          </p:cNvGraphicFramePr>
          <p:nvPr userDrawn="1">
            <p:custDataLst>
              <p:tags r:id="rId1"/>
            </p:custDataLst>
            <p:extLst>
              <p:ext uri="{D42A27DB-BD31-4B8C-83A1-F6EECF244321}">
                <p14:modId xmlns:p14="http://schemas.microsoft.com/office/powerpoint/2010/main" val="7460273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4" name="Object 3" hidden="1">
                        <a:extLst>
                          <a:ext uri="{FF2B5EF4-FFF2-40B4-BE49-F238E27FC236}">
                            <a16:creationId xmlns:a16="http://schemas.microsoft.com/office/drawing/2014/main" id="{2EE11DFF-9BF4-4B1E-9A1D-C0F31A7D2B0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442913" y="444755"/>
            <a:ext cx="11306175" cy="720000"/>
          </a:xfrm>
        </p:spPr>
        <p:txBody>
          <a:bodyPr vert="horz" anchor="t"/>
          <a:lstStyle>
            <a:lvl1pPr rtl="0">
              <a:lnSpc>
                <a:spcPct val="100000"/>
              </a:lnSpc>
              <a:defRPr sz="2800"/>
            </a:lvl1pPr>
          </a:lstStyle>
          <a:p>
            <a:r>
              <a:rPr lang="en-US" noProof="0"/>
              <a:t>Click to edit Master title style</a:t>
            </a:r>
          </a:p>
        </p:txBody>
      </p:sp>
      <p:sp>
        <p:nvSpPr>
          <p:cNvPr id="14" name="Content Placeholder 17">
            <a:extLst>
              <a:ext uri="{FF2B5EF4-FFF2-40B4-BE49-F238E27FC236}">
                <a16:creationId xmlns:a16="http://schemas.microsoft.com/office/drawing/2014/main" id="{5B159C2C-3A58-4F5E-AE45-D0169D3E4F27}"/>
              </a:ext>
            </a:extLst>
          </p:cNvPr>
          <p:cNvSpPr>
            <a:spLocks noGrp="1"/>
          </p:cNvSpPr>
          <p:nvPr>
            <p:ph sz="quarter" idx="24"/>
          </p:nvPr>
        </p:nvSpPr>
        <p:spPr>
          <a:xfrm>
            <a:off x="442913" y="1339038"/>
            <a:ext cx="11306175" cy="5076000"/>
          </a:xfrm>
          <a:prstGeom prst="rect">
            <a:avLst/>
          </a:prstGeom>
        </p:spPr>
        <p:txBody>
          <a:bodyPr/>
          <a:lstStyle>
            <a:lvl1pPr marL="0" marR="0" indent="0" algn="l" defTabSz="914400" rtl="0" eaLnBrk="1" fontAlgn="auto" latinLnBrk="0" hangingPunct="1">
              <a:lnSpc>
                <a:spcPct val="119000"/>
              </a:lnSpc>
              <a:spcBef>
                <a:spcPts val="200"/>
              </a:spcBef>
              <a:spcAft>
                <a:spcPts val="0"/>
              </a:spcAft>
              <a:buClrTx/>
              <a:buSzTx/>
              <a:buFont typeface="+mj-lt"/>
              <a:buNone/>
              <a:tabLst/>
              <a:defRPr>
                <a:solidFill>
                  <a:schemeClr val="tx1"/>
                </a:solidFill>
              </a:defRPr>
            </a:lvl1pPr>
            <a:lvl2pPr marL="800100" indent="0" algn="l" rtl="0">
              <a:buFont typeface="+mj-lt"/>
              <a:buAutoNum type="arabicPeriod"/>
              <a:defRPr>
                <a:solidFill>
                  <a:schemeClr val="tx1"/>
                </a:solidFill>
              </a:defRPr>
            </a:lvl2pPr>
            <a:lvl3pPr marL="1257300" indent="0" algn="l" rtl="0">
              <a:buFont typeface="+mj-lt"/>
              <a:buAutoNum type="arabicPeriod"/>
              <a:defRPr>
                <a:solidFill>
                  <a:schemeClr val="tx1"/>
                </a:solidFill>
              </a:defRPr>
            </a:lvl3pPr>
            <a:lvl4pPr marL="1714500" indent="-342900" algn="l" rtl="0">
              <a:buFont typeface="+mj-lt"/>
              <a:buAutoNum type="arabicPeriod"/>
              <a:defRPr>
                <a:solidFill>
                  <a:schemeClr val="tx1"/>
                </a:solidFill>
              </a:defRPr>
            </a:lvl4pPr>
            <a:lvl5pPr marL="2171700" indent="-342900" algn="l" rtl="0">
              <a:buFont typeface="+mj-lt"/>
              <a:buAutoNum type="arabicPeriod"/>
              <a:defRPr>
                <a:solidFill>
                  <a:schemeClr val="tx1"/>
                </a:solidFill>
              </a:defRPr>
            </a:lvl5pPr>
          </a:lstStyle>
          <a:p>
            <a:pPr marL="342900" marR="0" lvl="0"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Click to edit Master text styles</a:t>
            </a:r>
          </a:p>
          <a:p>
            <a:pPr marL="342900" marR="0" lvl="1"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Second level</a:t>
            </a:r>
          </a:p>
          <a:p>
            <a:pPr marL="342900" marR="0" lvl="2"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Third level</a:t>
            </a:r>
          </a:p>
          <a:p>
            <a:pPr marL="342900" marR="0" lvl="3"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Fourth level</a:t>
            </a:r>
          </a:p>
          <a:p>
            <a:pPr marL="342900" marR="0" lvl="4"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Fifth level</a:t>
            </a:r>
            <a:endParaRPr lang="en-US" noProof="0"/>
          </a:p>
        </p:txBody>
      </p:sp>
      <p:pic>
        <p:nvPicPr>
          <p:cNvPr id="21" name="Picture 10">
            <a:extLst>
              <a:ext uri="{FF2B5EF4-FFF2-40B4-BE49-F238E27FC236}">
                <a16:creationId xmlns:a16="http://schemas.microsoft.com/office/drawing/2014/main" id="{02BD53D4-8CC0-3498-AA0D-9B442E671594}"/>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849850" y="297325"/>
            <a:ext cx="900000" cy="144000"/>
          </a:xfrm>
          <a:prstGeom prst="rect">
            <a:avLst/>
          </a:prstGeom>
        </p:spPr>
      </p:pic>
      <p:sp>
        <p:nvSpPr>
          <p:cNvPr id="23" name="Slide Number Placeholder 5">
            <a:extLst>
              <a:ext uri="{FF2B5EF4-FFF2-40B4-BE49-F238E27FC236}">
                <a16:creationId xmlns:a16="http://schemas.microsoft.com/office/drawing/2014/main" id="{CECEF151-1DE4-643F-1FE4-E28D9C648C7D}"/>
              </a:ext>
            </a:extLst>
          </p:cNvPr>
          <p:cNvSpPr>
            <a:spLocks noGrp="1"/>
          </p:cNvSpPr>
          <p:nvPr>
            <p:ph type="sldNum" sz="quarter" idx="4"/>
          </p:nvPr>
        </p:nvSpPr>
        <p:spPr>
          <a:xfrm>
            <a:off x="11799568" y="6562090"/>
            <a:ext cx="273370" cy="180000"/>
          </a:xfrm>
          <a:prstGeom prst="rect">
            <a:avLst/>
          </a:prstGeom>
        </p:spPr>
        <p:txBody>
          <a:bodyPr vert="horz" lIns="0" tIns="0" rIns="0" bIns="0" rtlCol="0" anchor="b" anchorCtr="0"/>
          <a:lstStyle>
            <a:lvl1pPr algn="l" rtl="0">
              <a:defRPr sz="1000">
                <a:solidFill>
                  <a:srgbClr val="38302B"/>
                </a:solidFill>
                <a:latin typeface="Avenir Next LT Pro" panose="020B0504020202020204" pitchFamily="34" charset="0"/>
              </a:defRPr>
            </a:lvl1pPr>
          </a:lstStyle>
          <a:p>
            <a:fld id="{24C8C45C-947F-4981-8B3F-4F32E973C901}" type="slidenum">
              <a:rPr lang="en-US" sz="800" smtClean="0"/>
              <a:pPr/>
              <a:t>‹#›</a:t>
            </a:fld>
            <a:endParaRPr lang="en-US"/>
          </a:p>
        </p:txBody>
      </p:sp>
      <p:sp>
        <p:nvSpPr>
          <p:cNvPr id="24" name="Rectangle 23">
            <a:extLst>
              <a:ext uri="{FF2B5EF4-FFF2-40B4-BE49-F238E27FC236}">
                <a16:creationId xmlns:a16="http://schemas.microsoft.com/office/drawing/2014/main" id="{F13B8EDA-AE39-2B6F-A6CF-A3418A5E513A}"/>
              </a:ext>
            </a:extLst>
          </p:cNvPr>
          <p:cNvSpPr/>
          <p:nvPr userDrawn="1"/>
        </p:nvSpPr>
        <p:spPr>
          <a:xfrm>
            <a:off x="11748641" y="6629592"/>
            <a:ext cx="7200" cy="108000"/>
          </a:xfrm>
          <a:prstGeom prst="rect">
            <a:avLst/>
          </a:prstGeom>
          <a:solidFill>
            <a:srgbClr val="383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00" noProof="0"/>
          </a:p>
        </p:txBody>
      </p:sp>
      <p:sp>
        <p:nvSpPr>
          <p:cNvPr id="25" name="Pladsholder til sidefod 8">
            <a:extLst>
              <a:ext uri="{FF2B5EF4-FFF2-40B4-BE49-F238E27FC236}">
                <a16:creationId xmlns:a16="http://schemas.microsoft.com/office/drawing/2014/main" id="{EA4A942A-6C3A-2C41-9986-EF97D86D548E}"/>
              </a:ext>
            </a:extLst>
          </p:cNvPr>
          <p:cNvSpPr>
            <a:spLocks noGrp="1"/>
          </p:cNvSpPr>
          <p:nvPr>
            <p:ph type="ftr" sz="quarter" idx="3"/>
          </p:nvPr>
        </p:nvSpPr>
        <p:spPr>
          <a:xfrm>
            <a:off x="8103480" y="6562113"/>
            <a:ext cx="3601560" cy="180000"/>
          </a:xfrm>
          <a:prstGeom prst="rect">
            <a:avLst/>
          </a:prstGeom>
        </p:spPr>
        <p:txBody>
          <a:bodyPr lIns="0" tIns="0" rIns="0" bIns="0" anchor="b"/>
          <a:lstStyle>
            <a:lvl1pPr algn="r" rtl="0">
              <a:defRPr sz="800">
                <a:solidFill>
                  <a:srgbClr val="38302B"/>
                </a:solidFill>
                <a:latin typeface="Avenir Next LT Pro" panose="020B0504020202020204" pitchFamily="34" charset="0"/>
                <a:ea typeface="Open Sans Light" panose="020B0306030504020204" pitchFamily="34" charset="0"/>
                <a:cs typeface="Open Sans Light" panose="020B0306030504020204" pitchFamily="34" charset="0"/>
              </a:defRPr>
            </a:lvl1pPr>
          </a:lstStyle>
          <a:p>
            <a:r>
              <a:rPr lang="en-US"/>
              <a:t>Confidential</a:t>
            </a:r>
          </a:p>
        </p:txBody>
      </p:sp>
    </p:spTree>
    <p:extLst>
      <p:ext uri="{BB962C8B-B14F-4D97-AF65-F5344CB8AC3E}">
        <p14:creationId xmlns:p14="http://schemas.microsoft.com/office/powerpoint/2010/main" val="3606941126"/>
      </p:ext>
    </p:extLst>
  </p:cSld>
  <p:clrMapOvr>
    <a:masterClrMapping/>
  </p:clrMapOvr>
  <p:extLst>
    <p:ext uri="{DCECCB84-F9BA-43D5-87BE-67443E8EF086}">
      <p15:sldGuideLst xmlns:p15="http://schemas.microsoft.com/office/powerpoint/2012/main">
        <p15:guide id="1" orient="horz" pos="2160" userDrawn="1">
          <p15:clr>
            <a:srgbClr val="000000"/>
          </p15:clr>
        </p15:guide>
        <p15:guide id="2" pos="3840" userDrawn="1">
          <p15:clr>
            <a:srgbClr val="00000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 Photo (left) and tex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C216AF1-55C1-47C5-AEA1-91A9A513A161}"/>
              </a:ext>
            </a:extLst>
          </p:cNvPr>
          <p:cNvGraphicFramePr>
            <a:graphicFrameLocks noChangeAspect="1"/>
          </p:cNvGraphicFramePr>
          <p:nvPr userDrawn="1">
            <p:custDataLst>
              <p:tags r:id="rId1"/>
            </p:custDataLst>
            <p:extLst>
              <p:ext uri="{D42A27DB-BD31-4B8C-83A1-F6EECF244321}">
                <p14:modId xmlns:p14="http://schemas.microsoft.com/office/powerpoint/2010/main" val="38594277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4" name="Object 3" hidden="1">
                        <a:extLst>
                          <a:ext uri="{FF2B5EF4-FFF2-40B4-BE49-F238E27FC236}">
                            <a16:creationId xmlns:a16="http://schemas.microsoft.com/office/drawing/2014/main" id="{9C216AF1-55C1-47C5-AEA1-91A9A513A16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itle 1">
            <a:extLst>
              <a:ext uri="{FF2B5EF4-FFF2-40B4-BE49-F238E27FC236}">
                <a16:creationId xmlns:a16="http://schemas.microsoft.com/office/drawing/2014/main" id="{301E5EDA-8D22-4F5D-BB6D-9250C3E0AEB3}"/>
              </a:ext>
            </a:extLst>
          </p:cNvPr>
          <p:cNvSpPr>
            <a:spLocks noGrp="1"/>
          </p:cNvSpPr>
          <p:nvPr>
            <p:ph type="title"/>
          </p:nvPr>
        </p:nvSpPr>
        <p:spPr>
          <a:xfrm>
            <a:off x="5590309" y="454280"/>
            <a:ext cx="6036492" cy="934890"/>
          </a:xfrm>
        </p:spPr>
        <p:txBody>
          <a:bodyPr vert="horz" anchor="b"/>
          <a:lstStyle>
            <a:lvl1pPr rtl="0">
              <a:defRPr sz="2800"/>
            </a:lvl1pPr>
          </a:lstStyle>
          <a:p>
            <a:r>
              <a:rPr lang="en-US" noProof="0"/>
              <a:t>Click to edit Master title style</a:t>
            </a:r>
          </a:p>
        </p:txBody>
      </p:sp>
      <p:sp>
        <p:nvSpPr>
          <p:cNvPr id="12" name="Picture Placeholder 6">
            <a:extLst>
              <a:ext uri="{FF2B5EF4-FFF2-40B4-BE49-F238E27FC236}">
                <a16:creationId xmlns:a16="http://schemas.microsoft.com/office/drawing/2014/main" id="{77EA8B23-C43E-45A7-87A7-671B8447D877}"/>
              </a:ext>
            </a:extLst>
          </p:cNvPr>
          <p:cNvSpPr>
            <a:spLocks noGrp="1" noChangeAspect="1"/>
          </p:cNvSpPr>
          <p:nvPr>
            <p:ph type="pic" sz="quarter" idx="13"/>
          </p:nvPr>
        </p:nvSpPr>
        <p:spPr>
          <a:xfrm>
            <a:off x="117743" y="124691"/>
            <a:ext cx="4968609" cy="6615545"/>
          </a:xfrm>
          <a:prstGeom prst="roundRect">
            <a:avLst>
              <a:gd name="adj" fmla="val 3701"/>
            </a:avLst>
          </a:prstGeom>
        </p:spPr>
        <p:txBody>
          <a:bodyPr/>
          <a:lstStyle/>
          <a:p>
            <a:r>
              <a:rPr lang="en-US"/>
              <a:t>Click icon to add picture</a:t>
            </a:r>
          </a:p>
        </p:txBody>
      </p:sp>
      <p:pic>
        <p:nvPicPr>
          <p:cNvPr id="15" name="Picture 14" descr="Square&#10;&#10;Description automatically generated with low confidence">
            <a:extLst>
              <a:ext uri="{FF2B5EF4-FFF2-40B4-BE49-F238E27FC236}">
                <a16:creationId xmlns:a16="http://schemas.microsoft.com/office/drawing/2014/main" id="{CB71FF81-343A-4016-ACDF-F3F947E9E7E2}"/>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771909" y="280222"/>
            <a:ext cx="855545" cy="139466"/>
          </a:xfrm>
          <a:prstGeom prst="rect">
            <a:avLst/>
          </a:prstGeom>
        </p:spPr>
      </p:pic>
      <p:sp>
        <p:nvSpPr>
          <p:cNvPr id="10" name="Slide Number Placeholder 5">
            <a:extLst>
              <a:ext uri="{FF2B5EF4-FFF2-40B4-BE49-F238E27FC236}">
                <a16:creationId xmlns:a16="http://schemas.microsoft.com/office/drawing/2014/main" id="{6D7FD9DA-6EDD-452E-BF82-FEB1C5EEF134}"/>
              </a:ext>
            </a:extLst>
          </p:cNvPr>
          <p:cNvSpPr>
            <a:spLocks noGrp="1"/>
          </p:cNvSpPr>
          <p:nvPr>
            <p:ph type="sldNum" sz="quarter" idx="4"/>
          </p:nvPr>
        </p:nvSpPr>
        <p:spPr>
          <a:xfrm>
            <a:off x="11708129" y="6584950"/>
            <a:ext cx="262198" cy="157474"/>
          </a:xfrm>
          <a:prstGeom prst="rect">
            <a:avLst/>
          </a:prstGeom>
        </p:spPr>
        <p:txBody>
          <a:bodyPr vert="horz" lIns="0" tIns="0" rIns="0" bIns="0" rtlCol="0" anchor="ctr" anchorCtr="0"/>
          <a:lstStyle>
            <a:lvl1pPr algn="l" rtl="0">
              <a:defRPr sz="1000">
                <a:solidFill>
                  <a:schemeClr val="accent2">
                    <a:lumMod val="50000"/>
                  </a:schemeClr>
                </a:solidFill>
                <a:latin typeface="Avenir Next LT Pro" panose="020B0504020202020204" pitchFamily="34" charset="0"/>
              </a:defRPr>
            </a:lvl1pPr>
          </a:lstStyle>
          <a:p>
            <a:fld id="{24C8C45C-947F-4981-8B3F-4F32E973C901}" type="slidenum">
              <a:rPr lang="en-US" sz="800" smtClean="0"/>
              <a:pPr/>
              <a:t>‹#›</a:t>
            </a:fld>
            <a:endParaRPr lang="en-US"/>
          </a:p>
        </p:txBody>
      </p:sp>
      <p:sp>
        <p:nvSpPr>
          <p:cNvPr id="11" name="Pladsholder til sidefod 8">
            <a:extLst>
              <a:ext uri="{FF2B5EF4-FFF2-40B4-BE49-F238E27FC236}">
                <a16:creationId xmlns:a16="http://schemas.microsoft.com/office/drawing/2014/main" id="{C1F1FB97-A15F-4B97-998D-291DFCF52359}"/>
              </a:ext>
            </a:extLst>
          </p:cNvPr>
          <p:cNvSpPr>
            <a:spLocks noGrp="1"/>
          </p:cNvSpPr>
          <p:nvPr>
            <p:ph type="ftr" sz="quarter" idx="3"/>
          </p:nvPr>
        </p:nvSpPr>
        <p:spPr>
          <a:xfrm>
            <a:off x="7053072" y="6482106"/>
            <a:ext cx="4560528" cy="289874"/>
          </a:xfrm>
          <a:prstGeom prst="rect">
            <a:avLst/>
          </a:prstGeom>
        </p:spPr>
        <p:txBody>
          <a:bodyPr anchor="b"/>
          <a:lstStyle>
            <a:lvl1pPr algn="r" rtl="0">
              <a:defRPr sz="800">
                <a:latin typeface="Avenir Next LT Pro" panose="020B0504020202020204" pitchFamily="34" charset="0"/>
                <a:ea typeface="Open Sans Light" panose="020B0306030504020204" pitchFamily="34" charset="0"/>
                <a:cs typeface="Open Sans Light" panose="020B0306030504020204" pitchFamily="34" charset="0"/>
              </a:defRPr>
            </a:lvl1pPr>
          </a:lstStyle>
          <a:p>
            <a:r>
              <a:rPr lang="en-US"/>
              <a:t>Confidential</a:t>
            </a:r>
          </a:p>
        </p:txBody>
      </p:sp>
      <p:sp>
        <p:nvSpPr>
          <p:cNvPr id="16" name="Content Placeholder 17">
            <a:extLst>
              <a:ext uri="{FF2B5EF4-FFF2-40B4-BE49-F238E27FC236}">
                <a16:creationId xmlns:a16="http://schemas.microsoft.com/office/drawing/2014/main" id="{958CE9FE-60C0-4508-AC59-0A0D400B5FEF}"/>
              </a:ext>
            </a:extLst>
          </p:cNvPr>
          <p:cNvSpPr>
            <a:spLocks noGrp="1"/>
          </p:cNvSpPr>
          <p:nvPr>
            <p:ph sz="quarter" idx="24"/>
          </p:nvPr>
        </p:nvSpPr>
        <p:spPr>
          <a:xfrm>
            <a:off x="5590309" y="1563254"/>
            <a:ext cx="6036492" cy="4594225"/>
          </a:xfrm>
          <a:prstGeom prst="rect">
            <a:avLst/>
          </a:prstGeom>
        </p:spPr>
        <p:txBody>
          <a:bodyPr/>
          <a:lstStyle>
            <a:lvl1pPr marL="0" marR="0" indent="0" algn="l" defTabSz="914400" rtl="0" eaLnBrk="1" fontAlgn="auto" latinLnBrk="0" hangingPunct="1">
              <a:lnSpc>
                <a:spcPct val="119000"/>
              </a:lnSpc>
              <a:spcBef>
                <a:spcPts val="200"/>
              </a:spcBef>
              <a:spcAft>
                <a:spcPts val="0"/>
              </a:spcAft>
              <a:buClrTx/>
              <a:buSzTx/>
              <a:buFont typeface="+mj-lt"/>
              <a:buNone/>
              <a:tabLst/>
              <a:defRPr>
                <a:solidFill>
                  <a:schemeClr val="tx1">
                    <a:lumMod val="75000"/>
                    <a:lumOff val="25000"/>
                  </a:schemeClr>
                </a:solidFill>
              </a:defRPr>
            </a:lvl1pPr>
            <a:lvl2pPr marL="800100" indent="0" algn="l" rtl="0">
              <a:buFont typeface="+mj-lt"/>
              <a:buAutoNum type="arabicPeriod"/>
              <a:defRPr>
                <a:solidFill>
                  <a:schemeClr val="tx1">
                    <a:lumMod val="75000"/>
                    <a:lumOff val="25000"/>
                  </a:schemeClr>
                </a:solidFill>
              </a:defRPr>
            </a:lvl2pPr>
            <a:lvl3pPr marL="1257300" indent="0" algn="l" rtl="0">
              <a:buFont typeface="+mj-lt"/>
              <a:buAutoNum type="arabicPeriod"/>
              <a:defRPr>
                <a:solidFill>
                  <a:schemeClr val="tx1">
                    <a:lumMod val="75000"/>
                    <a:lumOff val="25000"/>
                  </a:schemeClr>
                </a:solidFill>
              </a:defRPr>
            </a:lvl3pPr>
            <a:lvl4pPr marL="1714500" indent="-342900" algn="l" rtl="0">
              <a:buFont typeface="+mj-lt"/>
              <a:buAutoNum type="arabicPeriod"/>
              <a:defRPr>
                <a:solidFill>
                  <a:schemeClr val="tx1">
                    <a:lumMod val="75000"/>
                    <a:lumOff val="25000"/>
                  </a:schemeClr>
                </a:solidFill>
              </a:defRPr>
            </a:lvl4pPr>
            <a:lvl5pPr marL="2171700" indent="-342900" algn="l" rtl="0">
              <a:buFont typeface="+mj-lt"/>
              <a:buAutoNum type="arabicPeriod"/>
              <a:defRPr>
                <a:solidFill>
                  <a:schemeClr val="tx1">
                    <a:lumMod val="75000"/>
                    <a:lumOff val="25000"/>
                  </a:schemeClr>
                </a:solidFill>
              </a:defRPr>
            </a:lvl5pPr>
          </a:lstStyle>
          <a:p>
            <a:pPr marL="342900" marR="0" lvl="0"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Click to edit Master text styles</a:t>
            </a:r>
          </a:p>
          <a:p>
            <a:pPr marL="342900" marR="0" lvl="1"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Second level</a:t>
            </a:r>
          </a:p>
          <a:p>
            <a:pPr marL="342900" marR="0" lvl="2"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Third level</a:t>
            </a:r>
          </a:p>
          <a:p>
            <a:pPr marL="342900" marR="0" lvl="3"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Fourth level</a:t>
            </a:r>
          </a:p>
          <a:p>
            <a:pPr marL="342900" marR="0" lvl="4"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Fifth level</a:t>
            </a:r>
            <a:endParaRPr lang="en-US" noProof="0"/>
          </a:p>
        </p:txBody>
      </p:sp>
      <p:sp>
        <p:nvSpPr>
          <p:cNvPr id="2" name="Pladsholder til dato 11">
            <a:extLst>
              <a:ext uri="{FF2B5EF4-FFF2-40B4-BE49-F238E27FC236}">
                <a16:creationId xmlns:a16="http://schemas.microsoft.com/office/drawing/2014/main" id="{C9024681-7F6D-B5EE-6D5A-92AC96E20500}"/>
              </a:ext>
            </a:extLst>
          </p:cNvPr>
          <p:cNvSpPr>
            <a:spLocks noGrp="1"/>
          </p:cNvSpPr>
          <p:nvPr>
            <p:ph type="dt" sz="half" idx="2"/>
          </p:nvPr>
        </p:nvSpPr>
        <p:spPr>
          <a:xfrm>
            <a:off x="550863" y="6564088"/>
            <a:ext cx="1229169" cy="289874"/>
          </a:xfrm>
          <a:prstGeom prst="rect">
            <a:avLst/>
          </a:prstGeom>
        </p:spPr>
        <p:txBody>
          <a:bodyPr/>
          <a:lstStyle>
            <a:lvl1pPr algn="l" rtl="0">
              <a:defRPr lang="da-DK" sz="800" kern="1200" dirty="0" smtClean="0">
                <a:solidFill>
                  <a:schemeClr val="accent2">
                    <a:lumMod val="50000"/>
                  </a:schemeClr>
                </a:solidFill>
                <a:latin typeface="Avenir Next LT Pro" panose="020B0504020202020204" pitchFamily="34" charset="0"/>
                <a:ea typeface="Open Sans Light" panose="020B0306030504020204" pitchFamily="34" charset="0"/>
                <a:cs typeface="Open Sans Light" panose="020B0306030504020204" pitchFamily="34" charset="0"/>
              </a:defRPr>
            </a:lvl1pPr>
          </a:lstStyle>
          <a:p>
            <a:endParaRPr lang="en-US"/>
          </a:p>
        </p:txBody>
      </p:sp>
    </p:spTree>
    <p:extLst>
      <p:ext uri="{BB962C8B-B14F-4D97-AF65-F5344CB8AC3E}">
        <p14:creationId xmlns:p14="http://schemas.microsoft.com/office/powerpoint/2010/main" val="14832462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 Title and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EE11DFF-9BF4-4B1E-9A1D-C0F31A7D2B01}"/>
              </a:ext>
            </a:extLst>
          </p:cNvPr>
          <p:cNvGraphicFramePr>
            <a:graphicFrameLocks noChangeAspect="1"/>
          </p:cNvGraphicFramePr>
          <p:nvPr userDrawn="1">
            <p:custDataLst>
              <p:tags r:id="rId1"/>
            </p:custDataLst>
            <p:extLst>
              <p:ext uri="{D42A27DB-BD31-4B8C-83A1-F6EECF244321}">
                <p14:modId xmlns:p14="http://schemas.microsoft.com/office/powerpoint/2010/main" val="9815461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4" name="Object 3" hidden="1">
                        <a:extLst>
                          <a:ext uri="{FF2B5EF4-FFF2-40B4-BE49-F238E27FC236}">
                            <a16:creationId xmlns:a16="http://schemas.microsoft.com/office/drawing/2014/main" id="{2EE11DFF-9BF4-4B1E-9A1D-C0F31A7D2B0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550863" y="454280"/>
            <a:ext cx="11062737" cy="934890"/>
          </a:xfrm>
        </p:spPr>
        <p:txBody>
          <a:bodyPr vert="horz"/>
          <a:lstStyle>
            <a:lvl1pPr rtl="0">
              <a:lnSpc>
                <a:spcPct val="100000"/>
              </a:lnSpc>
              <a:defRPr sz="2800"/>
            </a:lvl1pPr>
          </a:lstStyle>
          <a:p>
            <a:r>
              <a:rPr lang="en-US" noProof="0"/>
              <a:t>Click to edit Master title style</a:t>
            </a:r>
          </a:p>
        </p:txBody>
      </p:sp>
      <p:pic>
        <p:nvPicPr>
          <p:cNvPr id="13" name="Picture 12" descr="Square&#10;&#10;Description automatically generated with low confidence">
            <a:extLst>
              <a:ext uri="{FF2B5EF4-FFF2-40B4-BE49-F238E27FC236}">
                <a16:creationId xmlns:a16="http://schemas.microsoft.com/office/drawing/2014/main" id="{F5AEFBF3-2BC0-4B66-894E-D2E370CFE852}"/>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771909" y="280222"/>
            <a:ext cx="855545" cy="139466"/>
          </a:xfrm>
          <a:prstGeom prst="rect">
            <a:avLst/>
          </a:prstGeom>
        </p:spPr>
      </p:pic>
      <p:sp>
        <p:nvSpPr>
          <p:cNvPr id="10" name="Slide Number Placeholder 5">
            <a:extLst>
              <a:ext uri="{FF2B5EF4-FFF2-40B4-BE49-F238E27FC236}">
                <a16:creationId xmlns:a16="http://schemas.microsoft.com/office/drawing/2014/main" id="{7DA0A097-4DE8-42A3-85CD-0670B4C2EB2A}"/>
              </a:ext>
            </a:extLst>
          </p:cNvPr>
          <p:cNvSpPr>
            <a:spLocks noGrp="1"/>
          </p:cNvSpPr>
          <p:nvPr>
            <p:ph type="sldNum" sz="quarter" idx="4"/>
          </p:nvPr>
        </p:nvSpPr>
        <p:spPr>
          <a:xfrm>
            <a:off x="11708129" y="6584950"/>
            <a:ext cx="262198" cy="157474"/>
          </a:xfrm>
          <a:prstGeom prst="rect">
            <a:avLst/>
          </a:prstGeom>
        </p:spPr>
        <p:txBody>
          <a:bodyPr vert="horz" lIns="0" tIns="0" rIns="0" bIns="0" rtlCol="0" anchor="ctr" anchorCtr="0"/>
          <a:lstStyle>
            <a:lvl1pPr algn="l" rtl="0">
              <a:defRPr sz="1000">
                <a:solidFill>
                  <a:schemeClr val="accent2">
                    <a:lumMod val="50000"/>
                  </a:schemeClr>
                </a:solidFill>
                <a:latin typeface="Avenir Next LT Pro" panose="020B0504020202020204" pitchFamily="34" charset="0"/>
              </a:defRPr>
            </a:lvl1pPr>
          </a:lstStyle>
          <a:p>
            <a:fld id="{24C8C45C-947F-4981-8B3F-4F32E973C901}" type="slidenum">
              <a:rPr lang="en-US" sz="800" smtClean="0"/>
              <a:pPr/>
              <a:t>‹#›</a:t>
            </a:fld>
            <a:endParaRPr lang="en-US"/>
          </a:p>
        </p:txBody>
      </p:sp>
      <p:sp>
        <p:nvSpPr>
          <p:cNvPr id="9" name="Pladsholder til sidefod 8">
            <a:extLst>
              <a:ext uri="{FF2B5EF4-FFF2-40B4-BE49-F238E27FC236}">
                <a16:creationId xmlns:a16="http://schemas.microsoft.com/office/drawing/2014/main" id="{BB08D218-A7F6-40E7-BE48-A8B5FA104D7D}"/>
              </a:ext>
            </a:extLst>
          </p:cNvPr>
          <p:cNvSpPr>
            <a:spLocks noGrp="1"/>
          </p:cNvSpPr>
          <p:nvPr>
            <p:ph type="ftr" sz="quarter" idx="3"/>
          </p:nvPr>
        </p:nvSpPr>
        <p:spPr>
          <a:xfrm>
            <a:off x="7053072" y="6482106"/>
            <a:ext cx="4560528" cy="289874"/>
          </a:xfrm>
          <a:prstGeom prst="rect">
            <a:avLst/>
          </a:prstGeom>
        </p:spPr>
        <p:txBody>
          <a:bodyPr anchor="b"/>
          <a:lstStyle>
            <a:lvl1pPr algn="r" rtl="0">
              <a:defRPr sz="800">
                <a:latin typeface="Avenir Next LT Pro" panose="020B0504020202020204" pitchFamily="34" charset="0"/>
                <a:ea typeface="Open Sans Light" panose="020B0306030504020204" pitchFamily="34" charset="0"/>
                <a:cs typeface="Open Sans Light" panose="020B0306030504020204" pitchFamily="34" charset="0"/>
              </a:defRPr>
            </a:lvl1pPr>
          </a:lstStyle>
          <a:p>
            <a:r>
              <a:rPr lang="en-US"/>
              <a:t>Confidential</a:t>
            </a:r>
          </a:p>
        </p:txBody>
      </p:sp>
      <p:sp>
        <p:nvSpPr>
          <p:cNvPr id="14" name="Content Placeholder 17">
            <a:extLst>
              <a:ext uri="{FF2B5EF4-FFF2-40B4-BE49-F238E27FC236}">
                <a16:creationId xmlns:a16="http://schemas.microsoft.com/office/drawing/2014/main" id="{5B159C2C-3A58-4F5E-AE45-D0169D3E4F27}"/>
              </a:ext>
            </a:extLst>
          </p:cNvPr>
          <p:cNvSpPr>
            <a:spLocks noGrp="1"/>
          </p:cNvSpPr>
          <p:nvPr>
            <p:ph sz="quarter" idx="24"/>
          </p:nvPr>
        </p:nvSpPr>
        <p:spPr>
          <a:xfrm>
            <a:off x="564064" y="1563254"/>
            <a:ext cx="11062737" cy="4594225"/>
          </a:xfrm>
          <a:prstGeom prst="rect">
            <a:avLst/>
          </a:prstGeom>
        </p:spPr>
        <p:txBody>
          <a:bodyPr/>
          <a:lstStyle>
            <a:lvl1pPr marL="0" marR="0" indent="0" algn="l" defTabSz="914400" rtl="0" eaLnBrk="1" fontAlgn="auto" latinLnBrk="0" hangingPunct="1">
              <a:lnSpc>
                <a:spcPct val="119000"/>
              </a:lnSpc>
              <a:spcBef>
                <a:spcPts val="200"/>
              </a:spcBef>
              <a:spcAft>
                <a:spcPts val="0"/>
              </a:spcAft>
              <a:buClrTx/>
              <a:buSzTx/>
              <a:buFont typeface="+mj-lt"/>
              <a:buNone/>
              <a:tabLst/>
              <a:defRPr>
                <a:solidFill>
                  <a:schemeClr val="tx1">
                    <a:lumMod val="75000"/>
                    <a:lumOff val="25000"/>
                  </a:schemeClr>
                </a:solidFill>
              </a:defRPr>
            </a:lvl1pPr>
            <a:lvl2pPr marL="800100" indent="0" algn="l" rtl="0">
              <a:buFont typeface="+mj-lt"/>
              <a:buAutoNum type="arabicPeriod"/>
              <a:defRPr>
                <a:solidFill>
                  <a:schemeClr val="tx1">
                    <a:lumMod val="75000"/>
                    <a:lumOff val="25000"/>
                  </a:schemeClr>
                </a:solidFill>
              </a:defRPr>
            </a:lvl2pPr>
            <a:lvl3pPr marL="1257300" indent="0" algn="l" rtl="0">
              <a:buFont typeface="+mj-lt"/>
              <a:buAutoNum type="arabicPeriod"/>
              <a:defRPr>
                <a:solidFill>
                  <a:schemeClr val="tx1">
                    <a:lumMod val="75000"/>
                    <a:lumOff val="25000"/>
                  </a:schemeClr>
                </a:solidFill>
              </a:defRPr>
            </a:lvl3pPr>
            <a:lvl4pPr marL="1714500" indent="-342900" algn="l" rtl="0">
              <a:buFont typeface="+mj-lt"/>
              <a:buAutoNum type="arabicPeriod"/>
              <a:defRPr>
                <a:solidFill>
                  <a:schemeClr val="tx1">
                    <a:lumMod val="75000"/>
                    <a:lumOff val="25000"/>
                  </a:schemeClr>
                </a:solidFill>
              </a:defRPr>
            </a:lvl4pPr>
            <a:lvl5pPr marL="2171700" indent="-342900" algn="l" rtl="0">
              <a:buFont typeface="+mj-lt"/>
              <a:buAutoNum type="arabicPeriod"/>
              <a:defRPr>
                <a:solidFill>
                  <a:schemeClr val="tx1">
                    <a:lumMod val="75000"/>
                    <a:lumOff val="25000"/>
                  </a:schemeClr>
                </a:solidFill>
              </a:defRPr>
            </a:lvl5pPr>
          </a:lstStyle>
          <a:p>
            <a:pPr marL="342900" marR="0" lvl="0"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Click to edit Master text styles</a:t>
            </a:r>
          </a:p>
          <a:p>
            <a:pPr marL="342900" marR="0" lvl="1"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Second level</a:t>
            </a:r>
          </a:p>
          <a:p>
            <a:pPr marL="342900" marR="0" lvl="2"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Third level</a:t>
            </a:r>
          </a:p>
          <a:p>
            <a:pPr marL="342900" marR="0" lvl="3"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Fourth level</a:t>
            </a:r>
          </a:p>
          <a:p>
            <a:pPr marL="342900" marR="0" lvl="4"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Fifth level</a:t>
            </a:r>
            <a:endParaRPr lang="en-US" noProof="0"/>
          </a:p>
        </p:txBody>
      </p:sp>
      <p:sp>
        <p:nvSpPr>
          <p:cNvPr id="3" name="Pladsholder til dato 11">
            <a:extLst>
              <a:ext uri="{FF2B5EF4-FFF2-40B4-BE49-F238E27FC236}">
                <a16:creationId xmlns:a16="http://schemas.microsoft.com/office/drawing/2014/main" id="{614CCC29-ABC1-D1D0-83FC-E4012B773C23}"/>
              </a:ext>
            </a:extLst>
          </p:cNvPr>
          <p:cNvSpPr>
            <a:spLocks noGrp="1"/>
          </p:cNvSpPr>
          <p:nvPr>
            <p:ph type="dt" sz="half" idx="2"/>
          </p:nvPr>
        </p:nvSpPr>
        <p:spPr>
          <a:xfrm>
            <a:off x="550863" y="6564088"/>
            <a:ext cx="1229169" cy="289874"/>
          </a:xfrm>
          <a:prstGeom prst="rect">
            <a:avLst/>
          </a:prstGeom>
        </p:spPr>
        <p:txBody>
          <a:bodyPr/>
          <a:lstStyle>
            <a:lvl1pPr algn="l" rtl="0">
              <a:defRPr lang="da-DK" sz="800" kern="1200" dirty="0" smtClean="0">
                <a:solidFill>
                  <a:schemeClr val="accent2">
                    <a:lumMod val="50000"/>
                  </a:schemeClr>
                </a:solidFill>
                <a:latin typeface="Avenir Next LT Pro" panose="020B0504020202020204" pitchFamily="34" charset="0"/>
                <a:ea typeface="Open Sans Light" panose="020B0306030504020204" pitchFamily="34" charset="0"/>
                <a:cs typeface="Open Sans Light" panose="020B0306030504020204" pitchFamily="34" charset="0"/>
              </a:defRPr>
            </a:lvl1pPr>
          </a:lstStyle>
          <a:p>
            <a:endParaRPr lang="en-US"/>
          </a:p>
        </p:txBody>
      </p:sp>
    </p:spTree>
    <p:extLst>
      <p:ext uri="{BB962C8B-B14F-4D97-AF65-F5344CB8AC3E}">
        <p14:creationId xmlns:p14="http://schemas.microsoft.com/office/powerpoint/2010/main" val="34114555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 Titl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5B186C5-247B-4AE0-AD09-6886A353E0A4}"/>
              </a:ext>
            </a:extLst>
          </p:cNvPr>
          <p:cNvGraphicFramePr>
            <a:graphicFrameLocks noChangeAspect="1"/>
          </p:cNvGraphicFramePr>
          <p:nvPr userDrawn="1">
            <p:custDataLst>
              <p:tags r:id="rId1"/>
            </p:custDataLst>
            <p:extLst>
              <p:ext uri="{D42A27DB-BD31-4B8C-83A1-F6EECF244321}">
                <p14:modId xmlns:p14="http://schemas.microsoft.com/office/powerpoint/2010/main" val="39436500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4" name="Object 3" hidden="1">
                        <a:extLst>
                          <a:ext uri="{FF2B5EF4-FFF2-40B4-BE49-F238E27FC236}">
                            <a16:creationId xmlns:a16="http://schemas.microsoft.com/office/drawing/2014/main" id="{F5B186C5-247B-4AE0-AD09-6886A353E0A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550863" y="276730"/>
            <a:ext cx="9952037" cy="409070"/>
          </a:xfrm>
        </p:spPr>
        <p:txBody>
          <a:bodyPr vert="horz"/>
          <a:lstStyle>
            <a:lvl1pPr rtl="0">
              <a:defRPr sz="2800"/>
            </a:lvl1pPr>
          </a:lstStyle>
          <a:p>
            <a:r>
              <a:rPr lang="en-US"/>
              <a:t>Click to edit Master title style</a:t>
            </a:r>
          </a:p>
        </p:txBody>
      </p:sp>
      <p:pic>
        <p:nvPicPr>
          <p:cNvPr id="10" name="Picture 9" descr="Square&#10;&#10;Description automatically generated with low confidence">
            <a:extLst>
              <a:ext uri="{FF2B5EF4-FFF2-40B4-BE49-F238E27FC236}">
                <a16:creationId xmlns:a16="http://schemas.microsoft.com/office/drawing/2014/main" id="{3975D633-9129-4918-8D41-241351CD5456}"/>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771909" y="280222"/>
            <a:ext cx="855545" cy="139466"/>
          </a:xfrm>
          <a:prstGeom prst="rect">
            <a:avLst/>
          </a:prstGeom>
        </p:spPr>
      </p:pic>
      <p:sp>
        <p:nvSpPr>
          <p:cNvPr id="9" name="Slide Number Placeholder 5">
            <a:extLst>
              <a:ext uri="{FF2B5EF4-FFF2-40B4-BE49-F238E27FC236}">
                <a16:creationId xmlns:a16="http://schemas.microsoft.com/office/drawing/2014/main" id="{A05F0283-0E82-487A-8729-043A3021C41A}"/>
              </a:ext>
            </a:extLst>
          </p:cNvPr>
          <p:cNvSpPr>
            <a:spLocks noGrp="1"/>
          </p:cNvSpPr>
          <p:nvPr>
            <p:ph type="sldNum" sz="quarter" idx="4"/>
          </p:nvPr>
        </p:nvSpPr>
        <p:spPr>
          <a:xfrm>
            <a:off x="11708129" y="6584950"/>
            <a:ext cx="262198" cy="157474"/>
          </a:xfrm>
          <a:prstGeom prst="rect">
            <a:avLst/>
          </a:prstGeom>
        </p:spPr>
        <p:txBody>
          <a:bodyPr vert="horz" lIns="0" tIns="0" rIns="0" bIns="0" rtlCol="0" anchor="ctr" anchorCtr="0"/>
          <a:lstStyle>
            <a:lvl1pPr algn="l" rtl="0">
              <a:defRPr sz="1000">
                <a:solidFill>
                  <a:schemeClr val="accent2">
                    <a:lumMod val="50000"/>
                  </a:schemeClr>
                </a:solidFill>
                <a:latin typeface="Avenir Next LT Pro" panose="020B0504020202020204" pitchFamily="34" charset="0"/>
              </a:defRPr>
            </a:lvl1pPr>
          </a:lstStyle>
          <a:p>
            <a:fld id="{24C8C45C-947F-4981-8B3F-4F32E973C901}" type="slidenum">
              <a:rPr lang="en-US" sz="800" smtClean="0"/>
              <a:pPr/>
              <a:t>‹#›</a:t>
            </a:fld>
            <a:endParaRPr lang="en-US"/>
          </a:p>
        </p:txBody>
      </p:sp>
      <p:sp>
        <p:nvSpPr>
          <p:cNvPr id="8" name="Pladsholder til sidefod 8">
            <a:extLst>
              <a:ext uri="{FF2B5EF4-FFF2-40B4-BE49-F238E27FC236}">
                <a16:creationId xmlns:a16="http://schemas.microsoft.com/office/drawing/2014/main" id="{6C95D98C-4307-46DF-B211-EEBFBC46CA7F}"/>
              </a:ext>
            </a:extLst>
          </p:cNvPr>
          <p:cNvSpPr>
            <a:spLocks noGrp="1"/>
          </p:cNvSpPr>
          <p:nvPr>
            <p:ph type="ftr" sz="quarter" idx="3"/>
          </p:nvPr>
        </p:nvSpPr>
        <p:spPr>
          <a:xfrm>
            <a:off x="7053072" y="6482106"/>
            <a:ext cx="4560528" cy="289874"/>
          </a:xfrm>
          <a:prstGeom prst="rect">
            <a:avLst/>
          </a:prstGeom>
        </p:spPr>
        <p:txBody>
          <a:bodyPr anchor="b"/>
          <a:lstStyle>
            <a:lvl1pPr algn="r" rtl="0">
              <a:defRPr sz="800">
                <a:latin typeface="Avenir Next LT Pro" panose="020B0504020202020204" pitchFamily="34" charset="0"/>
                <a:ea typeface="Open Sans Light" panose="020B0306030504020204" pitchFamily="34" charset="0"/>
                <a:cs typeface="Open Sans Light" panose="020B0306030504020204" pitchFamily="34" charset="0"/>
              </a:defRPr>
            </a:lvl1pPr>
          </a:lstStyle>
          <a:p>
            <a:r>
              <a:rPr lang="en-US"/>
              <a:t>Confidential</a:t>
            </a:r>
          </a:p>
        </p:txBody>
      </p:sp>
      <p:sp>
        <p:nvSpPr>
          <p:cNvPr id="3" name="Pladsholder til dato 11">
            <a:extLst>
              <a:ext uri="{FF2B5EF4-FFF2-40B4-BE49-F238E27FC236}">
                <a16:creationId xmlns:a16="http://schemas.microsoft.com/office/drawing/2014/main" id="{533010F8-C696-5B40-84DF-88EEFA3C76F0}"/>
              </a:ext>
            </a:extLst>
          </p:cNvPr>
          <p:cNvSpPr>
            <a:spLocks noGrp="1"/>
          </p:cNvSpPr>
          <p:nvPr>
            <p:ph type="dt" sz="half" idx="2"/>
          </p:nvPr>
        </p:nvSpPr>
        <p:spPr>
          <a:xfrm>
            <a:off x="550863" y="6564088"/>
            <a:ext cx="1229169" cy="289874"/>
          </a:xfrm>
          <a:prstGeom prst="rect">
            <a:avLst/>
          </a:prstGeom>
        </p:spPr>
        <p:txBody>
          <a:bodyPr/>
          <a:lstStyle>
            <a:lvl1pPr algn="l" rtl="0">
              <a:defRPr lang="da-DK" sz="800" kern="1200" dirty="0" smtClean="0">
                <a:solidFill>
                  <a:schemeClr val="accent2">
                    <a:lumMod val="50000"/>
                  </a:schemeClr>
                </a:solidFill>
                <a:latin typeface="Avenir Next LT Pro" panose="020B0504020202020204" pitchFamily="34" charset="0"/>
                <a:ea typeface="Open Sans Light" panose="020B0306030504020204" pitchFamily="34" charset="0"/>
                <a:cs typeface="Open Sans Light" panose="020B0306030504020204" pitchFamily="34" charset="0"/>
              </a:defRPr>
            </a:lvl1pPr>
          </a:lstStyle>
          <a:p>
            <a:endParaRPr lang="en-US"/>
          </a:p>
        </p:txBody>
      </p:sp>
    </p:spTree>
    <p:extLst>
      <p:ext uri="{BB962C8B-B14F-4D97-AF65-F5344CB8AC3E}">
        <p14:creationId xmlns:p14="http://schemas.microsoft.com/office/powerpoint/2010/main" val="14423179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 Title (top placement) and photo/video">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FE04E4A-26B4-4B84-9A19-FE0A31634421}"/>
              </a:ext>
            </a:extLst>
          </p:cNvPr>
          <p:cNvGraphicFramePr>
            <a:graphicFrameLocks noChangeAspect="1"/>
          </p:cNvGraphicFramePr>
          <p:nvPr userDrawn="1">
            <p:custDataLst>
              <p:tags r:id="rId1"/>
            </p:custDataLst>
            <p:extLst>
              <p:ext uri="{D42A27DB-BD31-4B8C-83A1-F6EECF244321}">
                <p14:modId xmlns:p14="http://schemas.microsoft.com/office/powerpoint/2010/main" val="24704729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4" name="Object 3" hidden="1">
                        <a:extLst>
                          <a:ext uri="{FF2B5EF4-FFF2-40B4-BE49-F238E27FC236}">
                            <a16:creationId xmlns:a16="http://schemas.microsoft.com/office/drawing/2014/main" id="{4FE04E4A-26B4-4B84-9A19-FE0A3163442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550863" y="276730"/>
            <a:ext cx="9952037" cy="409070"/>
          </a:xfrm>
        </p:spPr>
        <p:txBody>
          <a:bodyPr vert="horz"/>
          <a:lstStyle>
            <a:lvl1pPr rtl="0">
              <a:defRPr sz="2800"/>
            </a:lvl1pPr>
          </a:lstStyle>
          <a:p>
            <a:r>
              <a:rPr lang="en-US"/>
              <a:t>Click to edit Master title style</a:t>
            </a:r>
          </a:p>
        </p:txBody>
      </p:sp>
      <p:pic>
        <p:nvPicPr>
          <p:cNvPr id="10" name="Picture 9" descr="Square&#10;&#10;Description automatically generated with low confidence">
            <a:extLst>
              <a:ext uri="{FF2B5EF4-FFF2-40B4-BE49-F238E27FC236}">
                <a16:creationId xmlns:a16="http://schemas.microsoft.com/office/drawing/2014/main" id="{15B074AB-5CAD-4FDB-BDA6-9ED3E60BCBA0}"/>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771909" y="280222"/>
            <a:ext cx="855545" cy="139466"/>
          </a:xfrm>
          <a:prstGeom prst="rect">
            <a:avLst/>
          </a:prstGeom>
        </p:spPr>
      </p:pic>
      <p:sp>
        <p:nvSpPr>
          <p:cNvPr id="11" name="Slide Number Placeholder 5">
            <a:extLst>
              <a:ext uri="{FF2B5EF4-FFF2-40B4-BE49-F238E27FC236}">
                <a16:creationId xmlns:a16="http://schemas.microsoft.com/office/drawing/2014/main" id="{EF480591-171A-4008-BC46-7882D56DA972}"/>
              </a:ext>
            </a:extLst>
          </p:cNvPr>
          <p:cNvSpPr>
            <a:spLocks noGrp="1"/>
          </p:cNvSpPr>
          <p:nvPr>
            <p:ph type="sldNum" sz="quarter" idx="4"/>
          </p:nvPr>
        </p:nvSpPr>
        <p:spPr>
          <a:xfrm>
            <a:off x="11708129" y="6584950"/>
            <a:ext cx="262198" cy="157474"/>
          </a:xfrm>
          <a:prstGeom prst="rect">
            <a:avLst/>
          </a:prstGeom>
        </p:spPr>
        <p:txBody>
          <a:bodyPr vert="horz" lIns="0" tIns="0" rIns="0" bIns="0" rtlCol="0" anchor="ctr" anchorCtr="0"/>
          <a:lstStyle>
            <a:lvl1pPr algn="l" rtl="0">
              <a:defRPr sz="1000">
                <a:solidFill>
                  <a:schemeClr val="accent2">
                    <a:lumMod val="50000"/>
                  </a:schemeClr>
                </a:solidFill>
                <a:latin typeface="Avenir Next LT Pro" panose="020B0504020202020204" pitchFamily="34" charset="0"/>
              </a:defRPr>
            </a:lvl1pPr>
          </a:lstStyle>
          <a:p>
            <a:fld id="{24C8C45C-947F-4981-8B3F-4F32E973C901}" type="slidenum">
              <a:rPr lang="en-US" sz="800" smtClean="0"/>
              <a:pPr/>
              <a:t>‹#›</a:t>
            </a:fld>
            <a:endParaRPr lang="en-US"/>
          </a:p>
        </p:txBody>
      </p:sp>
      <p:sp>
        <p:nvSpPr>
          <p:cNvPr id="9" name="Pladsholder til sidefod 8">
            <a:extLst>
              <a:ext uri="{FF2B5EF4-FFF2-40B4-BE49-F238E27FC236}">
                <a16:creationId xmlns:a16="http://schemas.microsoft.com/office/drawing/2014/main" id="{64E04FA1-99A5-4AF4-B741-BA42121E7600}"/>
              </a:ext>
            </a:extLst>
          </p:cNvPr>
          <p:cNvSpPr>
            <a:spLocks noGrp="1"/>
          </p:cNvSpPr>
          <p:nvPr>
            <p:ph type="ftr" sz="quarter" idx="3"/>
          </p:nvPr>
        </p:nvSpPr>
        <p:spPr>
          <a:xfrm>
            <a:off x="7053072" y="6482106"/>
            <a:ext cx="4560528" cy="289874"/>
          </a:xfrm>
          <a:prstGeom prst="rect">
            <a:avLst/>
          </a:prstGeom>
        </p:spPr>
        <p:txBody>
          <a:bodyPr anchor="b"/>
          <a:lstStyle>
            <a:lvl1pPr algn="r" rtl="0">
              <a:defRPr sz="800">
                <a:latin typeface="Avenir Next LT Pro" panose="020B0504020202020204" pitchFamily="34" charset="0"/>
                <a:ea typeface="Open Sans Light" panose="020B0306030504020204" pitchFamily="34" charset="0"/>
                <a:cs typeface="Open Sans Light" panose="020B0306030504020204" pitchFamily="34" charset="0"/>
              </a:defRPr>
            </a:lvl1pPr>
          </a:lstStyle>
          <a:p>
            <a:r>
              <a:rPr lang="en-US"/>
              <a:t>Confidential</a:t>
            </a:r>
          </a:p>
        </p:txBody>
      </p:sp>
      <p:sp>
        <p:nvSpPr>
          <p:cNvPr id="13" name="Content Placeholder 17">
            <a:extLst>
              <a:ext uri="{FF2B5EF4-FFF2-40B4-BE49-F238E27FC236}">
                <a16:creationId xmlns:a16="http://schemas.microsoft.com/office/drawing/2014/main" id="{1AD3D89E-3649-434B-B328-BB38B9D909EE}"/>
              </a:ext>
            </a:extLst>
          </p:cNvPr>
          <p:cNvSpPr>
            <a:spLocks noGrp="1"/>
          </p:cNvSpPr>
          <p:nvPr>
            <p:ph sz="quarter" idx="24"/>
          </p:nvPr>
        </p:nvSpPr>
        <p:spPr>
          <a:xfrm>
            <a:off x="550863" y="872836"/>
            <a:ext cx="11075938" cy="5284644"/>
          </a:xfrm>
          <a:prstGeom prst="rect">
            <a:avLst/>
          </a:prstGeom>
        </p:spPr>
        <p:txBody>
          <a:bodyPr/>
          <a:lstStyle>
            <a:lvl1pPr marL="0" marR="0" indent="0" algn="l" defTabSz="914400" rtl="0" eaLnBrk="1" fontAlgn="auto" latinLnBrk="0" hangingPunct="1">
              <a:lnSpc>
                <a:spcPct val="119000"/>
              </a:lnSpc>
              <a:spcBef>
                <a:spcPts val="200"/>
              </a:spcBef>
              <a:spcAft>
                <a:spcPts val="0"/>
              </a:spcAft>
              <a:buClrTx/>
              <a:buSzTx/>
              <a:buFont typeface="+mj-lt"/>
              <a:buNone/>
              <a:tabLst/>
              <a:defRPr>
                <a:solidFill>
                  <a:schemeClr val="tx1">
                    <a:lumMod val="75000"/>
                    <a:lumOff val="25000"/>
                  </a:schemeClr>
                </a:solidFill>
              </a:defRPr>
            </a:lvl1pPr>
            <a:lvl2pPr marL="800100" indent="0" algn="l" rtl="0">
              <a:buFont typeface="+mj-lt"/>
              <a:buAutoNum type="arabicPeriod"/>
              <a:defRPr>
                <a:solidFill>
                  <a:schemeClr val="tx1">
                    <a:lumMod val="75000"/>
                    <a:lumOff val="25000"/>
                  </a:schemeClr>
                </a:solidFill>
              </a:defRPr>
            </a:lvl2pPr>
            <a:lvl3pPr marL="1257300" indent="0" algn="l" rtl="0">
              <a:buFont typeface="+mj-lt"/>
              <a:buAutoNum type="arabicPeriod"/>
              <a:defRPr>
                <a:solidFill>
                  <a:schemeClr val="tx1">
                    <a:lumMod val="75000"/>
                    <a:lumOff val="25000"/>
                  </a:schemeClr>
                </a:solidFill>
              </a:defRPr>
            </a:lvl3pPr>
            <a:lvl4pPr marL="1714500" indent="-342900" algn="l" rtl="0">
              <a:buFont typeface="+mj-lt"/>
              <a:buAutoNum type="arabicPeriod"/>
              <a:defRPr>
                <a:solidFill>
                  <a:schemeClr val="tx1">
                    <a:lumMod val="75000"/>
                    <a:lumOff val="25000"/>
                  </a:schemeClr>
                </a:solidFill>
              </a:defRPr>
            </a:lvl4pPr>
            <a:lvl5pPr marL="2171700" indent="-342900" algn="l" rtl="0">
              <a:buFont typeface="+mj-lt"/>
              <a:buAutoNum type="arabicPeriod"/>
              <a:defRPr>
                <a:solidFill>
                  <a:schemeClr val="tx1">
                    <a:lumMod val="75000"/>
                    <a:lumOff val="25000"/>
                  </a:schemeClr>
                </a:solidFill>
              </a:defRPr>
            </a:lvl5pPr>
          </a:lstStyle>
          <a:p>
            <a:pPr marL="342900" marR="0" lvl="0"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Click to edit Master text styles</a:t>
            </a:r>
          </a:p>
          <a:p>
            <a:pPr marL="342900" marR="0" lvl="1"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Second level</a:t>
            </a:r>
          </a:p>
          <a:p>
            <a:pPr marL="342900" marR="0" lvl="2"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Third level</a:t>
            </a:r>
          </a:p>
          <a:p>
            <a:pPr marL="342900" marR="0" lvl="3"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Fourth level</a:t>
            </a:r>
          </a:p>
          <a:p>
            <a:pPr marL="342900" marR="0" lvl="4"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Fifth level</a:t>
            </a:r>
            <a:endParaRPr lang="en-US" noProof="0"/>
          </a:p>
        </p:txBody>
      </p:sp>
      <p:sp>
        <p:nvSpPr>
          <p:cNvPr id="3" name="Pladsholder til dato 11">
            <a:extLst>
              <a:ext uri="{FF2B5EF4-FFF2-40B4-BE49-F238E27FC236}">
                <a16:creationId xmlns:a16="http://schemas.microsoft.com/office/drawing/2014/main" id="{B5E8946D-CB63-1E51-5EC7-8B36AD2537BB}"/>
              </a:ext>
            </a:extLst>
          </p:cNvPr>
          <p:cNvSpPr>
            <a:spLocks noGrp="1"/>
          </p:cNvSpPr>
          <p:nvPr>
            <p:ph type="dt" sz="half" idx="2"/>
          </p:nvPr>
        </p:nvSpPr>
        <p:spPr>
          <a:xfrm>
            <a:off x="550863" y="6564088"/>
            <a:ext cx="1229169" cy="289874"/>
          </a:xfrm>
          <a:prstGeom prst="rect">
            <a:avLst/>
          </a:prstGeom>
        </p:spPr>
        <p:txBody>
          <a:bodyPr/>
          <a:lstStyle>
            <a:lvl1pPr algn="l" rtl="0">
              <a:defRPr lang="da-DK" sz="800" kern="1200" dirty="0" smtClean="0">
                <a:solidFill>
                  <a:schemeClr val="accent2">
                    <a:lumMod val="50000"/>
                  </a:schemeClr>
                </a:solidFill>
                <a:latin typeface="Avenir Next LT Pro" panose="020B0504020202020204" pitchFamily="34" charset="0"/>
                <a:ea typeface="Open Sans Light" panose="020B0306030504020204" pitchFamily="34" charset="0"/>
                <a:cs typeface="Open Sans Light" panose="020B0306030504020204" pitchFamily="34" charset="0"/>
              </a:defRPr>
            </a:lvl1pPr>
          </a:lstStyle>
          <a:p>
            <a:endParaRPr lang="en-US"/>
          </a:p>
        </p:txBody>
      </p:sp>
    </p:spTree>
    <p:extLst>
      <p:ext uri="{BB962C8B-B14F-4D97-AF65-F5344CB8AC3E}">
        <p14:creationId xmlns:p14="http://schemas.microsoft.com/office/powerpoint/2010/main" val="10467649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1 Title (top placement), sub title and text/photo/video">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FE04E4A-26B4-4B84-9A19-FE0A31634421}"/>
              </a:ext>
            </a:extLst>
          </p:cNvPr>
          <p:cNvGraphicFramePr>
            <a:graphicFrameLocks noChangeAspect="1"/>
          </p:cNvGraphicFramePr>
          <p:nvPr userDrawn="1">
            <p:custDataLst>
              <p:tags r:id="rId1"/>
            </p:custDataLst>
            <p:extLst>
              <p:ext uri="{D42A27DB-BD31-4B8C-83A1-F6EECF244321}">
                <p14:modId xmlns:p14="http://schemas.microsoft.com/office/powerpoint/2010/main" val="24704729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4" name="Object 3" hidden="1">
                        <a:extLst>
                          <a:ext uri="{FF2B5EF4-FFF2-40B4-BE49-F238E27FC236}">
                            <a16:creationId xmlns:a16="http://schemas.microsoft.com/office/drawing/2014/main" id="{4FE04E4A-26B4-4B84-9A19-FE0A3163442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550863" y="276730"/>
            <a:ext cx="9952037" cy="409070"/>
          </a:xfrm>
        </p:spPr>
        <p:txBody>
          <a:bodyPr vert="horz"/>
          <a:lstStyle>
            <a:lvl1pPr rtl="0">
              <a:defRPr sz="2800"/>
            </a:lvl1pPr>
          </a:lstStyle>
          <a:p>
            <a:r>
              <a:rPr lang="en-US"/>
              <a:t>Click to edit Master title style</a:t>
            </a:r>
          </a:p>
        </p:txBody>
      </p:sp>
      <p:pic>
        <p:nvPicPr>
          <p:cNvPr id="10" name="Picture 9" descr="Square&#10;&#10;Description automatically generated with low confidence">
            <a:extLst>
              <a:ext uri="{FF2B5EF4-FFF2-40B4-BE49-F238E27FC236}">
                <a16:creationId xmlns:a16="http://schemas.microsoft.com/office/drawing/2014/main" id="{15B074AB-5CAD-4FDB-BDA6-9ED3E60BCBA0}"/>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771909" y="280222"/>
            <a:ext cx="855545" cy="139466"/>
          </a:xfrm>
          <a:prstGeom prst="rect">
            <a:avLst/>
          </a:prstGeom>
        </p:spPr>
      </p:pic>
      <p:sp>
        <p:nvSpPr>
          <p:cNvPr id="11" name="Slide Number Placeholder 5">
            <a:extLst>
              <a:ext uri="{FF2B5EF4-FFF2-40B4-BE49-F238E27FC236}">
                <a16:creationId xmlns:a16="http://schemas.microsoft.com/office/drawing/2014/main" id="{EF480591-171A-4008-BC46-7882D56DA972}"/>
              </a:ext>
            </a:extLst>
          </p:cNvPr>
          <p:cNvSpPr>
            <a:spLocks noGrp="1"/>
          </p:cNvSpPr>
          <p:nvPr>
            <p:ph type="sldNum" sz="quarter" idx="4"/>
          </p:nvPr>
        </p:nvSpPr>
        <p:spPr>
          <a:xfrm>
            <a:off x="11708129" y="6584950"/>
            <a:ext cx="262198" cy="157474"/>
          </a:xfrm>
          <a:prstGeom prst="rect">
            <a:avLst/>
          </a:prstGeom>
        </p:spPr>
        <p:txBody>
          <a:bodyPr vert="horz" lIns="0" tIns="0" rIns="0" bIns="0" rtlCol="0" anchor="ctr" anchorCtr="0"/>
          <a:lstStyle>
            <a:lvl1pPr algn="l" rtl="0">
              <a:defRPr sz="1000">
                <a:solidFill>
                  <a:schemeClr val="accent2">
                    <a:lumMod val="50000"/>
                  </a:schemeClr>
                </a:solidFill>
                <a:latin typeface="Avenir Next LT Pro" panose="020B0504020202020204" pitchFamily="34" charset="0"/>
              </a:defRPr>
            </a:lvl1pPr>
          </a:lstStyle>
          <a:p>
            <a:fld id="{24C8C45C-947F-4981-8B3F-4F32E973C901}" type="slidenum">
              <a:rPr lang="en-US" sz="800" smtClean="0"/>
              <a:pPr/>
              <a:t>‹#›</a:t>
            </a:fld>
            <a:endParaRPr lang="en-US"/>
          </a:p>
        </p:txBody>
      </p:sp>
      <p:sp>
        <p:nvSpPr>
          <p:cNvPr id="9" name="Pladsholder til sidefod 8">
            <a:extLst>
              <a:ext uri="{FF2B5EF4-FFF2-40B4-BE49-F238E27FC236}">
                <a16:creationId xmlns:a16="http://schemas.microsoft.com/office/drawing/2014/main" id="{64E04FA1-99A5-4AF4-B741-BA42121E7600}"/>
              </a:ext>
            </a:extLst>
          </p:cNvPr>
          <p:cNvSpPr>
            <a:spLocks noGrp="1"/>
          </p:cNvSpPr>
          <p:nvPr>
            <p:ph type="ftr" sz="quarter" idx="3"/>
          </p:nvPr>
        </p:nvSpPr>
        <p:spPr>
          <a:xfrm>
            <a:off x="7053072" y="6482106"/>
            <a:ext cx="4560528" cy="289874"/>
          </a:xfrm>
          <a:prstGeom prst="rect">
            <a:avLst/>
          </a:prstGeom>
        </p:spPr>
        <p:txBody>
          <a:bodyPr anchor="b"/>
          <a:lstStyle>
            <a:lvl1pPr algn="r" rtl="0">
              <a:defRPr sz="800">
                <a:latin typeface="Avenir Next LT Pro" panose="020B0504020202020204" pitchFamily="34" charset="0"/>
                <a:ea typeface="Open Sans Light" panose="020B0306030504020204" pitchFamily="34" charset="0"/>
                <a:cs typeface="Open Sans Light" panose="020B0306030504020204" pitchFamily="34" charset="0"/>
              </a:defRPr>
            </a:lvl1pPr>
          </a:lstStyle>
          <a:p>
            <a:r>
              <a:rPr lang="en-US"/>
              <a:t>Confidential</a:t>
            </a:r>
          </a:p>
        </p:txBody>
      </p:sp>
      <p:sp>
        <p:nvSpPr>
          <p:cNvPr id="3" name="Pladsholder til dato 11">
            <a:extLst>
              <a:ext uri="{FF2B5EF4-FFF2-40B4-BE49-F238E27FC236}">
                <a16:creationId xmlns:a16="http://schemas.microsoft.com/office/drawing/2014/main" id="{B5E8946D-CB63-1E51-5EC7-8B36AD2537BB}"/>
              </a:ext>
            </a:extLst>
          </p:cNvPr>
          <p:cNvSpPr>
            <a:spLocks noGrp="1"/>
          </p:cNvSpPr>
          <p:nvPr>
            <p:ph type="dt" sz="half" idx="2"/>
          </p:nvPr>
        </p:nvSpPr>
        <p:spPr>
          <a:xfrm>
            <a:off x="550863" y="6564088"/>
            <a:ext cx="1229169" cy="289874"/>
          </a:xfrm>
          <a:prstGeom prst="rect">
            <a:avLst/>
          </a:prstGeom>
        </p:spPr>
        <p:txBody>
          <a:bodyPr/>
          <a:lstStyle>
            <a:lvl1pPr algn="l" rtl="0">
              <a:defRPr lang="da-DK" sz="800" kern="1200" dirty="0" smtClean="0">
                <a:solidFill>
                  <a:schemeClr val="accent2">
                    <a:lumMod val="50000"/>
                  </a:schemeClr>
                </a:solidFill>
                <a:latin typeface="Avenir Next LT Pro" panose="020B0504020202020204" pitchFamily="34" charset="0"/>
                <a:ea typeface="Open Sans Light" panose="020B0306030504020204" pitchFamily="34" charset="0"/>
                <a:cs typeface="Open Sans Light" panose="020B0306030504020204" pitchFamily="34" charset="0"/>
              </a:defRPr>
            </a:lvl1pPr>
          </a:lstStyle>
          <a:p>
            <a:endParaRPr lang="en-US"/>
          </a:p>
        </p:txBody>
      </p:sp>
      <p:sp>
        <p:nvSpPr>
          <p:cNvPr id="5" name="Content Placeholder 17">
            <a:extLst>
              <a:ext uri="{FF2B5EF4-FFF2-40B4-BE49-F238E27FC236}">
                <a16:creationId xmlns:a16="http://schemas.microsoft.com/office/drawing/2014/main" id="{68B9C84A-3FFA-F11F-4F9F-138F1DFC66D2}"/>
              </a:ext>
            </a:extLst>
          </p:cNvPr>
          <p:cNvSpPr>
            <a:spLocks noGrp="1"/>
          </p:cNvSpPr>
          <p:nvPr>
            <p:ph sz="quarter" idx="25"/>
          </p:nvPr>
        </p:nvSpPr>
        <p:spPr>
          <a:xfrm>
            <a:off x="564064" y="1563254"/>
            <a:ext cx="11062737" cy="4594225"/>
          </a:xfrm>
          <a:prstGeom prst="rect">
            <a:avLst/>
          </a:prstGeom>
        </p:spPr>
        <p:txBody>
          <a:bodyPr/>
          <a:lstStyle>
            <a:lvl1pPr marL="0" marR="0" indent="0" algn="l" defTabSz="914400" rtl="0" eaLnBrk="1" fontAlgn="auto" latinLnBrk="0" hangingPunct="1">
              <a:lnSpc>
                <a:spcPct val="119000"/>
              </a:lnSpc>
              <a:spcBef>
                <a:spcPts val="200"/>
              </a:spcBef>
              <a:spcAft>
                <a:spcPts val="0"/>
              </a:spcAft>
              <a:buClrTx/>
              <a:buSzTx/>
              <a:buFont typeface="+mj-lt"/>
              <a:buNone/>
              <a:tabLst/>
              <a:defRPr>
                <a:solidFill>
                  <a:schemeClr val="tx1">
                    <a:lumMod val="75000"/>
                    <a:lumOff val="25000"/>
                  </a:schemeClr>
                </a:solidFill>
              </a:defRPr>
            </a:lvl1pPr>
            <a:lvl2pPr marL="800100" indent="0" algn="l" rtl="0">
              <a:buFont typeface="+mj-lt"/>
              <a:buAutoNum type="arabicPeriod"/>
              <a:defRPr>
                <a:solidFill>
                  <a:schemeClr val="tx1">
                    <a:lumMod val="75000"/>
                    <a:lumOff val="25000"/>
                  </a:schemeClr>
                </a:solidFill>
              </a:defRPr>
            </a:lvl2pPr>
            <a:lvl3pPr marL="1257300" indent="0" algn="l" rtl="0">
              <a:buFont typeface="+mj-lt"/>
              <a:buAutoNum type="arabicPeriod"/>
              <a:defRPr>
                <a:solidFill>
                  <a:schemeClr val="tx1">
                    <a:lumMod val="75000"/>
                    <a:lumOff val="25000"/>
                  </a:schemeClr>
                </a:solidFill>
              </a:defRPr>
            </a:lvl3pPr>
            <a:lvl4pPr marL="1714500" indent="-342900" algn="l" rtl="0">
              <a:buFont typeface="+mj-lt"/>
              <a:buAutoNum type="arabicPeriod"/>
              <a:defRPr>
                <a:solidFill>
                  <a:schemeClr val="tx1">
                    <a:lumMod val="75000"/>
                    <a:lumOff val="25000"/>
                  </a:schemeClr>
                </a:solidFill>
              </a:defRPr>
            </a:lvl4pPr>
            <a:lvl5pPr marL="2171700" indent="-342900" algn="l" rtl="0">
              <a:buFont typeface="+mj-lt"/>
              <a:buAutoNum type="arabicPeriod"/>
              <a:defRPr>
                <a:solidFill>
                  <a:schemeClr val="tx1">
                    <a:lumMod val="75000"/>
                    <a:lumOff val="25000"/>
                  </a:schemeClr>
                </a:solidFill>
              </a:defRPr>
            </a:lvl5pPr>
          </a:lstStyle>
          <a:p>
            <a:pPr marL="342900" marR="0" lvl="0"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Click to edit Master text styles</a:t>
            </a:r>
          </a:p>
          <a:p>
            <a:pPr marL="342900" marR="0" lvl="1"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Second level</a:t>
            </a:r>
          </a:p>
          <a:p>
            <a:pPr marL="342900" marR="0" lvl="2"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Third level</a:t>
            </a:r>
          </a:p>
          <a:p>
            <a:pPr marL="342900" marR="0" lvl="3"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Fourth level</a:t>
            </a:r>
          </a:p>
          <a:p>
            <a:pPr marL="342900" marR="0" lvl="4"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Fifth level</a:t>
            </a:r>
            <a:endParaRPr lang="en-US" noProof="0"/>
          </a:p>
        </p:txBody>
      </p:sp>
      <p:sp>
        <p:nvSpPr>
          <p:cNvPr id="7" name="Text Placeholder 6">
            <a:extLst>
              <a:ext uri="{FF2B5EF4-FFF2-40B4-BE49-F238E27FC236}">
                <a16:creationId xmlns:a16="http://schemas.microsoft.com/office/drawing/2014/main" id="{66D2E50E-E073-2D57-4FEA-2EFD724CA411}"/>
              </a:ext>
            </a:extLst>
          </p:cNvPr>
          <p:cNvSpPr>
            <a:spLocks noGrp="1"/>
          </p:cNvSpPr>
          <p:nvPr>
            <p:ph type="body" sz="quarter" idx="26"/>
          </p:nvPr>
        </p:nvSpPr>
        <p:spPr>
          <a:xfrm>
            <a:off x="550863" y="733425"/>
            <a:ext cx="11063287" cy="70008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1022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 Title, photo (left) and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8399B8E-A04C-4C4F-803A-68FD0AD1FF1C}"/>
              </a:ext>
            </a:extLst>
          </p:cNvPr>
          <p:cNvGraphicFramePr>
            <a:graphicFrameLocks noChangeAspect="1"/>
          </p:cNvGraphicFramePr>
          <p:nvPr userDrawn="1">
            <p:custDataLst>
              <p:tags r:id="rId1"/>
            </p:custDataLst>
            <p:extLst>
              <p:ext uri="{D42A27DB-BD31-4B8C-83A1-F6EECF244321}">
                <p14:modId xmlns:p14="http://schemas.microsoft.com/office/powerpoint/2010/main" val="6358393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4" name="Object 3" hidden="1">
                        <a:extLst>
                          <a:ext uri="{FF2B5EF4-FFF2-40B4-BE49-F238E27FC236}">
                            <a16:creationId xmlns:a16="http://schemas.microsoft.com/office/drawing/2014/main" id="{58399B8E-A04C-4C4F-803A-68FD0AD1FF1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Picture Placeholder 6">
            <a:extLst>
              <a:ext uri="{FF2B5EF4-FFF2-40B4-BE49-F238E27FC236}">
                <a16:creationId xmlns:a16="http://schemas.microsoft.com/office/drawing/2014/main" id="{769021EA-C8DE-4F88-B4CC-B5360AF598BC}"/>
              </a:ext>
            </a:extLst>
          </p:cNvPr>
          <p:cNvSpPr>
            <a:spLocks noGrp="1"/>
          </p:cNvSpPr>
          <p:nvPr>
            <p:ph type="pic" sz="quarter" idx="13"/>
          </p:nvPr>
        </p:nvSpPr>
        <p:spPr>
          <a:xfrm>
            <a:off x="550861" y="1591675"/>
            <a:ext cx="5841845" cy="4512263"/>
          </a:xfrm>
          <a:prstGeom prst="roundRect">
            <a:avLst>
              <a:gd name="adj" fmla="val 3701"/>
            </a:avLst>
          </a:prstGeom>
        </p:spPr>
        <p:txBody>
          <a:bodyPr/>
          <a:lstStyle/>
          <a:p>
            <a:r>
              <a:rPr lang="en-US"/>
              <a:t>Click icon to add picture</a:t>
            </a:r>
          </a:p>
        </p:txBody>
      </p:sp>
      <p:sp>
        <p:nvSpPr>
          <p:cNvPr id="2" name="Title 1"/>
          <p:cNvSpPr>
            <a:spLocks noGrp="1"/>
          </p:cNvSpPr>
          <p:nvPr>
            <p:ph type="title"/>
          </p:nvPr>
        </p:nvSpPr>
        <p:spPr>
          <a:xfrm>
            <a:off x="550863" y="454280"/>
            <a:ext cx="9952037" cy="934890"/>
          </a:xfrm>
        </p:spPr>
        <p:txBody>
          <a:bodyPr vert="horz"/>
          <a:lstStyle>
            <a:lvl1pPr rtl="0">
              <a:defRPr sz="2800"/>
            </a:lvl1pPr>
          </a:lstStyle>
          <a:p>
            <a:r>
              <a:rPr lang="en-US" noProof="0"/>
              <a:t>Click to edit Master title style</a:t>
            </a:r>
          </a:p>
        </p:txBody>
      </p:sp>
      <p:pic>
        <p:nvPicPr>
          <p:cNvPr id="16" name="Picture 15" descr="Square&#10;&#10;Description automatically generated with low confidence">
            <a:extLst>
              <a:ext uri="{FF2B5EF4-FFF2-40B4-BE49-F238E27FC236}">
                <a16:creationId xmlns:a16="http://schemas.microsoft.com/office/drawing/2014/main" id="{841DE433-35DF-460C-BD74-D18C54D14647}"/>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771909" y="280222"/>
            <a:ext cx="855545" cy="139466"/>
          </a:xfrm>
          <a:prstGeom prst="rect">
            <a:avLst/>
          </a:prstGeom>
        </p:spPr>
      </p:pic>
      <p:sp>
        <p:nvSpPr>
          <p:cNvPr id="12" name="Slide Number Placeholder 5">
            <a:extLst>
              <a:ext uri="{FF2B5EF4-FFF2-40B4-BE49-F238E27FC236}">
                <a16:creationId xmlns:a16="http://schemas.microsoft.com/office/drawing/2014/main" id="{9A2E7AFD-226E-4806-8881-7052F2AFD367}"/>
              </a:ext>
            </a:extLst>
          </p:cNvPr>
          <p:cNvSpPr>
            <a:spLocks noGrp="1"/>
          </p:cNvSpPr>
          <p:nvPr>
            <p:ph type="sldNum" sz="quarter" idx="4"/>
          </p:nvPr>
        </p:nvSpPr>
        <p:spPr>
          <a:xfrm>
            <a:off x="11708129" y="6584950"/>
            <a:ext cx="262198" cy="157474"/>
          </a:xfrm>
          <a:prstGeom prst="rect">
            <a:avLst/>
          </a:prstGeom>
        </p:spPr>
        <p:txBody>
          <a:bodyPr vert="horz" lIns="0" tIns="0" rIns="0" bIns="0" rtlCol="0" anchor="ctr" anchorCtr="0"/>
          <a:lstStyle>
            <a:lvl1pPr algn="l" rtl="0">
              <a:defRPr sz="1000">
                <a:solidFill>
                  <a:schemeClr val="accent2">
                    <a:lumMod val="50000"/>
                  </a:schemeClr>
                </a:solidFill>
                <a:latin typeface="Avenir Next LT Pro" panose="020B0504020202020204" pitchFamily="34" charset="0"/>
              </a:defRPr>
            </a:lvl1pPr>
          </a:lstStyle>
          <a:p>
            <a:fld id="{24C8C45C-947F-4981-8B3F-4F32E973C901}" type="slidenum">
              <a:rPr lang="en-US" sz="800" smtClean="0"/>
              <a:pPr/>
              <a:t>‹#›</a:t>
            </a:fld>
            <a:endParaRPr lang="en-US"/>
          </a:p>
        </p:txBody>
      </p:sp>
      <p:sp>
        <p:nvSpPr>
          <p:cNvPr id="10" name="Pladsholder til sidefod 8">
            <a:extLst>
              <a:ext uri="{FF2B5EF4-FFF2-40B4-BE49-F238E27FC236}">
                <a16:creationId xmlns:a16="http://schemas.microsoft.com/office/drawing/2014/main" id="{9717BFCC-DC23-4B83-85F9-09BCFFDF65D4}"/>
              </a:ext>
            </a:extLst>
          </p:cNvPr>
          <p:cNvSpPr>
            <a:spLocks noGrp="1"/>
          </p:cNvSpPr>
          <p:nvPr>
            <p:ph type="ftr" sz="quarter" idx="3"/>
          </p:nvPr>
        </p:nvSpPr>
        <p:spPr>
          <a:xfrm>
            <a:off x="7053072" y="6482106"/>
            <a:ext cx="4560528" cy="289874"/>
          </a:xfrm>
          <a:prstGeom prst="rect">
            <a:avLst/>
          </a:prstGeom>
        </p:spPr>
        <p:txBody>
          <a:bodyPr anchor="b"/>
          <a:lstStyle>
            <a:lvl1pPr algn="r" rtl="0">
              <a:defRPr sz="800">
                <a:latin typeface="Avenir Next LT Pro" panose="020B0504020202020204" pitchFamily="34" charset="0"/>
                <a:ea typeface="Open Sans Light" panose="020B0306030504020204" pitchFamily="34" charset="0"/>
                <a:cs typeface="Open Sans Light" panose="020B0306030504020204" pitchFamily="34" charset="0"/>
              </a:defRPr>
            </a:lvl1pPr>
          </a:lstStyle>
          <a:p>
            <a:r>
              <a:rPr lang="en-US"/>
              <a:t>Confidential</a:t>
            </a:r>
          </a:p>
        </p:txBody>
      </p:sp>
      <p:sp>
        <p:nvSpPr>
          <p:cNvPr id="17" name="Content Placeholder 17">
            <a:extLst>
              <a:ext uri="{FF2B5EF4-FFF2-40B4-BE49-F238E27FC236}">
                <a16:creationId xmlns:a16="http://schemas.microsoft.com/office/drawing/2014/main" id="{1E4814D5-D98E-4557-8364-0D25765522CB}"/>
              </a:ext>
            </a:extLst>
          </p:cNvPr>
          <p:cNvSpPr>
            <a:spLocks noGrp="1"/>
          </p:cNvSpPr>
          <p:nvPr>
            <p:ph sz="quarter" idx="25"/>
          </p:nvPr>
        </p:nvSpPr>
        <p:spPr>
          <a:xfrm>
            <a:off x="6700058" y="1582738"/>
            <a:ext cx="4913542" cy="4594225"/>
          </a:xfrm>
          <a:prstGeom prst="rect">
            <a:avLst/>
          </a:prstGeom>
        </p:spPr>
        <p:txBody>
          <a:bodyPr/>
          <a:lstStyle>
            <a:lvl1pPr marL="0" marR="0" indent="0" algn="l" defTabSz="914400" rtl="0" eaLnBrk="1" fontAlgn="auto" latinLnBrk="0" hangingPunct="1">
              <a:lnSpc>
                <a:spcPct val="119000"/>
              </a:lnSpc>
              <a:spcBef>
                <a:spcPts val="200"/>
              </a:spcBef>
              <a:spcAft>
                <a:spcPts val="0"/>
              </a:spcAft>
              <a:buClrTx/>
              <a:buSzTx/>
              <a:buFont typeface="+mj-lt"/>
              <a:buNone/>
              <a:tabLst/>
              <a:defRPr>
                <a:solidFill>
                  <a:schemeClr val="tx1">
                    <a:lumMod val="75000"/>
                    <a:lumOff val="25000"/>
                  </a:schemeClr>
                </a:solidFill>
              </a:defRPr>
            </a:lvl1pPr>
            <a:lvl2pPr marL="800100" indent="0" algn="l" rtl="0">
              <a:buFont typeface="+mj-lt"/>
              <a:buAutoNum type="arabicPeriod"/>
              <a:defRPr>
                <a:solidFill>
                  <a:schemeClr val="tx1">
                    <a:lumMod val="75000"/>
                    <a:lumOff val="25000"/>
                  </a:schemeClr>
                </a:solidFill>
              </a:defRPr>
            </a:lvl2pPr>
            <a:lvl3pPr marL="1257300" indent="0" algn="l" rtl="0">
              <a:buFont typeface="+mj-lt"/>
              <a:buAutoNum type="arabicPeriod"/>
              <a:defRPr>
                <a:solidFill>
                  <a:schemeClr val="tx1">
                    <a:lumMod val="75000"/>
                    <a:lumOff val="25000"/>
                  </a:schemeClr>
                </a:solidFill>
              </a:defRPr>
            </a:lvl3pPr>
            <a:lvl4pPr marL="1714500" indent="-342900" algn="l" rtl="0">
              <a:buFont typeface="+mj-lt"/>
              <a:buAutoNum type="arabicPeriod"/>
              <a:defRPr>
                <a:solidFill>
                  <a:schemeClr val="tx1">
                    <a:lumMod val="75000"/>
                    <a:lumOff val="25000"/>
                  </a:schemeClr>
                </a:solidFill>
              </a:defRPr>
            </a:lvl4pPr>
            <a:lvl5pPr marL="2171700" indent="-342900" algn="l" rtl="0">
              <a:buFont typeface="+mj-lt"/>
              <a:buAutoNum type="arabicPeriod"/>
              <a:defRPr>
                <a:solidFill>
                  <a:schemeClr val="tx1">
                    <a:lumMod val="75000"/>
                    <a:lumOff val="25000"/>
                  </a:schemeClr>
                </a:solidFill>
              </a:defRPr>
            </a:lvl5pPr>
          </a:lstStyle>
          <a:p>
            <a:pPr marL="342900" marR="0" lvl="0"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Click to edit Master text styles</a:t>
            </a:r>
          </a:p>
          <a:p>
            <a:pPr marL="342900" marR="0" lvl="1"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Second level</a:t>
            </a:r>
          </a:p>
          <a:p>
            <a:pPr marL="342900" marR="0" lvl="2"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Third level</a:t>
            </a:r>
          </a:p>
          <a:p>
            <a:pPr marL="342900" marR="0" lvl="3"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Fourth level</a:t>
            </a:r>
          </a:p>
          <a:p>
            <a:pPr marL="342900" marR="0" lvl="4"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Fifth level</a:t>
            </a:r>
            <a:endParaRPr lang="en-US" noProof="0"/>
          </a:p>
        </p:txBody>
      </p:sp>
      <p:sp>
        <p:nvSpPr>
          <p:cNvPr id="3" name="Pladsholder til dato 11">
            <a:extLst>
              <a:ext uri="{FF2B5EF4-FFF2-40B4-BE49-F238E27FC236}">
                <a16:creationId xmlns:a16="http://schemas.microsoft.com/office/drawing/2014/main" id="{8EA90ED9-B508-48F1-49E8-0BC1E52430EA}"/>
              </a:ext>
            </a:extLst>
          </p:cNvPr>
          <p:cNvSpPr>
            <a:spLocks noGrp="1"/>
          </p:cNvSpPr>
          <p:nvPr>
            <p:ph type="dt" sz="half" idx="2"/>
          </p:nvPr>
        </p:nvSpPr>
        <p:spPr>
          <a:xfrm>
            <a:off x="550863" y="6564088"/>
            <a:ext cx="1229169" cy="289874"/>
          </a:xfrm>
          <a:prstGeom prst="rect">
            <a:avLst/>
          </a:prstGeom>
        </p:spPr>
        <p:txBody>
          <a:bodyPr/>
          <a:lstStyle>
            <a:lvl1pPr algn="l" rtl="0">
              <a:defRPr lang="da-DK" sz="800" kern="1200" dirty="0" smtClean="0">
                <a:solidFill>
                  <a:schemeClr val="accent2">
                    <a:lumMod val="50000"/>
                  </a:schemeClr>
                </a:solidFill>
                <a:latin typeface="Avenir Next LT Pro" panose="020B0504020202020204" pitchFamily="34" charset="0"/>
                <a:ea typeface="Open Sans Light" panose="020B0306030504020204" pitchFamily="34" charset="0"/>
                <a:cs typeface="Open Sans Light" panose="020B0306030504020204" pitchFamily="34" charset="0"/>
              </a:defRPr>
            </a:lvl1pPr>
          </a:lstStyle>
          <a:p>
            <a:endParaRPr lang="en-US"/>
          </a:p>
        </p:txBody>
      </p:sp>
    </p:spTree>
    <p:extLst>
      <p:ext uri="{BB962C8B-B14F-4D97-AF65-F5344CB8AC3E}">
        <p14:creationId xmlns:p14="http://schemas.microsoft.com/office/powerpoint/2010/main" val="12668956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 Title, photo (right) and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CDF72D-6395-4DE4-AAC3-2DFA5E30969D}"/>
              </a:ext>
            </a:extLst>
          </p:cNvPr>
          <p:cNvGraphicFramePr>
            <a:graphicFrameLocks noChangeAspect="1"/>
          </p:cNvGraphicFramePr>
          <p:nvPr userDrawn="1">
            <p:custDataLst>
              <p:tags r:id="rId1"/>
            </p:custDataLst>
            <p:extLst>
              <p:ext uri="{D42A27DB-BD31-4B8C-83A1-F6EECF244321}">
                <p14:modId xmlns:p14="http://schemas.microsoft.com/office/powerpoint/2010/main" val="10016380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4" name="Object 3" hidden="1">
                        <a:extLst>
                          <a:ext uri="{FF2B5EF4-FFF2-40B4-BE49-F238E27FC236}">
                            <a16:creationId xmlns:a16="http://schemas.microsoft.com/office/drawing/2014/main" id="{64CDF72D-6395-4DE4-AAC3-2DFA5E30969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550863" y="454280"/>
            <a:ext cx="9952037" cy="934890"/>
          </a:xfrm>
        </p:spPr>
        <p:txBody>
          <a:bodyPr vert="horz"/>
          <a:lstStyle>
            <a:lvl1pPr rtl="0">
              <a:defRPr sz="2800"/>
            </a:lvl1pPr>
          </a:lstStyle>
          <a:p>
            <a:r>
              <a:rPr lang="en-US" noProof="0"/>
              <a:t>Click to edit Master title style</a:t>
            </a:r>
          </a:p>
        </p:txBody>
      </p:sp>
      <p:sp>
        <p:nvSpPr>
          <p:cNvPr id="15" name="Picture Placeholder 6">
            <a:extLst>
              <a:ext uri="{FF2B5EF4-FFF2-40B4-BE49-F238E27FC236}">
                <a16:creationId xmlns:a16="http://schemas.microsoft.com/office/drawing/2014/main" id="{5C84D8A7-18E1-43FF-AB3C-FDE77F4385B0}"/>
              </a:ext>
            </a:extLst>
          </p:cNvPr>
          <p:cNvSpPr>
            <a:spLocks noGrp="1"/>
          </p:cNvSpPr>
          <p:nvPr>
            <p:ph type="pic" sz="quarter" idx="13"/>
          </p:nvPr>
        </p:nvSpPr>
        <p:spPr>
          <a:xfrm>
            <a:off x="5771756" y="1591675"/>
            <a:ext cx="5841844" cy="4512263"/>
          </a:xfrm>
          <a:prstGeom prst="roundRect">
            <a:avLst>
              <a:gd name="adj" fmla="val 3701"/>
            </a:avLst>
          </a:prstGeom>
        </p:spPr>
        <p:txBody>
          <a:bodyPr/>
          <a:lstStyle/>
          <a:p>
            <a:r>
              <a:rPr lang="en-US"/>
              <a:t>Click icon to add picture</a:t>
            </a:r>
          </a:p>
        </p:txBody>
      </p:sp>
      <p:pic>
        <p:nvPicPr>
          <p:cNvPr id="17" name="Picture 16" descr="Square&#10;&#10;Description automatically generated with low confidence">
            <a:extLst>
              <a:ext uri="{FF2B5EF4-FFF2-40B4-BE49-F238E27FC236}">
                <a16:creationId xmlns:a16="http://schemas.microsoft.com/office/drawing/2014/main" id="{DC6BD00C-FB3E-4858-A7DC-5FAF898DFAB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771909" y="280222"/>
            <a:ext cx="855545" cy="139466"/>
          </a:xfrm>
          <a:prstGeom prst="rect">
            <a:avLst/>
          </a:prstGeom>
        </p:spPr>
      </p:pic>
      <p:sp>
        <p:nvSpPr>
          <p:cNvPr id="12" name="Slide Number Placeholder 5">
            <a:extLst>
              <a:ext uri="{FF2B5EF4-FFF2-40B4-BE49-F238E27FC236}">
                <a16:creationId xmlns:a16="http://schemas.microsoft.com/office/drawing/2014/main" id="{843AD20D-50B0-40CB-8988-8FCC18FEE631}"/>
              </a:ext>
            </a:extLst>
          </p:cNvPr>
          <p:cNvSpPr>
            <a:spLocks noGrp="1"/>
          </p:cNvSpPr>
          <p:nvPr>
            <p:ph type="sldNum" sz="quarter" idx="4"/>
          </p:nvPr>
        </p:nvSpPr>
        <p:spPr>
          <a:xfrm>
            <a:off x="11708129" y="6584950"/>
            <a:ext cx="262198" cy="157474"/>
          </a:xfrm>
          <a:prstGeom prst="rect">
            <a:avLst/>
          </a:prstGeom>
        </p:spPr>
        <p:txBody>
          <a:bodyPr vert="horz" lIns="0" tIns="0" rIns="0" bIns="0" rtlCol="0" anchor="ctr" anchorCtr="0"/>
          <a:lstStyle>
            <a:lvl1pPr algn="l" rtl="0">
              <a:defRPr sz="1000">
                <a:solidFill>
                  <a:schemeClr val="accent2">
                    <a:lumMod val="50000"/>
                  </a:schemeClr>
                </a:solidFill>
                <a:latin typeface="Avenir Next LT Pro" panose="020B0504020202020204" pitchFamily="34" charset="0"/>
              </a:defRPr>
            </a:lvl1pPr>
          </a:lstStyle>
          <a:p>
            <a:fld id="{24C8C45C-947F-4981-8B3F-4F32E973C901}" type="slidenum">
              <a:rPr lang="en-US" sz="800" smtClean="0"/>
              <a:pPr/>
              <a:t>‹#›</a:t>
            </a:fld>
            <a:endParaRPr lang="en-US"/>
          </a:p>
        </p:txBody>
      </p:sp>
      <p:sp>
        <p:nvSpPr>
          <p:cNvPr id="10" name="Pladsholder til sidefod 8">
            <a:extLst>
              <a:ext uri="{FF2B5EF4-FFF2-40B4-BE49-F238E27FC236}">
                <a16:creationId xmlns:a16="http://schemas.microsoft.com/office/drawing/2014/main" id="{BF55CBBF-640B-4258-BAC8-170CA8E565F0}"/>
              </a:ext>
            </a:extLst>
          </p:cNvPr>
          <p:cNvSpPr>
            <a:spLocks noGrp="1"/>
          </p:cNvSpPr>
          <p:nvPr>
            <p:ph type="ftr" sz="quarter" idx="3"/>
          </p:nvPr>
        </p:nvSpPr>
        <p:spPr>
          <a:xfrm>
            <a:off x="7053072" y="6482106"/>
            <a:ext cx="4560528" cy="289874"/>
          </a:xfrm>
          <a:prstGeom prst="rect">
            <a:avLst/>
          </a:prstGeom>
        </p:spPr>
        <p:txBody>
          <a:bodyPr anchor="b"/>
          <a:lstStyle>
            <a:lvl1pPr algn="r" rtl="0">
              <a:defRPr sz="800">
                <a:latin typeface="Avenir Next LT Pro" panose="020B0504020202020204" pitchFamily="34" charset="0"/>
                <a:ea typeface="Open Sans Light" panose="020B0306030504020204" pitchFamily="34" charset="0"/>
                <a:cs typeface="Open Sans Light" panose="020B0306030504020204" pitchFamily="34" charset="0"/>
              </a:defRPr>
            </a:lvl1pPr>
          </a:lstStyle>
          <a:p>
            <a:r>
              <a:rPr lang="en-US"/>
              <a:t>Confidential</a:t>
            </a:r>
          </a:p>
        </p:txBody>
      </p:sp>
      <p:sp>
        <p:nvSpPr>
          <p:cNvPr id="14" name="Content Placeholder 17">
            <a:extLst>
              <a:ext uri="{FF2B5EF4-FFF2-40B4-BE49-F238E27FC236}">
                <a16:creationId xmlns:a16="http://schemas.microsoft.com/office/drawing/2014/main" id="{EABE9600-FC37-4C68-8024-B6175844A2AC}"/>
              </a:ext>
            </a:extLst>
          </p:cNvPr>
          <p:cNvSpPr>
            <a:spLocks noGrp="1"/>
          </p:cNvSpPr>
          <p:nvPr>
            <p:ph sz="quarter" idx="25"/>
          </p:nvPr>
        </p:nvSpPr>
        <p:spPr>
          <a:xfrm>
            <a:off x="550863" y="1591675"/>
            <a:ext cx="4913542" cy="4594225"/>
          </a:xfrm>
          <a:prstGeom prst="rect">
            <a:avLst/>
          </a:prstGeom>
        </p:spPr>
        <p:txBody>
          <a:bodyPr/>
          <a:lstStyle>
            <a:lvl1pPr marL="0" marR="0" indent="0" algn="l" defTabSz="914400" rtl="0" eaLnBrk="1" fontAlgn="auto" latinLnBrk="0" hangingPunct="1">
              <a:lnSpc>
                <a:spcPct val="119000"/>
              </a:lnSpc>
              <a:spcBef>
                <a:spcPts val="200"/>
              </a:spcBef>
              <a:spcAft>
                <a:spcPts val="0"/>
              </a:spcAft>
              <a:buClrTx/>
              <a:buSzTx/>
              <a:buFont typeface="+mj-lt"/>
              <a:buNone/>
              <a:tabLst/>
              <a:defRPr>
                <a:solidFill>
                  <a:schemeClr val="tx1">
                    <a:lumMod val="75000"/>
                    <a:lumOff val="25000"/>
                  </a:schemeClr>
                </a:solidFill>
              </a:defRPr>
            </a:lvl1pPr>
            <a:lvl2pPr marL="800100" indent="0" algn="l" rtl="0">
              <a:buFont typeface="+mj-lt"/>
              <a:buAutoNum type="arabicPeriod"/>
              <a:defRPr>
                <a:solidFill>
                  <a:schemeClr val="tx1">
                    <a:lumMod val="75000"/>
                    <a:lumOff val="25000"/>
                  </a:schemeClr>
                </a:solidFill>
              </a:defRPr>
            </a:lvl2pPr>
            <a:lvl3pPr marL="1257300" indent="0" algn="l" rtl="0">
              <a:buFont typeface="+mj-lt"/>
              <a:buAutoNum type="arabicPeriod"/>
              <a:defRPr>
                <a:solidFill>
                  <a:schemeClr val="tx1">
                    <a:lumMod val="75000"/>
                    <a:lumOff val="25000"/>
                  </a:schemeClr>
                </a:solidFill>
              </a:defRPr>
            </a:lvl3pPr>
            <a:lvl4pPr marL="1714500" indent="-342900" algn="l" rtl="0">
              <a:buFont typeface="+mj-lt"/>
              <a:buAutoNum type="arabicPeriod"/>
              <a:defRPr>
                <a:solidFill>
                  <a:schemeClr val="tx1">
                    <a:lumMod val="75000"/>
                    <a:lumOff val="25000"/>
                  </a:schemeClr>
                </a:solidFill>
              </a:defRPr>
            </a:lvl4pPr>
            <a:lvl5pPr marL="2171700" indent="-342900" algn="l" rtl="0">
              <a:buFont typeface="+mj-lt"/>
              <a:buAutoNum type="arabicPeriod"/>
              <a:defRPr>
                <a:solidFill>
                  <a:schemeClr val="tx1">
                    <a:lumMod val="75000"/>
                    <a:lumOff val="25000"/>
                  </a:schemeClr>
                </a:solidFill>
              </a:defRPr>
            </a:lvl5pPr>
          </a:lstStyle>
          <a:p>
            <a:pPr marL="342900" marR="0" lvl="0"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Click to edit Master text styles</a:t>
            </a:r>
          </a:p>
          <a:p>
            <a:pPr marL="342900" marR="0" lvl="1"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Second level</a:t>
            </a:r>
          </a:p>
          <a:p>
            <a:pPr marL="342900" marR="0" lvl="2"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Third level</a:t>
            </a:r>
          </a:p>
          <a:p>
            <a:pPr marL="342900" marR="0" lvl="3"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Fourth level</a:t>
            </a:r>
          </a:p>
          <a:p>
            <a:pPr marL="342900" marR="0" lvl="4"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Fifth level</a:t>
            </a:r>
            <a:endParaRPr lang="en-US" noProof="0"/>
          </a:p>
        </p:txBody>
      </p:sp>
      <p:sp>
        <p:nvSpPr>
          <p:cNvPr id="3" name="Pladsholder til dato 11">
            <a:extLst>
              <a:ext uri="{FF2B5EF4-FFF2-40B4-BE49-F238E27FC236}">
                <a16:creationId xmlns:a16="http://schemas.microsoft.com/office/drawing/2014/main" id="{D50C472B-AD65-2F52-1D42-E475120F02C8}"/>
              </a:ext>
            </a:extLst>
          </p:cNvPr>
          <p:cNvSpPr>
            <a:spLocks noGrp="1"/>
          </p:cNvSpPr>
          <p:nvPr>
            <p:ph type="dt" sz="half" idx="2"/>
          </p:nvPr>
        </p:nvSpPr>
        <p:spPr>
          <a:xfrm>
            <a:off x="550863" y="6564088"/>
            <a:ext cx="1229169" cy="289874"/>
          </a:xfrm>
          <a:prstGeom prst="rect">
            <a:avLst/>
          </a:prstGeom>
        </p:spPr>
        <p:txBody>
          <a:bodyPr/>
          <a:lstStyle>
            <a:lvl1pPr algn="l" rtl="0">
              <a:defRPr lang="da-DK" sz="800" kern="1200" dirty="0" smtClean="0">
                <a:solidFill>
                  <a:schemeClr val="accent2">
                    <a:lumMod val="50000"/>
                  </a:schemeClr>
                </a:solidFill>
                <a:latin typeface="Avenir Next LT Pro" panose="020B0504020202020204" pitchFamily="34" charset="0"/>
                <a:ea typeface="Open Sans Light" panose="020B0306030504020204" pitchFamily="34" charset="0"/>
                <a:cs typeface="Open Sans Light" panose="020B0306030504020204" pitchFamily="34" charset="0"/>
              </a:defRPr>
            </a:lvl1pPr>
          </a:lstStyle>
          <a:p>
            <a:endParaRPr lang="en-US"/>
          </a:p>
        </p:txBody>
      </p:sp>
    </p:spTree>
    <p:extLst>
      <p:ext uri="{BB962C8B-B14F-4D97-AF65-F5344CB8AC3E}">
        <p14:creationId xmlns:p14="http://schemas.microsoft.com/office/powerpoint/2010/main" val="32328114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 Title and 2x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8399B8E-A04C-4C4F-803A-68FD0AD1FF1C}"/>
              </a:ext>
            </a:extLst>
          </p:cNvPr>
          <p:cNvGraphicFramePr>
            <a:graphicFrameLocks noChangeAspect="1"/>
          </p:cNvGraphicFramePr>
          <p:nvPr userDrawn="1">
            <p:custDataLst>
              <p:tags r:id="rId1"/>
            </p:custDataLst>
            <p:extLst>
              <p:ext uri="{D42A27DB-BD31-4B8C-83A1-F6EECF244321}">
                <p14:modId xmlns:p14="http://schemas.microsoft.com/office/powerpoint/2010/main" val="6358393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4" name="Object 3" hidden="1">
                        <a:extLst>
                          <a:ext uri="{FF2B5EF4-FFF2-40B4-BE49-F238E27FC236}">
                            <a16:creationId xmlns:a16="http://schemas.microsoft.com/office/drawing/2014/main" id="{58399B8E-A04C-4C4F-803A-68FD0AD1FF1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550863" y="454280"/>
            <a:ext cx="9952037" cy="934890"/>
          </a:xfrm>
        </p:spPr>
        <p:txBody>
          <a:bodyPr vert="horz"/>
          <a:lstStyle>
            <a:lvl1pPr rtl="0">
              <a:defRPr sz="2800"/>
            </a:lvl1pPr>
          </a:lstStyle>
          <a:p>
            <a:r>
              <a:rPr lang="en-US" noProof="0"/>
              <a:t>Click to edit Master title style</a:t>
            </a:r>
          </a:p>
        </p:txBody>
      </p:sp>
      <p:pic>
        <p:nvPicPr>
          <p:cNvPr id="16" name="Picture 15" descr="Square&#10;&#10;Description automatically generated with low confidence">
            <a:extLst>
              <a:ext uri="{FF2B5EF4-FFF2-40B4-BE49-F238E27FC236}">
                <a16:creationId xmlns:a16="http://schemas.microsoft.com/office/drawing/2014/main" id="{841DE433-35DF-460C-BD74-D18C54D14647}"/>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771909" y="280222"/>
            <a:ext cx="855545" cy="139466"/>
          </a:xfrm>
          <a:prstGeom prst="rect">
            <a:avLst/>
          </a:prstGeom>
        </p:spPr>
      </p:pic>
      <p:sp>
        <p:nvSpPr>
          <p:cNvPr id="12" name="Slide Number Placeholder 5">
            <a:extLst>
              <a:ext uri="{FF2B5EF4-FFF2-40B4-BE49-F238E27FC236}">
                <a16:creationId xmlns:a16="http://schemas.microsoft.com/office/drawing/2014/main" id="{9A2E7AFD-226E-4806-8881-7052F2AFD367}"/>
              </a:ext>
            </a:extLst>
          </p:cNvPr>
          <p:cNvSpPr>
            <a:spLocks noGrp="1"/>
          </p:cNvSpPr>
          <p:nvPr>
            <p:ph type="sldNum" sz="quarter" idx="4"/>
          </p:nvPr>
        </p:nvSpPr>
        <p:spPr>
          <a:xfrm>
            <a:off x="11708129" y="6584950"/>
            <a:ext cx="262198" cy="157474"/>
          </a:xfrm>
          <a:prstGeom prst="rect">
            <a:avLst/>
          </a:prstGeom>
        </p:spPr>
        <p:txBody>
          <a:bodyPr vert="horz" lIns="0" tIns="0" rIns="0" bIns="0" rtlCol="0" anchor="ctr" anchorCtr="0"/>
          <a:lstStyle>
            <a:lvl1pPr algn="l" rtl="0">
              <a:defRPr sz="1000">
                <a:solidFill>
                  <a:schemeClr val="accent2">
                    <a:lumMod val="50000"/>
                  </a:schemeClr>
                </a:solidFill>
                <a:latin typeface="Avenir Next LT Pro" panose="020B0504020202020204" pitchFamily="34" charset="0"/>
              </a:defRPr>
            </a:lvl1pPr>
          </a:lstStyle>
          <a:p>
            <a:fld id="{24C8C45C-947F-4981-8B3F-4F32E973C901}" type="slidenum">
              <a:rPr lang="en-US" sz="800" smtClean="0"/>
              <a:pPr/>
              <a:t>‹#›</a:t>
            </a:fld>
            <a:endParaRPr lang="en-US"/>
          </a:p>
        </p:txBody>
      </p:sp>
      <p:sp>
        <p:nvSpPr>
          <p:cNvPr id="10" name="Pladsholder til sidefod 8">
            <a:extLst>
              <a:ext uri="{FF2B5EF4-FFF2-40B4-BE49-F238E27FC236}">
                <a16:creationId xmlns:a16="http://schemas.microsoft.com/office/drawing/2014/main" id="{9717BFCC-DC23-4B83-85F9-09BCFFDF65D4}"/>
              </a:ext>
            </a:extLst>
          </p:cNvPr>
          <p:cNvSpPr>
            <a:spLocks noGrp="1"/>
          </p:cNvSpPr>
          <p:nvPr>
            <p:ph type="ftr" sz="quarter" idx="3"/>
          </p:nvPr>
        </p:nvSpPr>
        <p:spPr>
          <a:xfrm>
            <a:off x="7053072" y="6482106"/>
            <a:ext cx="4560528" cy="289874"/>
          </a:xfrm>
          <a:prstGeom prst="rect">
            <a:avLst/>
          </a:prstGeom>
        </p:spPr>
        <p:txBody>
          <a:bodyPr anchor="b"/>
          <a:lstStyle>
            <a:lvl1pPr algn="r" rtl="0">
              <a:defRPr sz="800">
                <a:latin typeface="Avenir Next LT Pro" panose="020B0504020202020204" pitchFamily="34" charset="0"/>
                <a:ea typeface="Open Sans Light" panose="020B0306030504020204" pitchFamily="34" charset="0"/>
                <a:cs typeface="Open Sans Light" panose="020B0306030504020204" pitchFamily="34" charset="0"/>
              </a:defRPr>
            </a:lvl1pPr>
          </a:lstStyle>
          <a:p>
            <a:r>
              <a:rPr lang="en-US"/>
              <a:t>Confidential</a:t>
            </a:r>
          </a:p>
        </p:txBody>
      </p:sp>
      <p:sp>
        <p:nvSpPr>
          <p:cNvPr id="15" name="Content Placeholder 17">
            <a:extLst>
              <a:ext uri="{FF2B5EF4-FFF2-40B4-BE49-F238E27FC236}">
                <a16:creationId xmlns:a16="http://schemas.microsoft.com/office/drawing/2014/main" id="{68123C8F-2EBD-4F08-937B-91606ABD0A90}"/>
              </a:ext>
            </a:extLst>
          </p:cNvPr>
          <p:cNvSpPr>
            <a:spLocks noGrp="1"/>
          </p:cNvSpPr>
          <p:nvPr>
            <p:ph sz="quarter" idx="26"/>
          </p:nvPr>
        </p:nvSpPr>
        <p:spPr>
          <a:xfrm>
            <a:off x="564547" y="1587306"/>
            <a:ext cx="5295927" cy="4594225"/>
          </a:xfrm>
          <a:prstGeom prst="rect">
            <a:avLst/>
          </a:prstGeom>
        </p:spPr>
        <p:txBody>
          <a:bodyPr/>
          <a:lstStyle>
            <a:lvl1pPr marL="0" marR="0" indent="0" algn="l" defTabSz="914400" rtl="0" eaLnBrk="1" fontAlgn="auto" latinLnBrk="0" hangingPunct="1">
              <a:lnSpc>
                <a:spcPct val="119000"/>
              </a:lnSpc>
              <a:spcBef>
                <a:spcPts val="200"/>
              </a:spcBef>
              <a:spcAft>
                <a:spcPts val="0"/>
              </a:spcAft>
              <a:buClrTx/>
              <a:buSzTx/>
              <a:buFont typeface="+mj-lt"/>
              <a:buNone/>
              <a:tabLst/>
              <a:defRPr>
                <a:solidFill>
                  <a:schemeClr val="tx1">
                    <a:lumMod val="75000"/>
                    <a:lumOff val="25000"/>
                  </a:schemeClr>
                </a:solidFill>
              </a:defRPr>
            </a:lvl1pPr>
            <a:lvl2pPr marL="800100" indent="0" algn="l" rtl="0">
              <a:buFont typeface="+mj-lt"/>
              <a:buAutoNum type="arabicPeriod"/>
              <a:defRPr>
                <a:solidFill>
                  <a:schemeClr val="tx1">
                    <a:lumMod val="75000"/>
                    <a:lumOff val="25000"/>
                  </a:schemeClr>
                </a:solidFill>
              </a:defRPr>
            </a:lvl2pPr>
            <a:lvl3pPr marL="1257300" indent="0" algn="l" rtl="0">
              <a:buFont typeface="+mj-lt"/>
              <a:buAutoNum type="arabicPeriod"/>
              <a:defRPr>
                <a:solidFill>
                  <a:schemeClr val="tx1">
                    <a:lumMod val="75000"/>
                    <a:lumOff val="25000"/>
                  </a:schemeClr>
                </a:solidFill>
              </a:defRPr>
            </a:lvl3pPr>
            <a:lvl4pPr marL="1714500" indent="-342900" algn="l" rtl="0">
              <a:buFont typeface="+mj-lt"/>
              <a:buAutoNum type="arabicPeriod"/>
              <a:defRPr>
                <a:solidFill>
                  <a:schemeClr val="tx1">
                    <a:lumMod val="75000"/>
                    <a:lumOff val="25000"/>
                  </a:schemeClr>
                </a:solidFill>
              </a:defRPr>
            </a:lvl4pPr>
            <a:lvl5pPr marL="2171700" indent="-342900" algn="l" rtl="0">
              <a:buFont typeface="+mj-lt"/>
              <a:buAutoNum type="arabicPeriod"/>
              <a:defRPr>
                <a:solidFill>
                  <a:schemeClr val="tx1">
                    <a:lumMod val="75000"/>
                    <a:lumOff val="25000"/>
                  </a:schemeClr>
                </a:solidFill>
              </a:defRPr>
            </a:lvl5pPr>
          </a:lstStyle>
          <a:p>
            <a:pPr marL="342900" marR="0" lvl="0"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Click to edit Master text styles</a:t>
            </a:r>
          </a:p>
          <a:p>
            <a:pPr marL="342900" marR="0" lvl="1"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Second level</a:t>
            </a:r>
          </a:p>
          <a:p>
            <a:pPr marL="342900" marR="0" lvl="2"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Third level</a:t>
            </a:r>
          </a:p>
          <a:p>
            <a:pPr marL="342900" marR="0" lvl="3"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Fourth level</a:t>
            </a:r>
          </a:p>
          <a:p>
            <a:pPr marL="342900" marR="0" lvl="4"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Fifth level</a:t>
            </a:r>
            <a:endParaRPr lang="en-US" noProof="0"/>
          </a:p>
        </p:txBody>
      </p:sp>
      <p:sp>
        <p:nvSpPr>
          <p:cNvPr id="17" name="Content Placeholder 17">
            <a:extLst>
              <a:ext uri="{FF2B5EF4-FFF2-40B4-BE49-F238E27FC236}">
                <a16:creationId xmlns:a16="http://schemas.microsoft.com/office/drawing/2014/main" id="{420B3F8D-464D-4E18-A376-1D63392E683E}"/>
              </a:ext>
            </a:extLst>
          </p:cNvPr>
          <p:cNvSpPr>
            <a:spLocks noGrp="1"/>
          </p:cNvSpPr>
          <p:nvPr>
            <p:ph sz="quarter" idx="27"/>
          </p:nvPr>
        </p:nvSpPr>
        <p:spPr>
          <a:xfrm>
            <a:off x="6334300" y="1587306"/>
            <a:ext cx="5295927" cy="4594225"/>
          </a:xfrm>
          <a:prstGeom prst="rect">
            <a:avLst/>
          </a:prstGeom>
        </p:spPr>
        <p:txBody>
          <a:bodyPr/>
          <a:lstStyle>
            <a:lvl1pPr marL="0" marR="0" indent="0" algn="l" defTabSz="914400" rtl="0" eaLnBrk="1" fontAlgn="auto" latinLnBrk="0" hangingPunct="1">
              <a:lnSpc>
                <a:spcPct val="119000"/>
              </a:lnSpc>
              <a:spcBef>
                <a:spcPts val="200"/>
              </a:spcBef>
              <a:spcAft>
                <a:spcPts val="0"/>
              </a:spcAft>
              <a:buClrTx/>
              <a:buSzTx/>
              <a:buFont typeface="+mj-lt"/>
              <a:buNone/>
              <a:tabLst/>
              <a:defRPr>
                <a:solidFill>
                  <a:schemeClr val="tx1">
                    <a:lumMod val="75000"/>
                    <a:lumOff val="25000"/>
                  </a:schemeClr>
                </a:solidFill>
              </a:defRPr>
            </a:lvl1pPr>
            <a:lvl2pPr marL="800100" indent="0" algn="l" rtl="0">
              <a:buFont typeface="+mj-lt"/>
              <a:buAutoNum type="arabicPeriod"/>
              <a:defRPr>
                <a:solidFill>
                  <a:schemeClr val="tx1">
                    <a:lumMod val="75000"/>
                    <a:lumOff val="25000"/>
                  </a:schemeClr>
                </a:solidFill>
              </a:defRPr>
            </a:lvl2pPr>
            <a:lvl3pPr marL="1257300" indent="0" algn="l" rtl="0">
              <a:buFont typeface="+mj-lt"/>
              <a:buAutoNum type="arabicPeriod"/>
              <a:defRPr>
                <a:solidFill>
                  <a:schemeClr val="tx1">
                    <a:lumMod val="75000"/>
                    <a:lumOff val="25000"/>
                  </a:schemeClr>
                </a:solidFill>
              </a:defRPr>
            </a:lvl3pPr>
            <a:lvl4pPr marL="1714500" indent="-342900" algn="l" rtl="0">
              <a:buFont typeface="+mj-lt"/>
              <a:buAutoNum type="arabicPeriod"/>
              <a:defRPr>
                <a:solidFill>
                  <a:schemeClr val="tx1">
                    <a:lumMod val="75000"/>
                    <a:lumOff val="25000"/>
                  </a:schemeClr>
                </a:solidFill>
              </a:defRPr>
            </a:lvl4pPr>
            <a:lvl5pPr marL="2171700" indent="-342900" algn="l" rtl="0">
              <a:buFont typeface="+mj-lt"/>
              <a:buAutoNum type="arabicPeriod"/>
              <a:defRPr>
                <a:solidFill>
                  <a:schemeClr val="tx1">
                    <a:lumMod val="75000"/>
                    <a:lumOff val="25000"/>
                  </a:schemeClr>
                </a:solidFill>
              </a:defRPr>
            </a:lvl5pPr>
          </a:lstStyle>
          <a:p>
            <a:pPr marL="342900" marR="0" lvl="0"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Click to edit Master text styles</a:t>
            </a:r>
          </a:p>
          <a:p>
            <a:pPr marL="342900" marR="0" lvl="1"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Second level</a:t>
            </a:r>
          </a:p>
          <a:p>
            <a:pPr marL="342900" marR="0" lvl="2"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Third level</a:t>
            </a:r>
          </a:p>
          <a:p>
            <a:pPr marL="342900" marR="0" lvl="3"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Fourth level</a:t>
            </a:r>
          </a:p>
          <a:p>
            <a:pPr marL="342900" marR="0" lvl="4"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Fifth level</a:t>
            </a:r>
            <a:endParaRPr lang="en-US" noProof="0"/>
          </a:p>
        </p:txBody>
      </p:sp>
      <p:sp>
        <p:nvSpPr>
          <p:cNvPr id="3" name="Pladsholder til dato 11">
            <a:extLst>
              <a:ext uri="{FF2B5EF4-FFF2-40B4-BE49-F238E27FC236}">
                <a16:creationId xmlns:a16="http://schemas.microsoft.com/office/drawing/2014/main" id="{29408BE4-CD93-4327-0945-AD85C5F5C980}"/>
              </a:ext>
            </a:extLst>
          </p:cNvPr>
          <p:cNvSpPr>
            <a:spLocks noGrp="1"/>
          </p:cNvSpPr>
          <p:nvPr>
            <p:ph type="dt" sz="half" idx="2"/>
          </p:nvPr>
        </p:nvSpPr>
        <p:spPr>
          <a:xfrm>
            <a:off x="550863" y="6564088"/>
            <a:ext cx="1229169" cy="289874"/>
          </a:xfrm>
          <a:prstGeom prst="rect">
            <a:avLst/>
          </a:prstGeom>
        </p:spPr>
        <p:txBody>
          <a:bodyPr/>
          <a:lstStyle>
            <a:lvl1pPr algn="l" rtl="0">
              <a:defRPr lang="da-DK" sz="800" kern="1200" dirty="0" smtClean="0">
                <a:solidFill>
                  <a:schemeClr val="accent2">
                    <a:lumMod val="50000"/>
                  </a:schemeClr>
                </a:solidFill>
                <a:latin typeface="Avenir Next LT Pro" panose="020B0504020202020204" pitchFamily="34" charset="0"/>
                <a:ea typeface="Open Sans Light" panose="020B0306030504020204" pitchFamily="34" charset="0"/>
                <a:cs typeface="Open Sans Light" panose="020B0306030504020204" pitchFamily="34" charset="0"/>
              </a:defRPr>
            </a:lvl1pPr>
          </a:lstStyle>
          <a:p>
            <a:endParaRPr lang="en-US"/>
          </a:p>
        </p:txBody>
      </p:sp>
    </p:spTree>
    <p:extLst>
      <p:ext uri="{BB962C8B-B14F-4D97-AF65-F5344CB8AC3E}">
        <p14:creationId xmlns:p14="http://schemas.microsoft.com/office/powerpoint/2010/main" val="18231441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 Title, content and graphs">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80CE316-60F4-4042-A553-4A787C19CFA4}"/>
              </a:ext>
            </a:extLst>
          </p:cNvPr>
          <p:cNvGraphicFramePr>
            <a:graphicFrameLocks noChangeAspect="1"/>
          </p:cNvGraphicFramePr>
          <p:nvPr userDrawn="1">
            <p:custDataLst>
              <p:tags r:id="rId1"/>
            </p:custDataLst>
            <p:extLst>
              <p:ext uri="{D42A27DB-BD31-4B8C-83A1-F6EECF244321}">
                <p14:modId xmlns:p14="http://schemas.microsoft.com/office/powerpoint/2010/main" val="6010910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5" name="Object 4" hidden="1">
                        <a:extLst>
                          <a:ext uri="{FF2B5EF4-FFF2-40B4-BE49-F238E27FC236}">
                            <a16:creationId xmlns:a16="http://schemas.microsoft.com/office/drawing/2014/main" id="{B80CE316-60F4-4042-A553-4A787C19CFA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550864" y="454280"/>
            <a:ext cx="9952036" cy="934890"/>
          </a:xfrm>
        </p:spPr>
        <p:txBody>
          <a:bodyPr vert="horz"/>
          <a:lstStyle>
            <a:lvl1pPr rtl="0">
              <a:defRPr sz="2800"/>
            </a:lvl1pPr>
          </a:lstStyle>
          <a:p>
            <a:r>
              <a:rPr lang="en-US" noProof="0"/>
              <a:t>Click to edit Master title style</a:t>
            </a:r>
          </a:p>
        </p:txBody>
      </p:sp>
      <p:sp>
        <p:nvSpPr>
          <p:cNvPr id="11" name="Chart Placeholder 22"/>
          <p:cNvSpPr>
            <a:spLocks noGrp="1"/>
          </p:cNvSpPr>
          <p:nvPr>
            <p:ph type="chart" sz="quarter" idx="34"/>
          </p:nvPr>
        </p:nvSpPr>
        <p:spPr>
          <a:xfrm>
            <a:off x="550864" y="4467021"/>
            <a:ext cx="2483649" cy="1757415"/>
          </a:xfrm>
          <a:prstGeom prst="rect">
            <a:avLst/>
          </a:prstGeom>
        </p:spPr>
        <p:txBody>
          <a:bodyPr/>
          <a:lstStyle>
            <a:lvl1pPr rtl="0">
              <a:defRPr/>
            </a:lvl1pPr>
          </a:lstStyle>
          <a:p>
            <a:r>
              <a:rPr lang="en-US"/>
              <a:t>Click icon to add chart</a:t>
            </a:r>
          </a:p>
        </p:txBody>
      </p:sp>
      <p:sp>
        <p:nvSpPr>
          <p:cNvPr id="13" name="Text Placeholder 5"/>
          <p:cNvSpPr>
            <a:spLocks noGrp="1"/>
          </p:cNvSpPr>
          <p:nvPr>
            <p:ph type="body" sz="quarter" idx="27" hasCustomPrompt="1"/>
          </p:nvPr>
        </p:nvSpPr>
        <p:spPr>
          <a:xfrm>
            <a:off x="550865" y="4055974"/>
            <a:ext cx="2483648" cy="529516"/>
          </a:xfrm>
          <a:prstGeom prst="rect">
            <a:avLst/>
          </a:prstGeom>
        </p:spPr>
        <p:txBody>
          <a:bodyPr/>
          <a:lstStyle>
            <a:lvl1pPr marL="0" indent="0" rtl="0">
              <a:lnSpc>
                <a:spcPct val="100000"/>
              </a:lnSpc>
              <a:buNone/>
              <a:defRPr sz="1100" cap="none" baseline="0">
                <a:solidFill>
                  <a:schemeClr val="tx1"/>
                </a:solidFill>
              </a:defRPr>
            </a:lvl1pPr>
            <a:lvl2pPr marL="0" indent="0" rtl="0">
              <a:lnSpc>
                <a:spcPct val="100000"/>
              </a:lnSpc>
              <a:buNone/>
              <a:defRPr sz="1000" i="1">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8" name="Chart Placeholder 22"/>
          <p:cNvSpPr>
            <a:spLocks noGrp="1"/>
          </p:cNvSpPr>
          <p:nvPr>
            <p:ph type="chart" sz="quarter" idx="36"/>
          </p:nvPr>
        </p:nvSpPr>
        <p:spPr>
          <a:xfrm>
            <a:off x="3342010" y="4473765"/>
            <a:ext cx="2499079" cy="1757415"/>
          </a:xfrm>
          <a:prstGeom prst="rect">
            <a:avLst/>
          </a:prstGeom>
        </p:spPr>
        <p:txBody>
          <a:bodyPr/>
          <a:lstStyle>
            <a:lvl1pPr rtl="0">
              <a:defRPr/>
            </a:lvl1pPr>
          </a:lstStyle>
          <a:p>
            <a:r>
              <a:rPr lang="en-US"/>
              <a:t>Click icon to add chart</a:t>
            </a:r>
          </a:p>
        </p:txBody>
      </p:sp>
      <p:sp>
        <p:nvSpPr>
          <p:cNvPr id="19" name="Text Placeholder 5"/>
          <p:cNvSpPr>
            <a:spLocks noGrp="1"/>
          </p:cNvSpPr>
          <p:nvPr>
            <p:ph type="body" sz="quarter" idx="37" hasCustomPrompt="1"/>
          </p:nvPr>
        </p:nvSpPr>
        <p:spPr>
          <a:xfrm>
            <a:off x="3342011" y="4062718"/>
            <a:ext cx="2499078" cy="516028"/>
          </a:xfrm>
          <a:prstGeom prst="rect">
            <a:avLst/>
          </a:prstGeom>
        </p:spPr>
        <p:txBody>
          <a:bodyPr/>
          <a:lstStyle>
            <a:lvl1pPr marL="0" indent="0" rtl="0">
              <a:lnSpc>
                <a:spcPct val="100000"/>
              </a:lnSpc>
              <a:buNone/>
              <a:defRPr sz="1100" cap="none" baseline="0">
                <a:solidFill>
                  <a:schemeClr val="tx1"/>
                </a:solidFill>
              </a:defRPr>
            </a:lvl1pPr>
            <a:lvl2pPr marL="0" indent="0" rtl="0">
              <a:lnSpc>
                <a:spcPct val="100000"/>
              </a:lnSpc>
              <a:buNone/>
              <a:defRPr sz="1000" i="1">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0" name="Chart Placeholder 22"/>
          <p:cNvSpPr>
            <a:spLocks noGrp="1"/>
          </p:cNvSpPr>
          <p:nvPr>
            <p:ph type="chart" sz="quarter" idx="38"/>
          </p:nvPr>
        </p:nvSpPr>
        <p:spPr>
          <a:xfrm>
            <a:off x="6351480" y="4473765"/>
            <a:ext cx="2452655" cy="1757415"/>
          </a:xfrm>
          <a:prstGeom prst="rect">
            <a:avLst/>
          </a:prstGeom>
        </p:spPr>
        <p:txBody>
          <a:bodyPr/>
          <a:lstStyle>
            <a:lvl1pPr rtl="0">
              <a:defRPr/>
            </a:lvl1pPr>
          </a:lstStyle>
          <a:p>
            <a:r>
              <a:rPr lang="en-US"/>
              <a:t>Click icon to add chart</a:t>
            </a:r>
          </a:p>
        </p:txBody>
      </p:sp>
      <p:sp>
        <p:nvSpPr>
          <p:cNvPr id="21" name="Text Placeholder 5"/>
          <p:cNvSpPr>
            <a:spLocks noGrp="1"/>
          </p:cNvSpPr>
          <p:nvPr>
            <p:ph type="body" sz="quarter" idx="39" hasCustomPrompt="1"/>
          </p:nvPr>
        </p:nvSpPr>
        <p:spPr>
          <a:xfrm>
            <a:off x="6351481" y="4062718"/>
            <a:ext cx="2452654" cy="516028"/>
          </a:xfrm>
          <a:prstGeom prst="rect">
            <a:avLst/>
          </a:prstGeom>
        </p:spPr>
        <p:txBody>
          <a:bodyPr/>
          <a:lstStyle>
            <a:lvl1pPr marL="0" indent="0" rtl="0">
              <a:lnSpc>
                <a:spcPct val="100000"/>
              </a:lnSpc>
              <a:buNone/>
              <a:defRPr sz="1100" cap="none" baseline="0">
                <a:solidFill>
                  <a:schemeClr val="tx1"/>
                </a:solidFill>
              </a:defRPr>
            </a:lvl1pPr>
            <a:lvl2pPr marL="0" indent="0" rtl="0">
              <a:lnSpc>
                <a:spcPct val="100000"/>
              </a:lnSpc>
              <a:buNone/>
              <a:defRPr sz="1000" i="1">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3" name="Chart Placeholder 22"/>
          <p:cNvSpPr>
            <a:spLocks noGrp="1"/>
          </p:cNvSpPr>
          <p:nvPr>
            <p:ph type="chart" sz="quarter" idx="41"/>
          </p:nvPr>
        </p:nvSpPr>
        <p:spPr>
          <a:xfrm>
            <a:off x="9160184" y="4480509"/>
            <a:ext cx="2481522" cy="1757415"/>
          </a:xfrm>
          <a:prstGeom prst="rect">
            <a:avLst/>
          </a:prstGeom>
        </p:spPr>
        <p:txBody>
          <a:bodyPr/>
          <a:lstStyle>
            <a:lvl1pPr rtl="0">
              <a:defRPr/>
            </a:lvl1pPr>
          </a:lstStyle>
          <a:p>
            <a:r>
              <a:rPr lang="en-US"/>
              <a:t>Click icon to add chart</a:t>
            </a:r>
          </a:p>
        </p:txBody>
      </p:sp>
      <p:sp>
        <p:nvSpPr>
          <p:cNvPr id="24" name="Text Placeholder 5"/>
          <p:cNvSpPr>
            <a:spLocks noGrp="1"/>
          </p:cNvSpPr>
          <p:nvPr>
            <p:ph type="body" sz="quarter" idx="42" hasCustomPrompt="1"/>
          </p:nvPr>
        </p:nvSpPr>
        <p:spPr>
          <a:xfrm>
            <a:off x="9160184" y="4069462"/>
            <a:ext cx="2481521" cy="516028"/>
          </a:xfrm>
          <a:prstGeom prst="rect">
            <a:avLst/>
          </a:prstGeom>
        </p:spPr>
        <p:txBody>
          <a:bodyPr/>
          <a:lstStyle>
            <a:lvl1pPr marL="0" indent="0" rtl="0">
              <a:lnSpc>
                <a:spcPct val="100000"/>
              </a:lnSpc>
              <a:buNone/>
              <a:defRPr sz="1100" cap="none" baseline="0">
                <a:solidFill>
                  <a:schemeClr val="tx1"/>
                </a:solidFill>
              </a:defRPr>
            </a:lvl1pPr>
            <a:lvl2pPr marL="0" indent="0" rtl="0">
              <a:lnSpc>
                <a:spcPct val="100000"/>
              </a:lnSpc>
              <a:buNone/>
              <a:defRPr sz="1000" i="1">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5" name="Text Placeholder 5"/>
          <p:cNvSpPr>
            <a:spLocks noGrp="1"/>
          </p:cNvSpPr>
          <p:nvPr>
            <p:ph type="body" sz="quarter" idx="22" hasCustomPrompt="1"/>
          </p:nvPr>
        </p:nvSpPr>
        <p:spPr>
          <a:xfrm>
            <a:off x="558956" y="1780823"/>
            <a:ext cx="3374316" cy="406752"/>
          </a:xfrm>
          <a:prstGeom prst="rect">
            <a:avLst/>
          </a:prstGeom>
        </p:spPr>
        <p:txBody>
          <a:bodyPr/>
          <a:lstStyle>
            <a:lvl1pPr marL="0" indent="0" rtl="0">
              <a:buNone/>
              <a:defRPr cap="none" baseline="0">
                <a:solidFill>
                  <a:schemeClr val="tx1"/>
                </a:solidFill>
              </a:defRPr>
            </a:lvl1pPr>
          </a:lstStyle>
          <a:p>
            <a:pPr lvl="0"/>
            <a:r>
              <a:rPr lang="en-US"/>
              <a:t>Click to edit master text styles</a:t>
            </a:r>
          </a:p>
        </p:txBody>
      </p:sp>
      <p:sp>
        <p:nvSpPr>
          <p:cNvPr id="26" name="Text Placeholder 5"/>
          <p:cNvSpPr>
            <a:spLocks noGrp="1"/>
          </p:cNvSpPr>
          <p:nvPr>
            <p:ph type="body" sz="quarter" idx="24" hasCustomPrompt="1"/>
          </p:nvPr>
        </p:nvSpPr>
        <p:spPr>
          <a:xfrm>
            <a:off x="6343404" y="1788916"/>
            <a:ext cx="3374316" cy="406752"/>
          </a:xfrm>
          <a:prstGeom prst="rect">
            <a:avLst/>
          </a:prstGeom>
        </p:spPr>
        <p:txBody>
          <a:bodyPr/>
          <a:lstStyle>
            <a:lvl1pPr marL="0" indent="0" rtl="0">
              <a:buNone/>
              <a:defRPr cap="none" baseline="0">
                <a:solidFill>
                  <a:schemeClr val="tx1"/>
                </a:solidFill>
              </a:defRPr>
            </a:lvl1pPr>
          </a:lstStyle>
          <a:p>
            <a:pPr lvl="0"/>
            <a:r>
              <a:rPr lang="en-US"/>
              <a:t>Click to edit master text styles</a:t>
            </a:r>
          </a:p>
        </p:txBody>
      </p:sp>
      <p:cxnSp>
        <p:nvCxnSpPr>
          <p:cNvPr id="6" name="Straight Connector 5"/>
          <p:cNvCxnSpPr>
            <a:cxnSpLocks/>
          </p:cNvCxnSpPr>
          <p:nvPr userDrawn="1"/>
        </p:nvCxnSpPr>
        <p:spPr>
          <a:xfrm>
            <a:off x="6093303" y="1788916"/>
            <a:ext cx="0" cy="4514348"/>
          </a:xfrm>
          <a:prstGeom prst="line">
            <a:avLst/>
          </a:prstGeom>
          <a:ln w="3175" cap="rnd">
            <a:solidFill>
              <a:schemeClr val="tx2"/>
            </a:solidFill>
            <a:prstDash val="sysDash"/>
            <a:round/>
          </a:ln>
        </p:spPr>
        <p:style>
          <a:lnRef idx="1">
            <a:schemeClr val="accent1"/>
          </a:lnRef>
          <a:fillRef idx="0">
            <a:schemeClr val="accent1"/>
          </a:fillRef>
          <a:effectRef idx="0">
            <a:schemeClr val="accent1"/>
          </a:effectRef>
          <a:fontRef idx="minor">
            <a:schemeClr val="tx1"/>
          </a:fontRef>
        </p:style>
      </p:cxnSp>
      <p:pic>
        <p:nvPicPr>
          <p:cNvPr id="22" name="Picture 21" descr="Square&#10;&#10;Description automatically generated with low confidence">
            <a:extLst>
              <a:ext uri="{FF2B5EF4-FFF2-40B4-BE49-F238E27FC236}">
                <a16:creationId xmlns:a16="http://schemas.microsoft.com/office/drawing/2014/main" id="{3BBA9E5A-4A8A-4865-A941-E2891B3A0E3F}"/>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771909" y="280222"/>
            <a:ext cx="855545" cy="139466"/>
          </a:xfrm>
          <a:prstGeom prst="rect">
            <a:avLst/>
          </a:prstGeom>
        </p:spPr>
      </p:pic>
      <p:sp>
        <p:nvSpPr>
          <p:cNvPr id="28" name="Slide Number Placeholder 5">
            <a:extLst>
              <a:ext uri="{FF2B5EF4-FFF2-40B4-BE49-F238E27FC236}">
                <a16:creationId xmlns:a16="http://schemas.microsoft.com/office/drawing/2014/main" id="{70F11B28-4519-4AFC-AB65-9DE42A911D06}"/>
              </a:ext>
            </a:extLst>
          </p:cNvPr>
          <p:cNvSpPr>
            <a:spLocks noGrp="1"/>
          </p:cNvSpPr>
          <p:nvPr>
            <p:ph type="sldNum" sz="quarter" idx="4"/>
          </p:nvPr>
        </p:nvSpPr>
        <p:spPr>
          <a:xfrm>
            <a:off x="11708129" y="6584950"/>
            <a:ext cx="262198" cy="157474"/>
          </a:xfrm>
          <a:prstGeom prst="rect">
            <a:avLst/>
          </a:prstGeom>
        </p:spPr>
        <p:txBody>
          <a:bodyPr vert="horz" lIns="0" tIns="0" rIns="0" bIns="0" rtlCol="0" anchor="ctr" anchorCtr="0"/>
          <a:lstStyle>
            <a:lvl1pPr algn="l" rtl="0">
              <a:defRPr sz="1000">
                <a:solidFill>
                  <a:schemeClr val="accent2">
                    <a:lumMod val="50000"/>
                  </a:schemeClr>
                </a:solidFill>
                <a:latin typeface="Avenir Next LT Pro" panose="020B0504020202020204" pitchFamily="34" charset="0"/>
              </a:defRPr>
            </a:lvl1pPr>
          </a:lstStyle>
          <a:p>
            <a:fld id="{24C8C45C-947F-4981-8B3F-4F32E973C901}" type="slidenum">
              <a:rPr lang="en-US" sz="800" smtClean="0"/>
              <a:pPr/>
              <a:t>‹#›</a:t>
            </a:fld>
            <a:endParaRPr lang="en-US"/>
          </a:p>
        </p:txBody>
      </p:sp>
      <p:sp>
        <p:nvSpPr>
          <p:cNvPr id="27" name="Pladsholder til sidefod 8">
            <a:extLst>
              <a:ext uri="{FF2B5EF4-FFF2-40B4-BE49-F238E27FC236}">
                <a16:creationId xmlns:a16="http://schemas.microsoft.com/office/drawing/2014/main" id="{FE7AD317-3073-49D1-AB5D-60B68A8521A0}"/>
              </a:ext>
            </a:extLst>
          </p:cNvPr>
          <p:cNvSpPr>
            <a:spLocks noGrp="1"/>
          </p:cNvSpPr>
          <p:nvPr>
            <p:ph type="ftr" sz="quarter" idx="3"/>
          </p:nvPr>
        </p:nvSpPr>
        <p:spPr>
          <a:xfrm>
            <a:off x="7053072" y="6482106"/>
            <a:ext cx="4560528" cy="289874"/>
          </a:xfrm>
          <a:prstGeom prst="rect">
            <a:avLst/>
          </a:prstGeom>
        </p:spPr>
        <p:txBody>
          <a:bodyPr anchor="b"/>
          <a:lstStyle>
            <a:lvl1pPr algn="r" rtl="0">
              <a:defRPr sz="800">
                <a:latin typeface="Avenir Next LT Pro" panose="020B0504020202020204" pitchFamily="34" charset="0"/>
                <a:ea typeface="Open Sans Light" panose="020B0306030504020204" pitchFamily="34" charset="0"/>
                <a:cs typeface="Open Sans Light" panose="020B0306030504020204" pitchFamily="34" charset="0"/>
              </a:defRPr>
            </a:lvl1pPr>
          </a:lstStyle>
          <a:p>
            <a:r>
              <a:rPr lang="en-US"/>
              <a:t>Confidential</a:t>
            </a:r>
          </a:p>
        </p:txBody>
      </p:sp>
      <p:sp>
        <p:nvSpPr>
          <p:cNvPr id="32" name="Content Placeholder 17">
            <a:extLst>
              <a:ext uri="{FF2B5EF4-FFF2-40B4-BE49-F238E27FC236}">
                <a16:creationId xmlns:a16="http://schemas.microsoft.com/office/drawing/2014/main" id="{FAD92882-0BCC-4C43-BAE7-03FA8E839528}"/>
              </a:ext>
            </a:extLst>
          </p:cNvPr>
          <p:cNvSpPr>
            <a:spLocks noGrp="1"/>
          </p:cNvSpPr>
          <p:nvPr>
            <p:ph sz="quarter" idx="26"/>
          </p:nvPr>
        </p:nvSpPr>
        <p:spPr>
          <a:xfrm>
            <a:off x="558956" y="2187575"/>
            <a:ext cx="5292710" cy="1757414"/>
          </a:xfrm>
          <a:prstGeom prst="rect">
            <a:avLst/>
          </a:prstGeom>
        </p:spPr>
        <p:txBody>
          <a:bodyPr/>
          <a:lstStyle>
            <a:lvl1pPr marL="0" marR="0" indent="0" algn="l" defTabSz="914400" rtl="0" eaLnBrk="1" fontAlgn="auto" latinLnBrk="0" hangingPunct="1">
              <a:lnSpc>
                <a:spcPct val="119000"/>
              </a:lnSpc>
              <a:spcBef>
                <a:spcPts val="200"/>
              </a:spcBef>
              <a:spcAft>
                <a:spcPts val="0"/>
              </a:spcAft>
              <a:buClrTx/>
              <a:buSzTx/>
              <a:buFont typeface="+mj-lt"/>
              <a:buNone/>
              <a:tabLst/>
              <a:defRPr>
                <a:solidFill>
                  <a:schemeClr val="tx1">
                    <a:lumMod val="75000"/>
                    <a:lumOff val="25000"/>
                  </a:schemeClr>
                </a:solidFill>
              </a:defRPr>
            </a:lvl1pPr>
            <a:lvl2pPr marL="800100" indent="0" algn="l" rtl="0">
              <a:buFont typeface="+mj-lt"/>
              <a:buAutoNum type="arabicPeriod"/>
              <a:defRPr>
                <a:solidFill>
                  <a:schemeClr val="tx1">
                    <a:lumMod val="75000"/>
                    <a:lumOff val="25000"/>
                  </a:schemeClr>
                </a:solidFill>
              </a:defRPr>
            </a:lvl2pPr>
            <a:lvl3pPr marL="1257300" indent="0" algn="l" rtl="0">
              <a:buFont typeface="+mj-lt"/>
              <a:buAutoNum type="arabicPeriod"/>
              <a:defRPr>
                <a:solidFill>
                  <a:schemeClr val="tx1">
                    <a:lumMod val="75000"/>
                    <a:lumOff val="25000"/>
                  </a:schemeClr>
                </a:solidFill>
              </a:defRPr>
            </a:lvl3pPr>
            <a:lvl4pPr marL="1714500" indent="-342900" algn="l" rtl="0">
              <a:buFont typeface="+mj-lt"/>
              <a:buAutoNum type="arabicPeriod"/>
              <a:defRPr>
                <a:solidFill>
                  <a:schemeClr val="tx1">
                    <a:lumMod val="75000"/>
                    <a:lumOff val="25000"/>
                  </a:schemeClr>
                </a:solidFill>
              </a:defRPr>
            </a:lvl4pPr>
            <a:lvl5pPr marL="2171700" indent="-342900" algn="l" rtl="0">
              <a:buFont typeface="+mj-lt"/>
              <a:buAutoNum type="arabicPeriod"/>
              <a:defRPr>
                <a:solidFill>
                  <a:schemeClr val="tx1">
                    <a:lumMod val="75000"/>
                    <a:lumOff val="25000"/>
                  </a:schemeClr>
                </a:solidFill>
              </a:defRPr>
            </a:lvl5pPr>
          </a:lstStyle>
          <a:p>
            <a:pPr marL="342900" marR="0" lvl="0"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Click to edit Master text styles</a:t>
            </a:r>
          </a:p>
          <a:p>
            <a:pPr marL="342900" marR="0" lvl="1"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Second level</a:t>
            </a:r>
          </a:p>
          <a:p>
            <a:pPr marL="342900" marR="0" lvl="2"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Third level</a:t>
            </a:r>
          </a:p>
          <a:p>
            <a:pPr marL="342900" marR="0" lvl="3"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Fourth level</a:t>
            </a:r>
          </a:p>
          <a:p>
            <a:pPr marL="342900" marR="0" lvl="4"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Fifth level</a:t>
            </a:r>
            <a:endParaRPr lang="en-US" noProof="0"/>
          </a:p>
        </p:txBody>
      </p:sp>
      <p:sp>
        <p:nvSpPr>
          <p:cNvPr id="33" name="Content Placeholder 17">
            <a:extLst>
              <a:ext uri="{FF2B5EF4-FFF2-40B4-BE49-F238E27FC236}">
                <a16:creationId xmlns:a16="http://schemas.microsoft.com/office/drawing/2014/main" id="{9C15B870-15AB-40A9-9BC6-CB5ED25C61F3}"/>
              </a:ext>
            </a:extLst>
          </p:cNvPr>
          <p:cNvSpPr>
            <a:spLocks noGrp="1"/>
          </p:cNvSpPr>
          <p:nvPr>
            <p:ph sz="quarter" idx="48"/>
          </p:nvPr>
        </p:nvSpPr>
        <p:spPr>
          <a:xfrm>
            <a:off x="6334941" y="2195668"/>
            <a:ext cx="5292710" cy="1757414"/>
          </a:xfrm>
          <a:prstGeom prst="rect">
            <a:avLst/>
          </a:prstGeom>
        </p:spPr>
        <p:txBody>
          <a:bodyPr/>
          <a:lstStyle>
            <a:lvl1pPr marL="0" marR="0" indent="0" algn="l" defTabSz="914400" rtl="0" eaLnBrk="1" fontAlgn="auto" latinLnBrk="0" hangingPunct="1">
              <a:lnSpc>
                <a:spcPct val="119000"/>
              </a:lnSpc>
              <a:spcBef>
                <a:spcPts val="200"/>
              </a:spcBef>
              <a:spcAft>
                <a:spcPts val="0"/>
              </a:spcAft>
              <a:buClrTx/>
              <a:buSzTx/>
              <a:buFont typeface="+mj-lt"/>
              <a:buNone/>
              <a:tabLst/>
              <a:defRPr>
                <a:solidFill>
                  <a:schemeClr val="tx1">
                    <a:lumMod val="75000"/>
                    <a:lumOff val="25000"/>
                  </a:schemeClr>
                </a:solidFill>
              </a:defRPr>
            </a:lvl1pPr>
            <a:lvl2pPr marL="800100" indent="0" algn="l" rtl="0">
              <a:buFont typeface="+mj-lt"/>
              <a:buAutoNum type="arabicPeriod"/>
              <a:defRPr>
                <a:solidFill>
                  <a:schemeClr val="tx1">
                    <a:lumMod val="75000"/>
                    <a:lumOff val="25000"/>
                  </a:schemeClr>
                </a:solidFill>
              </a:defRPr>
            </a:lvl2pPr>
            <a:lvl3pPr marL="1257300" indent="0" algn="l" rtl="0">
              <a:buFont typeface="+mj-lt"/>
              <a:buAutoNum type="arabicPeriod"/>
              <a:defRPr>
                <a:solidFill>
                  <a:schemeClr val="tx1">
                    <a:lumMod val="75000"/>
                    <a:lumOff val="25000"/>
                  </a:schemeClr>
                </a:solidFill>
              </a:defRPr>
            </a:lvl3pPr>
            <a:lvl4pPr marL="1714500" indent="-342900" algn="l" rtl="0">
              <a:buFont typeface="+mj-lt"/>
              <a:buAutoNum type="arabicPeriod"/>
              <a:defRPr>
                <a:solidFill>
                  <a:schemeClr val="tx1">
                    <a:lumMod val="75000"/>
                    <a:lumOff val="25000"/>
                  </a:schemeClr>
                </a:solidFill>
              </a:defRPr>
            </a:lvl4pPr>
            <a:lvl5pPr marL="2171700" indent="-342900" algn="l" rtl="0">
              <a:buFont typeface="+mj-lt"/>
              <a:buAutoNum type="arabicPeriod"/>
              <a:defRPr>
                <a:solidFill>
                  <a:schemeClr val="tx1">
                    <a:lumMod val="75000"/>
                    <a:lumOff val="25000"/>
                  </a:schemeClr>
                </a:solidFill>
              </a:defRPr>
            </a:lvl5pPr>
          </a:lstStyle>
          <a:p>
            <a:pPr marL="342900" marR="0" lvl="0"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Click to edit Master text styles</a:t>
            </a:r>
          </a:p>
          <a:p>
            <a:pPr marL="342900" marR="0" lvl="1"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Second level</a:t>
            </a:r>
          </a:p>
          <a:p>
            <a:pPr marL="342900" marR="0" lvl="2"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Third level</a:t>
            </a:r>
          </a:p>
          <a:p>
            <a:pPr marL="342900" marR="0" lvl="3"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Fourth level</a:t>
            </a:r>
          </a:p>
          <a:p>
            <a:pPr marL="342900" marR="0" lvl="4"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Fifth level</a:t>
            </a:r>
            <a:endParaRPr lang="en-US" noProof="0"/>
          </a:p>
        </p:txBody>
      </p:sp>
      <p:sp>
        <p:nvSpPr>
          <p:cNvPr id="3" name="Pladsholder til dato 11">
            <a:extLst>
              <a:ext uri="{FF2B5EF4-FFF2-40B4-BE49-F238E27FC236}">
                <a16:creationId xmlns:a16="http://schemas.microsoft.com/office/drawing/2014/main" id="{0193A48F-5463-1BB4-B91A-D815A3FB8488}"/>
              </a:ext>
            </a:extLst>
          </p:cNvPr>
          <p:cNvSpPr>
            <a:spLocks noGrp="1"/>
          </p:cNvSpPr>
          <p:nvPr>
            <p:ph type="dt" sz="half" idx="2"/>
          </p:nvPr>
        </p:nvSpPr>
        <p:spPr>
          <a:xfrm>
            <a:off x="550863" y="6564088"/>
            <a:ext cx="1229169" cy="289874"/>
          </a:xfrm>
          <a:prstGeom prst="rect">
            <a:avLst/>
          </a:prstGeom>
        </p:spPr>
        <p:txBody>
          <a:bodyPr/>
          <a:lstStyle>
            <a:lvl1pPr algn="l" rtl="0">
              <a:defRPr lang="da-DK" sz="800" kern="1200" dirty="0" smtClean="0">
                <a:solidFill>
                  <a:schemeClr val="accent2">
                    <a:lumMod val="50000"/>
                  </a:schemeClr>
                </a:solidFill>
                <a:latin typeface="Avenir Next LT Pro" panose="020B0504020202020204" pitchFamily="34" charset="0"/>
                <a:ea typeface="Open Sans Light" panose="020B0306030504020204" pitchFamily="34" charset="0"/>
                <a:cs typeface="Open Sans Light" panose="020B0306030504020204" pitchFamily="34" charset="0"/>
              </a:defRPr>
            </a:lvl1pPr>
          </a:lstStyle>
          <a:p>
            <a:endParaRPr lang="en-US"/>
          </a:p>
        </p:txBody>
      </p:sp>
    </p:spTree>
    <p:extLst>
      <p:ext uri="{BB962C8B-B14F-4D97-AF65-F5344CB8AC3E}">
        <p14:creationId xmlns:p14="http://schemas.microsoft.com/office/powerpoint/2010/main" val="18965046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 Title and content in box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492E50-AE69-4F91-8779-AD2ABCE40677}"/>
              </a:ext>
            </a:extLst>
          </p:cNvPr>
          <p:cNvGraphicFramePr>
            <a:graphicFrameLocks noChangeAspect="1"/>
          </p:cNvGraphicFramePr>
          <p:nvPr userDrawn="1">
            <p:custDataLst>
              <p:tags r:id="rId1"/>
            </p:custDataLst>
            <p:extLst>
              <p:ext uri="{D42A27DB-BD31-4B8C-83A1-F6EECF244321}">
                <p14:modId xmlns:p14="http://schemas.microsoft.com/office/powerpoint/2010/main" val="1165720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4" name="Object 3" hidden="1">
                        <a:extLst>
                          <a:ext uri="{FF2B5EF4-FFF2-40B4-BE49-F238E27FC236}">
                            <a16:creationId xmlns:a16="http://schemas.microsoft.com/office/drawing/2014/main" id="{9E492E50-AE69-4F91-8779-AD2ABCE4067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550863" y="454280"/>
            <a:ext cx="9952037" cy="934890"/>
          </a:xfrm>
        </p:spPr>
        <p:txBody>
          <a:bodyPr vert="horz"/>
          <a:lstStyle>
            <a:lvl1pPr rtl="0">
              <a:defRPr sz="2800"/>
            </a:lvl1pPr>
          </a:lstStyle>
          <a:p>
            <a:r>
              <a:rPr lang="en-US" noProof="0"/>
              <a:t>Click to edit Master title style</a:t>
            </a:r>
          </a:p>
        </p:txBody>
      </p:sp>
      <p:sp>
        <p:nvSpPr>
          <p:cNvPr id="16" name="Content Placeholder 21">
            <a:extLst>
              <a:ext uri="{FF2B5EF4-FFF2-40B4-BE49-F238E27FC236}">
                <a16:creationId xmlns:a16="http://schemas.microsoft.com/office/drawing/2014/main" id="{29B8F995-F418-4A26-BCB7-982B2B93F648}"/>
              </a:ext>
            </a:extLst>
          </p:cNvPr>
          <p:cNvSpPr>
            <a:spLocks noGrp="1"/>
          </p:cNvSpPr>
          <p:nvPr>
            <p:ph sz="quarter" idx="26"/>
          </p:nvPr>
        </p:nvSpPr>
        <p:spPr>
          <a:xfrm>
            <a:off x="3999624" y="1766455"/>
            <a:ext cx="3377921" cy="4225636"/>
          </a:xfrm>
          <a:prstGeom prst="roundRect">
            <a:avLst>
              <a:gd name="adj" fmla="val 6073"/>
            </a:avLst>
          </a:prstGeom>
          <a:solidFill>
            <a:srgbClr val="E6E5DC"/>
          </a:solidFill>
        </p:spPr>
        <p:txBody>
          <a:bodyPr/>
          <a:lstStyle>
            <a:lvl1pPr marL="0" marR="0" indent="0" algn="l" defTabSz="914400" rtl="0" eaLnBrk="1" fontAlgn="auto" latinLnBrk="0" hangingPunct="1">
              <a:lnSpc>
                <a:spcPct val="119000"/>
              </a:lnSpc>
              <a:spcBef>
                <a:spcPts val="200"/>
              </a:spcBef>
              <a:spcAft>
                <a:spcPts val="0"/>
              </a:spcAft>
              <a:buClrTx/>
              <a:buSzTx/>
              <a:buFont typeface="+mj-lt"/>
              <a:buNone/>
              <a:tabLst/>
              <a:defRPr sz="1600"/>
            </a:lvl1pPr>
            <a:lvl2pPr marL="800100" indent="0" algn="l" rtl="0">
              <a:buFont typeface="+mj-lt"/>
              <a:buAutoNum type="arabicPeriod"/>
              <a:defRPr sz="1600"/>
            </a:lvl2pPr>
            <a:lvl3pPr marL="1257300" indent="0" algn="l" rtl="0">
              <a:buFont typeface="+mj-lt"/>
              <a:buAutoNum type="arabicPeriod"/>
              <a:defRPr sz="1600"/>
            </a:lvl3pPr>
            <a:lvl4pPr marL="1714500" indent="-342900" algn="l" rtl="0">
              <a:buFont typeface="Arial" panose="020B0604020202020204" pitchFamily="34" charset="0"/>
              <a:buChar char="•"/>
              <a:defRPr sz="1600"/>
            </a:lvl4pPr>
            <a:lvl5pPr marL="2171700" indent="-342900" algn="l" rtl="0">
              <a:buFont typeface="Arial" panose="020B0604020202020204" pitchFamily="34" charset="0"/>
              <a:buChar char="•"/>
              <a:defRPr/>
            </a:lvl5pPr>
          </a:lstStyle>
          <a:p>
            <a:pPr marL="342900" marR="0" lvl="0"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Click to edit Master text styles</a:t>
            </a:r>
          </a:p>
          <a:p>
            <a:pPr marL="342900" marR="0" lvl="1"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Second level</a:t>
            </a:r>
          </a:p>
          <a:p>
            <a:pPr marL="342900" marR="0" lvl="2"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Third level</a:t>
            </a:r>
          </a:p>
          <a:p>
            <a:pPr marL="342900" marR="0" lvl="3"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Fourth level</a:t>
            </a:r>
          </a:p>
          <a:p>
            <a:pPr marL="342900" marR="0" lvl="4"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Fifth level</a:t>
            </a:r>
          </a:p>
        </p:txBody>
      </p:sp>
      <p:sp>
        <p:nvSpPr>
          <p:cNvPr id="17" name="Content Placeholder 21">
            <a:extLst>
              <a:ext uri="{FF2B5EF4-FFF2-40B4-BE49-F238E27FC236}">
                <a16:creationId xmlns:a16="http://schemas.microsoft.com/office/drawing/2014/main" id="{30024926-3F60-4770-A1D9-8B2BEF19096D}"/>
              </a:ext>
            </a:extLst>
          </p:cNvPr>
          <p:cNvSpPr>
            <a:spLocks noGrp="1"/>
          </p:cNvSpPr>
          <p:nvPr>
            <p:ph sz="quarter" idx="27"/>
          </p:nvPr>
        </p:nvSpPr>
        <p:spPr>
          <a:xfrm>
            <a:off x="550862" y="3933093"/>
            <a:ext cx="3274038" cy="2058998"/>
          </a:xfrm>
          <a:prstGeom prst="roundRect">
            <a:avLst>
              <a:gd name="adj" fmla="val 8694"/>
            </a:avLst>
          </a:prstGeom>
          <a:solidFill>
            <a:srgbClr val="E6E5DC"/>
          </a:solidFill>
        </p:spPr>
        <p:txBody>
          <a:bodyPr/>
          <a:lstStyle>
            <a:lvl1pPr marL="0" marR="0" indent="0" algn="l" defTabSz="914400" rtl="0" eaLnBrk="1" fontAlgn="auto" latinLnBrk="0" hangingPunct="1">
              <a:lnSpc>
                <a:spcPct val="119000"/>
              </a:lnSpc>
              <a:spcBef>
                <a:spcPts val="200"/>
              </a:spcBef>
              <a:spcAft>
                <a:spcPts val="0"/>
              </a:spcAft>
              <a:buClrTx/>
              <a:buSzTx/>
              <a:buFont typeface="+mj-lt"/>
              <a:buNone/>
              <a:tabLst/>
              <a:defRPr sz="1600"/>
            </a:lvl1pPr>
            <a:lvl2pPr marL="800100" indent="0" algn="l" rtl="0">
              <a:buFont typeface="+mj-lt"/>
              <a:buAutoNum type="arabicPeriod"/>
              <a:defRPr sz="1600"/>
            </a:lvl2pPr>
            <a:lvl3pPr marL="1257300" indent="0" algn="l" rtl="0">
              <a:buFont typeface="+mj-lt"/>
              <a:buAutoNum type="arabicPeriod"/>
              <a:defRPr/>
            </a:lvl3pPr>
            <a:lvl4pPr marL="1714500" indent="-342900" algn="l" rtl="0">
              <a:buFont typeface="Arial" panose="020B0604020202020204" pitchFamily="34" charset="0"/>
              <a:buChar char="•"/>
              <a:defRPr/>
            </a:lvl4pPr>
            <a:lvl5pPr marL="2171700" indent="-342900" algn="l" rtl="0">
              <a:buFont typeface="Arial" panose="020B0604020202020204" pitchFamily="34" charset="0"/>
              <a:buChar char="•"/>
              <a:defRPr/>
            </a:lvl5pPr>
          </a:lstStyle>
          <a:p>
            <a:pPr marL="342900" marR="0" lvl="0"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Click to edit Master text styles</a:t>
            </a:r>
          </a:p>
          <a:p>
            <a:pPr marL="342900" marR="0" lvl="1"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Second level</a:t>
            </a:r>
          </a:p>
          <a:p>
            <a:pPr marL="342900" marR="0" lvl="2"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Third level</a:t>
            </a:r>
          </a:p>
          <a:p>
            <a:pPr marL="342900" marR="0" lvl="3"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Fourth level</a:t>
            </a:r>
          </a:p>
          <a:p>
            <a:pPr marL="342900" marR="0" lvl="4"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Fifth level</a:t>
            </a:r>
          </a:p>
        </p:txBody>
      </p:sp>
      <p:sp>
        <p:nvSpPr>
          <p:cNvPr id="20" name="Content Placeholder 21">
            <a:extLst>
              <a:ext uri="{FF2B5EF4-FFF2-40B4-BE49-F238E27FC236}">
                <a16:creationId xmlns:a16="http://schemas.microsoft.com/office/drawing/2014/main" id="{120F6159-011A-47E7-833E-06B4C978FB7A}"/>
              </a:ext>
            </a:extLst>
          </p:cNvPr>
          <p:cNvSpPr>
            <a:spLocks noGrp="1"/>
          </p:cNvSpPr>
          <p:nvPr>
            <p:ph sz="quarter" idx="28"/>
          </p:nvPr>
        </p:nvSpPr>
        <p:spPr>
          <a:xfrm>
            <a:off x="7521127" y="1766455"/>
            <a:ext cx="3377921" cy="4225636"/>
          </a:xfrm>
          <a:prstGeom prst="roundRect">
            <a:avLst>
              <a:gd name="adj" fmla="val 6073"/>
            </a:avLst>
          </a:prstGeom>
          <a:solidFill>
            <a:srgbClr val="E6E5DC"/>
          </a:solidFill>
        </p:spPr>
        <p:txBody>
          <a:bodyPr/>
          <a:lstStyle>
            <a:lvl1pPr marL="0" marR="0" indent="0" algn="l" defTabSz="914400" rtl="0" eaLnBrk="1" fontAlgn="auto" latinLnBrk="0" hangingPunct="1">
              <a:lnSpc>
                <a:spcPct val="119000"/>
              </a:lnSpc>
              <a:spcBef>
                <a:spcPts val="200"/>
              </a:spcBef>
              <a:spcAft>
                <a:spcPts val="0"/>
              </a:spcAft>
              <a:buClrTx/>
              <a:buSzTx/>
              <a:buFont typeface="+mj-lt"/>
              <a:buNone/>
              <a:tabLst/>
              <a:defRPr sz="1600"/>
            </a:lvl1pPr>
            <a:lvl2pPr marL="800100" indent="0" algn="l" rtl="0">
              <a:buFont typeface="+mj-lt"/>
              <a:buAutoNum type="arabicPeriod"/>
              <a:defRPr sz="1600"/>
            </a:lvl2pPr>
            <a:lvl3pPr marL="1257300" indent="0" algn="l" rtl="0">
              <a:buFont typeface="+mj-lt"/>
              <a:buAutoNum type="arabicPeriod"/>
              <a:defRPr/>
            </a:lvl3pPr>
            <a:lvl4pPr marL="1714500" indent="-342900" algn="l" rtl="0">
              <a:buFont typeface="Arial" panose="020B0604020202020204" pitchFamily="34" charset="0"/>
              <a:buChar char="•"/>
              <a:defRPr/>
            </a:lvl4pPr>
            <a:lvl5pPr marL="2171700" indent="-342900" algn="l" rtl="0">
              <a:buFont typeface="Arial" panose="020B0604020202020204" pitchFamily="34" charset="0"/>
              <a:buChar char="•"/>
              <a:defRPr/>
            </a:lvl5pPr>
          </a:lstStyle>
          <a:p>
            <a:pPr marL="342900" marR="0" lvl="0"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Click to edit Master text styles</a:t>
            </a:r>
          </a:p>
          <a:p>
            <a:pPr marL="342900" marR="0" lvl="1"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Second level</a:t>
            </a:r>
          </a:p>
          <a:p>
            <a:pPr marL="342900" marR="0" lvl="2"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Third level</a:t>
            </a:r>
          </a:p>
          <a:p>
            <a:pPr marL="342900" marR="0" lvl="3"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Fourth level</a:t>
            </a:r>
          </a:p>
          <a:p>
            <a:pPr marL="342900" marR="0" lvl="4"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Fifth level</a:t>
            </a:r>
          </a:p>
        </p:txBody>
      </p:sp>
      <p:pic>
        <p:nvPicPr>
          <p:cNvPr id="21" name="Picture 20" descr="Square&#10;&#10;Description automatically generated with low confidence">
            <a:extLst>
              <a:ext uri="{FF2B5EF4-FFF2-40B4-BE49-F238E27FC236}">
                <a16:creationId xmlns:a16="http://schemas.microsoft.com/office/drawing/2014/main" id="{D631B644-3DFE-47B6-89DC-CB2341C40E81}"/>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771909" y="280222"/>
            <a:ext cx="855545" cy="139466"/>
          </a:xfrm>
          <a:prstGeom prst="rect">
            <a:avLst/>
          </a:prstGeom>
        </p:spPr>
      </p:pic>
      <p:sp>
        <p:nvSpPr>
          <p:cNvPr id="12" name="Slide Number Placeholder 5">
            <a:extLst>
              <a:ext uri="{FF2B5EF4-FFF2-40B4-BE49-F238E27FC236}">
                <a16:creationId xmlns:a16="http://schemas.microsoft.com/office/drawing/2014/main" id="{957780EC-8DFE-4A88-80F8-2DC7B7333E5F}"/>
              </a:ext>
            </a:extLst>
          </p:cNvPr>
          <p:cNvSpPr>
            <a:spLocks noGrp="1"/>
          </p:cNvSpPr>
          <p:nvPr>
            <p:ph type="sldNum" sz="quarter" idx="4"/>
          </p:nvPr>
        </p:nvSpPr>
        <p:spPr>
          <a:xfrm>
            <a:off x="11708129" y="6584950"/>
            <a:ext cx="262198" cy="157474"/>
          </a:xfrm>
          <a:prstGeom prst="rect">
            <a:avLst/>
          </a:prstGeom>
        </p:spPr>
        <p:txBody>
          <a:bodyPr vert="horz" lIns="0" tIns="0" rIns="0" bIns="0" rtlCol="0" anchor="ctr" anchorCtr="0"/>
          <a:lstStyle>
            <a:lvl1pPr algn="l" rtl="0">
              <a:defRPr sz="1000">
                <a:solidFill>
                  <a:schemeClr val="accent2">
                    <a:lumMod val="50000"/>
                  </a:schemeClr>
                </a:solidFill>
                <a:latin typeface="Avenir Next LT Pro" panose="020B0504020202020204" pitchFamily="34" charset="0"/>
              </a:defRPr>
            </a:lvl1pPr>
          </a:lstStyle>
          <a:p>
            <a:fld id="{24C8C45C-947F-4981-8B3F-4F32E973C901}" type="slidenum">
              <a:rPr lang="en-US" sz="800" smtClean="0"/>
              <a:pPr/>
              <a:t>‹#›</a:t>
            </a:fld>
            <a:endParaRPr lang="en-US"/>
          </a:p>
        </p:txBody>
      </p:sp>
      <p:sp>
        <p:nvSpPr>
          <p:cNvPr id="14" name="Pladsholder til sidefod 8">
            <a:extLst>
              <a:ext uri="{FF2B5EF4-FFF2-40B4-BE49-F238E27FC236}">
                <a16:creationId xmlns:a16="http://schemas.microsoft.com/office/drawing/2014/main" id="{0FEA294D-0673-4337-8620-AF059AE9A074}"/>
              </a:ext>
            </a:extLst>
          </p:cNvPr>
          <p:cNvSpPr>
            <a:spLocks noGrp="1"/>
          </p:cNvSpPr>
          <p:nvPr>
            <p:ph type="ftr" sz="quarter" idx="3"/>
          </p:nvPr>
        </p:nvSpPr>
        <p:spPr>
          <a:xfrm>
            <a:off x="7053072" y="6482106"/>
            <a:ext cx="4560528" cy="289874"/>
          </a:xfrm>
          <a:prstGeom prst="rect">
            <a:avLst/>
          </a:prstGeom>
        </p:spPr>
        <p:txBody>
          <a:bodyPr anchor="b"/>
          <a:lstStyle>
            <a:lvl1pPr algn="r" rtl="0">
              <a:defRPr sz="800">
                <a:latin typeface="Avenir Next LT Pro" panose="020B0504020202020204" pitchFamily="34" charset="0"/>
                <a:ea typeface="Open Sans Light" panose="020B0306030504020204" pitchFamily="34" charset="0"/>
                <a:cs typeface="Open Sans Light" panose="020B0306030504020204" pitchFamily="34" charset="0"/>
              </a:defRPr>
            </a:lvl1pPr>
          </a:lstStyle>
          <a:p>
            <a:r>
              <a:rPr lang="en-US"/>
              <a:t>Confidential</a:t>
            </a:r>
          </a:p>
        </p:txBody>
      </p:sp>
      <p:sp>
        <p:nvSpPr>
          <p:cNvPr id="18" name="Content Placeholder 21">
            <a:extLst>
              <a:ext uri="{FF2B5EF4-FFF2-40B4-BE49-F238E27FC236}">
                <a16:creationId xmlns:a16="http://schemas.microsoft.com/office/drawing/2014/main" id="{51FD3F27-37DD-4AE6-9CD0-2DE247625EBD}"/>
              </a:ext>
            </a:extLst>
          </p:cNvPr>
          <p:cNvSpPr>
            <a:spLocks noGrp="1"/>
          </p:cNvSpPr>
          <p:nvPr>
            <p:ph sz="quarter" idx="29"/>
          </p:nvPr>
        </p:nvSpPr>
        <p:spPr>
          <a:xfrm>
            <a:off x="550862" y="1766455"/>
            <a:ext cx="3274038" cy="2058998"/>
          </a:xfrm>
          <a:prstGeom prst="roundRect">
            <a:avLst>
              <a:gd name="adj" fmla="val 8694"/>
            </a:avLst>
          </a:prstGeom>
          <a:solidFill>
            <a:srgbClr val="E6E5DC"/>
          </a:solidFill>
        </p:spPr>
        <p:txBody>
          <a:bodyPr/>
          <a:lstStyle>
            <a:lvl1pPr marL="0" marR="0" indent="0" algn="l" defTabSz="914400" rtl="0" eaLnBrk="1" fontAlgn="auto" latinLnBrk="0" hangingPunct="1">
              <a:lnSpc>
                <a:spcPct val="119000"/>
              </a:lnSpc>
              <a:spcBef>
                <a:spcPts val="200"/>
              </a:spcBef>
              <a:spcAft>
                <a:spcPts val="0"/>
              </a:spcAft>
              <a:buClrTx/>
              <a:buSzTx/>
              <a:buFont typeface="+mj-lt"/>
              <a:buNone/>
              <a:tabLst/>
              <a:defRPr sz="1600"/>
            </a:lvl1pPr>
            <a:lvl2pPr marL="800100" indent="0" algn="l" rtl="0">
              <a:buFont typeface="+mj-lt"/>
              <a:buAutoNum type="arabicPeriod"/>
              <a:defRPr sz="1600"/>
            </a:lvl2pPr>
            <a:lvl3pPr marL="1257300" indent="0" algn="l" rtl="0">
              <a:buFont typeface="+mj-lt"/>
              <a:buAutoNum type="arabicPeriod"/>
              <a:defRPr/>
            </a:lvl3pPr>
            <a:lvl4pPr marL="1714500" indent="-342900" algn="l" rtl="0">
              <a:buFont typeface="Arial" panose="020B0604020202020204" pitchFamily="34" charset="0"/>
              <a:buChar char="•"/>
              <a:defRPr/>
            </a:lvl4pPr>
            <a:lvl5pPr marL="2171700" indent="-342900" algn="l" rtl="0">
              <a:buFont typeface="Arial" panose="020B0604020202020204" pitchFamily="34" charset="0"/>
              <a:buChar char="•"/>
              <a:defRPr/>
            </a:lvl5pPr>
          </a:lstStyle>
          <a:p>
            <a:pPr marL="342900" marR="0" lvl="0"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Click to edit Master text styles</a:t>
            </a:r>
          </a:p>
          <a:p>
            <a:pPr marL="342900" marR="0" lvl="1"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Second level</a:t>
            </a:r>
          </a:p>
          <a:p>
            <a:pPr marL="342900" marR="0" lvl="2"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Third level</a:t>
            </a:r>
          </a:p>
          <a:p>
            <a:pPr marL="342900" marR="0" lvl="3"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Fourth level</a:t>
            </a:r>
          </a:p>
          <a:p>
            <a:pPr marL="342900" marR="0" lvl="4"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Fifth level</a:t>
            </a:r>
          </a:p>
        </p:txBody>
      </p:sp>
      <p:sp>
        <p:nvSpPr>
          <p:cNvPr id="3" name="Pladsholder til dato 11">
            <a:extLst>
              <a:ext uri="{FF2B5EF4-FFF2-40B4-BE49-F238E27FC236}">
                <a16:creationId xmlns:a16="http://schemas.microsoft.com/office/drawing/2014/main" id="{B66B6B9C-9333-DC0C-D66A-80578E68A7DF}"/>
              </a:ext>
            </a:extLst>
          </p:cNvPr>
          <p:cNvSpPr>
            <a:spLocks noGrp="1"/>
          </p:cNvSpPr>
          <p:nvPr>
            <p:ph type="dt" sz="half" idx="2"/>
          </p:nvPr>
        </p:nvSpPr>
        <p:spPr>
          <a:xfrm>
            <a:off x="550863" y="6564088"/>
            <a:ext cx="1229169" cy="289874"/>
          </a:xfrm>
          <a:prstGeom prst="rect">
            <a:avLst/>
          </a:prstGeom>
        </p:spPr>
        <p:txBody>
          <a:bodyPr/>
          <a:lstStyle>
            <a:lvl1pPr algn="l" rtl="0">
              <a:defRPr lang="da-DK" sz="800" kern="1200" dirty="0" smtClean="0">
                <a:solidFill>
                  <a:schemeClr val="accent2">
                    <a:lumMod val="50000"/>
                  </a:schemeClr>
                </a:solidFill>
                <a:latin typeface="Avenir Next LT Pro" panose="020B0504020202020204" pitchFamily="34" charset="0"/>
                <a:ea typeface="Open Sans Light" panose="020B0306030504020204" pitchFamily="34" charset="0"/>
                <a:cs typeface="Open Sans Light" panose="020B0306030504020204" pitchFamily="34" charset="0"/>
              </a:defRPr>
            </a:lvl1pPr>
          </a:lstStyle>
          <a:p>
            <a:endParaRPr lang="en-US"/>
          </a:p>
        </p:txBody>
      </p:sp>
    </p:spTree>
    <p:extLst>
      <p:ext uri="{BB962C8B-B14F-4D97-AF65-F5344CB8AC3E}">
        <p14:creationId xmlns:p14="http://schemas.microsoft.com/office/powerpoint/2010/main" val="109503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Title and content (l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AD8FD52-2867-46D1-BDB2-1227275747AD}"/>
              </a:ext>
            </a:extLst>
          </p:cNvPr>
          <p:cNvGraphicFramePr>
            <a:graphicFrameLocks noChangeAspect="1"/>
          </p:cNvGraphicFramePr>
          <p:nvPr userDrawn="1">
            <p:custDataLst>
              <p:tags r:id="rId1"/>
            </p:custDataLst>
            <p:extLst>
              <p:ext uri="{D42A27DB-BD31-4B8C-83A1-F6EECF244321}">
                <p14:modId xmlns:p14="http://schemas.microsoft.com/office/powerpoint/2010/main" val="33871456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4" name="Object 3" hidden="1">
                        <a:extLst>
                          <a:ext uri="{FF2B5EF4-FFF2-40B4-BE49-F238E27FC236}">
                            <a16:creationId xmlns:a16="http://schemas.microsoft.com/office/drawing/2014/main" id="{8AD8FD52-2867-46D1-BDB2-1227275747A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Rectangle 6"/>
          <p:cNvSpPr/>
          <p:nvPr userDrawn="1"/>
        </p:nvSpPr>
        <p:spPr>
          <a:xfrm>
            <a:off x="0" y="0"/>
            <a:ext cx="12192000" cy="6858000"/>
          </a:xfrm>
          <a:prstGeom prst="rect">
            <a:avLst/>
          </a:prstGeom>
          <a:solidFill>
            <a:srgbClr val="EDECE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00" noProof="0"/>
          </a:p>
        </p:txBody>
      </p:sp>
      <p:sp>
        <p:nvSpPr>
          <p:cNvPr id="14" name="Title 1">
            <a:extLst>
              <a:ext uri="{FF2B5EF4-FFF2-40B4-BE49-F238E27FC236}">
                <a16:creationId xmlns:a16="http://schemas.microsoft.com/office/drawing/2014/main" id="{7F67656F-C8D6-47E4-90B2-631ECA5C5E41}"/>
              </a:ext>
            </a:extLst>
          </p:cNvPr>
          <p:cNvSpPr>
            <a:spLocks noGrp="1"/>
          </p:cNvSpPr>
          <p:nvPr>
            <p:ph type="title"/>
          </p:nvPr>
        </p:nvSpPr>
        <p:spPr>
          <a:xfrm>
            <a:off x="441009" y="444755"/>
            <a:ext cx="11306901" cy="720000"/>
          </a:xfrm>
        </p:spPr>
        <p:txBody>
          <a:bodyPr vert="horz"/>
          <a:lstStyle>
            <a:lvl1pPr rtl="0">
              <a:defRPr sz="2800"/>
            </a:lvl1pPr>
          </a:lstStyle>
          <a:p>
            <a:r>
              <a:rPr lang="en-US" noProof="0"/>
              <a:t>Click to edit Master title style</a:t>
            </a:r>
          </a:p>
        </p:txBody>
      </p:sp>
      <p:sp>
        <p:nvSpPr>
          <p:cNvPr id="17" name="Content Placeholder 17">
            <a:extLst>
              <a:ext uri="{FF2B5EF4-FFF2-40B4-BE49-F238E27FC236}">
                <a16:creationId xmlns:a16="http://schemas.microsoft.com/office/drawing/2014/main" id="{ECF1598C-DC92-46D0-B3AB-ED5BE6E2FD94}"/>
              </a:ext>
            </a:extLst>
          </p:cNvPr>
          <p:cNvSpPr>
            <a:spLocks noGrp="1"/>
          </p:cNvSpPr>
          <p:nvPr>
            <p:ph sz="quarter" idx="24"/>
          </p:nvPr>
        </p:nvSpPr>
        <p:spPr>
          <a:xfrm>
            <a:off x="442914" y="1340662"/>
            <a:ext cx="11306902" cy="5076000"/>
          </a:xfrm>
          <a:prstGeom prst="rect">
            <a:avLst/>
          </a:prstGeom>
        </p:spPr>
        <p:txBody>
          <a:bodyPr/>
          <a:lstStyle>
            <a:lvl1pPr marL="0" marR="0" indent="0" algn="l" defTabSz="914400" rtl="0" eaLnBrk="1" fontAlgn="auto" latinLnBrk="0" hangingPunct="1">
              <a:lnSpc>
                <a:spcPct val="119000"/>
              </a:lnSpc>
              <a:spcBef>
                <a:spcPts val="200"/>
              </a:spcBef>
              <a:spcAft>
                <a:spcPts val="0"/>
              </a:spcAft>
              <a:buClrTx/>
              <a:buSzTx/>
              <a:buFont typeface="+mj-lt"/>
              <a:buNone/>
              <a:tabLst/>
              <a:defRPr>
                <a:solidFill>
                  <a:schemeClr val="tx1"/>
                </a:solidFill>
              </a:defRPr>
            </a:lvl1pPr>
            <a:lvl2pPr marL="800100" indent="0" algn="l" rtl="0">
              <a:buFont typeface="+mj-lt"/>
              <a:buAutoNum type="arabicPeriod"/>
              <a:defRPr>
                <a:solidFill>
                  <a:schemeClr val="tx1"/>
                </a:solidFill>
              </a:defRPr>
            </a:lvl2pPr>
            <a:lvl3pPr marL="1257300" indent="0" algn="l" rtl="0">
              <a:buFont typeface="+mj-lt"/>
              <a:buAutoNum type="arabicPeriod"/>
              <a:defRPr>
                <a:solidFill>
                  <a:schemeClr val="tx1"/>
                </a:solidFill>
              </a:defRPr>
            </a:lvl3pPr>
            <a:lvl4pPr marL="1714500" indent="-342900" algn="l" rtl="0">
              <a:buFont typeface="+mj-lt"/>
              <a:buAutoNum type="arabicPeriod"/>
              <a:defRPr>
                <a:solidFill>
                  <a:schemeClr val="tx1"/>
                </a:solidFill>
              </a:defRPr>
            </a:lvl4pPr>
            <a:lvl5pPr marL="2171700" indent="-342900" algn="l" rtl="0">
              <a:buFont typeface="+mj-lt"/>
              <a:buAutoNum type="arabicPeriod"/>
              <a:defRPr>
                <a:solidFill>
                  <a:schemeClr val="tx1"/>
                </a:solidFill>
              </a:defRPr>
            </a:lvl5pPr>
          </a:lstStyle>
          <a:p>
            <a:pPr marL="342900" marR="0" lvl="0"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Click to edit Master text styles</a:t>
            </a:r>
          </a:p>
          <a:p>
            <a:pPr marL="342900" marR="0" lvl="1"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Second level</a:t>
            </a:r>
          </a:p>
          <a:p>
            <a:pPr marL="342900" marR="0" lvl="2"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Third level</a:t>
            </a:r>
          </a:p>
          <a:p>
            <a:pPr marL="342900" marR="0" lvl="3"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Fourth level</a:t>
            </a:r>
          </a:p>
          <a:p>
            <a:pPr marL="342900" marR="0" lvl="4"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Fifth level</a:t>
            </a:r>
            <a:endParaRPr lang="en-US" noProof="0"/>
          </a:p>
        </p:txBody>
      </p:sp>
      <p:pic>
        <p:nvPicPr>
          <p:cNvPr id="22" name="Picture 10">
            <a:extLst>
              <a:ext uri="{FF2B5EF4-FFF2-40B4-BE49-F238E27FC236}">
                <a16:creationId xmlns:a16="http://schemas.microsoft.com/office/drawing/2014/main" id="{F0380138-9575-B810-56E3-EFB3EBE207DA}"/>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849850" y="297325"/>
            <a:ext cx="900000" cy="144000"/>
          </a:xfrm>
          <a:prstGeom prst="rect">
            <a:avLst/>
          </a:prstGeom>
        </p:spPr>
      </p:pic>
      <p:sp>
        <p:nvSpPr>
          <p:cNvPr id="23" name="Slide Number Placeholder 5">
            <a:extLst>
              <a:ext uri="{FF2B5EF4-FFF2-40B4-BE49-F238E27FC236}">
                <a16:creationId xmlns:a16="http://schemas.microsoft.com/office/drawing/2014/main" id="{A60C21DF-2CDC-0BC8-6E05-4BB50CD9B71A}"/>
              </a:ext>
            </a:extLst>
          </p:cNvPr>
          <p:cNvSpPr>
            <a:spLocks noGrp="1"/>
          </p:cNvSpPr>
          <p:nvPr>
            <p:ph type="sldNum" sz="quarter" idx="4"/>
          </p:nvPr>
        </p:nvSpPr>
        <p:spPr>
          <a:xfrm>
            <a:off x="11799568" y="6562090"/>
            <a:ext cx="273370" cy="180000"/>
          </a:xfrm>
          <a:prstGeom prst="rect">
            <a:avLst/>
          </a:prstGeom>
        </p:spPr>
        <p:txBody>
          <a:bodyPr vert="horz" lIns="0" tIns="0" rIns="0" bIns="0" rtlCol="0" anchor="b" anchorCtr="0"/>
          <a:lstStyle>
            <a:lvl1pPr algn="l" rtl="0">
              <a:defRPr sz="1000">
                <a:solidFill>
                  <a:srgbClr val="38302B"/>
                </a:solidFill>
                <a:latin typeface="Avenir Next LT Pro" panose="020B0504020202020204" pitchFamily="34" charset="0"/>
              </a:defRPr>
            </a:lvl1pPr>
          </a:lstStyle>
          <a:p>
            <a:fld id="{24C8C45C-947F-4981-8B3F-4F32E973C901}" type="slidenum">
              <a:rPr lang="en-US" sz="800" smtClean="0"/>
              <a:pPr/>
              <a:t>‹#›</a:t>
            </a:fld>
            <a:endParaRPr lang="en-US"/>
          </a:p>
        </p:txBody>
      </p:sp>
      <p:sp>
        <p:nvSpPr>
          <p:cNvPr id="24" name="Rectangle 23">
            <a:extLst>
              <a:ext uri="{FF2B5EF4-FFF2-40B4-BE49-F238E27FC236}">
                <a16:creationId xmlns:a16="http://schemas.microsoft.com/office/drawing/2014/main" id="{661C17EF-9F3D-B767-2D5B-D858EBE585B2}"/>
              </a:ext>
            </a:extLst>
          </p:cNvPr>
          <p:cNvSpPr/>
          <p:nvPr userDrawn="1"/>
        </p:nvSpPr>
        <p:spPr>
          <a:xfrm>
            <a:off x="11748641" y="6629592"/>
            <a:ext cx="7200" cy="108000"/>
          </a:xfrm>
          <a:prstGeom prst="rect">
            <a:avLst/>
          </a:prstGeom>
          <a:solidFill>
            <a:srgbClr val="383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00" noProof="0"/>
          </a:p>
        </p:txBody>
      </p:sp>
      <p:sp>
        <p:nvSpPr>
          <p:cNvPr id="25" name="Pladsholder til sidefod 8">
            <a:extLst>
              <a:ext uri="{FF2B5EF4-FFF2-40B4-BE49-F238E27FC236}">
                <a16:creationId xmlns:a16="http://schemas.microsoft.com/office/drawing/2014/main" id="{B0ABCA96-77DD-BD72-F072-46D081946558}"/>
              </a:ext>
            </a:extLst>
          </p:cNvPr>
          <p:cNvSpPr>
            <a:spLocks noGrp="1"/>
          </p:cNvSpPr>
          <p:nvPr>
            <p:ph type="ftr" sz="quarter" idx="3"/>
          </p:nvPr>
        </p:nvSpPr>
        <p:spPr>
          <a:xfrm>
            <a:off x="8103480" y="6562113"/>
            <a:ext cx="3601560" cy="180000"/>
          </a:xfrm>
          <a:prstGeom prst="rect">
            <a:avLst/>
          </a:prstGeom>
        </p:spPr>
        <p:txBody>
          <a:bodyPr lIns="0" tIns="0" rIns="0" bIns="0" anchor="b"/>
          <a:lstStyle>
            <a:lvl1pPr algn="r" rtl="0">
              <a:defRPr sz="800">
                <a:solidFill>
                  <a:srgbClr val="38302B"/>
                </a:solidFill>
                <a:latin typeface="Avenir Next LT Pro" panose="020B0504020202020204" pitchFamily="34" charset="0"/>
                <a:ea typeface="Open Sans Light" panose="020B0306030504020204" pitchFamily="34" charset="0"/>
                <a:cs typeface="Open Sans Light" panose="020B0306030504020204" pitchFamily="34" charset="0"/>
              </a:defRPr>
            </a:lvl1pPr>
          </a:lstStyle>
          <a:p>
            <a:r>
              <a:rPr lang="en-US"/>
              <a:t>Confidential</a:t>
            </a:r>
          </a:p>
        </p:txBody>
      </p:sp>
    </p:spTree>
    <p:extLst>
      <p:ext uri="{BB962C8B-B14F-4D97-AF65-F5344CB8AC3E}">
        <p14:creationId xmlns:p14="http://schemas.microsoft.com/office/powerpoint/2010/main" val="730280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5. Title and content in boxes on backgroun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37882F9-5608-4056-B80C-8679DE9B2292}"/>
              </a:ext>
            </a:extLst>
          </p:cNvPr>
          <p:cNvSpPr/>
          <p:nvPr userDrawn="1"/>
        </p:nvSpPr>
        <p:spPr>
          <a:xfrm>
            <a:off x="0" y="0"/>
            <a:ext cx="12192000" cy="6858000"/>
          </a:xfrm>
          <a:prstGeom prst="rect">
            <a:avLst/>
          </a:prstGeom>
          <a:solidFill>
            <a:srgbClr val="EDECE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00" noProof="0"/>
          </a:p>
        </p:txBody>
      </p:sp>
      <p:graphicFrame>
        <p:nvGraphicFramePr>
          <p:cNvPr id="4" name="Object 3" hidden="1">
            <a:extLst>
              <a:ext uri="{FF2B5EF4-FFF2-40B4-BE49-F238E27FC236}">
                <a16:creationId xmlns:a16="http://schemas.microsoft.com/office/drawing/2014/main" id="{9E492E50-AE69-4F91-8779-AD2ABCE40677}"/>
              </a:ext>
            </a:extLst>
          </p:cNvPr>
          <p:cNvGraphicFramePr>
            <a:graphicFrameLocks noChangeAspect="1"/>
          </p:cNvGraphicFramePr>
          <p:nvPr userDrawn="1">
            <p:custDataLst>
              <p:tags r:id="rId1"/>
            </p:custDataLst>
            <p:extLst>
              <p:ext uri="{D42A27DB-BD31-4B8C-83A1-F6EECF244321}">
                <p14:modId xmlns:p14="http://schemas.microsoft.com/office/powerpoint/2010/main" val="4270316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4" name="Object 3" hidden="1">
                        <a:extLst>
                          <a:ext uri="{FF2B5EF4-FFF2-40B4-BE49-F238E27FC236}">
                            <a16:creationId xmlns:a16="http://schemas.microsoft.com/office/drawing/2014/main" id="{9E492E50-AE69-4F91-8779-AD2ABCE4067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550863" y="454280"/>
            <a:ext cx="9952037" cy="934890"/>
          </a:xfrm>
        </p:spPr>
        <p:txBody>
          <a:bodyPr vert="horz"/>
          <a:lstStyle>
            <a:lvl1pPr rtl="0">
              <a:defRPr sz="2800"/>
            </a:lvl1pPr>
          </a:lstStyle>
          <a:p>
            <a:r>
              <a:rPr lang="en-US" noProof="0"/>
              <a:t>Click to edit Master title style</a:t>
            </a:r>
          </a:p>
        </p:txBody>
      </p:sp>
      <p:pic>
        <p:nvPicPr>
          <p:cNvPr id="21" name="Picture 20" descr="Square&#10;&#10;Description automatically generated with low confidence">
            <a:extLst>
              <a:ext uri="{FF2B5EF4-FFF2-40B4-BE49-F238E27FC236}">
                <a16:creationId xmlns:a16="http://schemas.microsoft.com/office/drawing/2014/main" id="{D631B644-3DFE-47B6-89DC-CB2341C40E81}"/>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771909" y="280222"/>
            <a:ext cx="855545" cy="139466"/>
          </a:xfrm>
          <a:prstGeom prst="rect">
            <a:avLst/>
          </a:prstGeom>
        </p:spPr>
      </p:pic>
      <p:sp>
        <p:nvSpPr>
          <p:cNvPr id="12" name="Slide Number Placeholder 5">
            <a:extLst>
              <a:ext uri="{FF2B5EF4-FFF2-40B4-BE49-F238E27FC236}">
                <a16:creationId xmlns:a16="http://schemas.microsoft.com/office/drawing/2014/main" id="{957780EC-8DFE-4A88-80F8-2DC7B7333E5F}"/>
              </a:ext>
            </a:extLst>
          </p:cNvPr>
          <p:cNvSpPr>
            <a:spLocks noGrp="1"/>
          </p:cNvSpPr>
          <p:nvPr>
            <p:ph type="sldNum" sz="quarter" idx="4"/>
          </p:nvPr>
        </p:nvSpPr>
        <p:spPr>
          <a:xfrm>
            <a:off x="11708129" y="6584950"/>
            <a:ext cx="262198" cy="157474"/>
          </a:xfrm>
          <a:prstGeom prst="rect">
            <a:avLst/>
          </a:prstGeom>
        </p:spPr>
        <p:txBody>
          <a:bodyPr vert="horz" lIns="0" tIns="0" rIns="0" bIns="0" rtlCol="0" anchor="ctr" anchorCtr="0"/>
          <a:lstStyle>
            <a:lvl1pPr algn="l" rtl="0">
              <a:defRPr sz="1000">
                <a:solidFill>
                  <a:schemeClr val="accent2">
                    <a:lumMod val="50000"/>
                  </a:schemeClr>
                </a:solidFill>
                <a:latin typeface="Avenir Next LT Pro" panose="020B0504020202020204" pitchFamily="34" charset="0"/>
              </a:defRPr>
            </a:lvl1pPr>
          </a:lstStyle>
          <a:p>
            <a:fld id="{24C8C45C-947F-4981-8B3F-4F32E973C901}" type="slidenum">
              <a:rPr lang="en-US" sz="800" smtClean="0"/>
              <a:pPr/>
              <a:t>‹#›</a:t>
            </a:fld>
            <a:endParaRPr lang="en-US"/>
          </a:p>
        </p:txBody>
      </p:sp>
      <p:sp>
        <p:nvSpPr>
          <p:cNvPr id="19" name="Pladsholder til sidefod 8">
            <a:extLst>
              <a:ext uri="{FF2B5EF4-FFF2-40B4-BE49-F238E27FC236}">
                <a16:creationId xmlns:a16="http://schemas.microsoft.com/office/drawing/2014/main" id="{3EA59AC8-051E-413D-A7F5-4F247776E736}"/>
              </a:ext>
            </a:extLst>
          </p:cNvPr>
          <p:cNvSpPr>
            <a:spLocks noGrp="1"/>
          </p:cNvSpPr>
          <p:nvPr>
            <p:ph type="ftr" sz="quarter" idx="3"/>
          </p:nvPr>
        </p:nvSpPr>
        <p:spPr>
          <a:xfrm>
            <a:off x="7053072" y="6482106"/>
            <a:ext cx="4560528" cy="289874"/>
          </a:xfrm>
          <a:prstGeom prst="rect">
            <a:avLst/>
          </a:prstGeom>
        </p:spPr>
        <p:txBody>
          <a:bodyPr anchor="b"/>
          <a:lstStyle>
            <a:lvl1pPr algn="r" rtl="0">
              <a:defRPr sz="800">
                <a:latin typeface="Avenir Next LT Pro" panose="020B0504020202020204" pitchFamily="34" charset="0"/>
                <a:ea typeface="Open Sans Light" panose="020B0306030504020204" pitchFamily="34" charset="0"/>
                <a:cs typeface="Open Sans Light" panose="020B0306030504020204" pitchFamily="34" charset="0"/>
              </a:defRPr>
            </a:lvl1pPr>
          </a:lstStyle>
          <a:p>
            <a:r>
              <a:rPr lang="en-US"/>
              <a:t>Confidential</a:t>
            </a:r>
          </a:p>
        </p:txBody>
      </p:sp>
      <p:sp>
        <p:nvSpPr>
          <p:cNvPr id="23" name="Rectangle 22">
            <a:extLst>
              <a:ext uri="{FF2B5EF4-FFF2-40B4-BE49-F238E27FC236}">
                <a16:creationId xmlns:a16="http://schemas.microsoft.com/office/drawing/2014/main" id="{AB4B9815-F287-4146-AFE6-1DD608E6FA9F}"/>
              </a:ext>
            </a:extLst>
          </p:cNvPr>
          <p:cNvSpPr/>
          <p:nvPr userDrawn="1"/>
        </p:nvSpPr>
        <p:spPr>
          <a:xfrm>
            <a:off x="11652121" y="6627687"/>
            <a:ext cx="7200" cy="72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00" noProof="0"/>
          </a:p>
        </p:txBody>
      </p:sp>
      <p:sp>
        <p:nvSpPr>
          <p:cNvPr id="15" name="Content Placeholder 21">
            <a:extLst>
              <a:ext uri="{FF2B5EF4-FFF2-40B4-BE49-F238E27FC236}">
                <a16:creationId xmlns:a16="http://schemas.microsoft.com/office/drawing/2014/main" id="{1D6FE5E1-BBEA-454B-9C44-479AA4745F70}"/>
              </a:ext>
            </a:extLst>
          </p:cNvPr>
          <p:cNvSpPr>
            <a:spLocks noGrp="1"/>
          </p:cNvSpPr>
          <p:nvPr>
            <p:ph sz="quarter" idx="29"/>
          </p:nvPr>
        </p:nvSpPr>
        <p:spPr>
          <a:xfrm>
            <a:off x="550862" y="1766455"/>
            <a:ext cx="3274038" cy="2058998"/>
          </a:xfrm>
          <a:prstGeom prst="roundRect">
            <a:avLst>
              <a:gd name="adj" fmla="val 8694"/>
            </a:avLst>
          </a:prstGeom>
          <a:solidFill>
            <a:srgbClr val="F9F9F8"/>
          </a:solidFill>
        </p:spPr>
        <p:txBody>
          <a:bodyPr/>
          <a:lstStyle>
            <a:lvl1pPr marL="0" marR="0" indent="0" algn="l" defTabSz="914400" rtl="0" eaLnBrk="1" fontAlgn="auto" latinLnBrk="0" hangingPunct="1">
              <a:lnSpc>
                <a:spcPct val="119000"/>
              </a:lnSpc>
              <a:spcBef>
                <a:spcPts val="200"/>
              </a:spcBef>
              <a:spcAft>
                <a:spcPts val="0"/>
              </a:spcAft>
              <a:buClrTx/>
              <a:buSzTx/>
              <a:buFont typeface="+mj-lt"/>
              <a:buNone/>
              <a:tabLst/>
              <a:defRPr sz="1600"/>
            </a:lvl1pPr>
            <a:lvl2pPr marL="800100" indent="0" algn="l" rtl="0">
              <a:buFont typeface="+mj-lt"/>
              <a:buAutoNum type="arabicPeriod"/>
              <a:defRPr sz="1600"/>
            </a:lvl2pPr>
            <a:lvl3pPr marL="1257300" indent="0" algn="l" rtl="0">
              <a:buFont typeface="+mj-lt"/>
              <a:buAutoNum type="arabicPeriod"/>
              <a:defRPr/>
            </a:lvl3pPr>
            <a:lvl4pPr marL="1714500" indent="-342900" algn="l" rtl="0">
              <a:buFont typeface="Arial" panose="020B0604020202020204" pitchFamily="34" charset="0"/>
              <a:buChar char="•"/>
              <a:defRPr/>
            </a:lvl4pPr>
            <a:lvl5pPr marL="2171700" indent="-342900" algn="l" rtl="0">
              <a:buFont typeface="Arial" panose="020B0604020202020204" pitchFamily="34" charset="0"/>
              <a:buChar char="•"/>
              <a:defRPr/>
            </a:lvl5pPr>
          </a:lstStyle>
          <a:p>
            <a:pPr marL="342900" marR="0" lvl="0"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Click to edit Master text styles</a:t>
            </a:r>
          </a:p>
          <a:p>
            <a:pPr marL="342900" marR="0" lvl="1"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Second level</a:t>
            </a:r>
          </a:p>
          <a:p>
            <a:pPr marL="342900" marR="0" lvl="2"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Third level</a:t>
            </a:r>
          </a:p>
          <a:p>
            <a:pPr marL="342900" marR="0" lvl="3"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Fourth level</a:t>
            </a:r>
          </a:p>
          <a:p>
            <a:pPr marL="342900" marR="0" lvl="4"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Fifth level</a:t>
            </a:r>
          </a:p>
        </p:txBody>
      </p:sp>
      <p:sp>
        <p:nvSpPr>
          <p:cNvPr id="18" name="Content Placeholder 21">
            <a:extLst>
              <a:ext uri="{FF2B5EF4-FFF2-40B4-BE49-F238E27FC236}">
                <a16:creationId xmlns:a16="http://schemas.microsoft.com/office/drawing/2014/main" id="{2EE83734-949D-41B6-952A-4E08F8D72B0A}"/>
              </a:ext>
            </a:extLst>
          </p:cNvPr>
          <p:cNvSpPr>
            <a:spLocks noGrp="1"/>
          </p:cNvSpPr>
          <p:nvPr>
            <p:ph sz="quarter" idx="30"/>
          </p:nvPr>
        </p:nvSpPr>
        <p:spPr>
          <a:xfrm>
            <a:off x="550862" y="3933093"/>
            <a:ext cx="3274038" cy="2058998"/>
          </a:xfrm>
          <a:prstGeom prst="roundRect">
            <a:avLst>
              <a:gd name="adj" fmla="val 8694"/>
            </a:avLst>
          </a:prstGeom>
          <a:solidFill>
            <a:srgbClr val="F9F9F8"/>
          </a:solidFill>
        </p:spPr>
        <p:txBody>
          <a:bodyPr/>
          <a:lstStyle>
            <a:lvl1pPr marL="0" marR="0" indent="0" algn="l" defTabSz="914400" rtl="0" eaLnBrk="1" fontAlgn="auto" latinLnBrk="0" hangingPunct="1">
              <a:lnSpc>
                <a:spcPct val="119000"/>
              </a:lnSpc>
              <a:spcBef>
                <a:spcPts val="200"/>
              </a:spcBef>
              <a:spcAft>
                <a:spcPts val="0"/>
              </a:spcAft>
              <a:buClrTx/>
              <a:buSzTx/>
              <a:buFont typeface="+mj-lt"/>
              <a:buNone/>
              <a:tabLst/>
              <a:defRPr sz="1600"/>
            </a:lvl1pPr>
            <a:lvl2pPr marL="800100" indent="0" algn="l" rtl="0">
              <a:buFont typeface="+mj-lt"/>
              <a:buAutoNum type="arabicPeriod"/>
              <a:defRPr sz="1600"/>
            </a:lvl2pPr>
            <a:lvl3pPr marL="1257300" indent="0" algn="l" rtl="0">
              <a:buFont typeface="+mj-lt"/>
              <a:buAutoNum type="arabicPeriod"/>
              <a:defRPr/>
            </a:lvl3pPr>
            <a:lvl4pPr marL="1714500" indent="-342900" algn="l" rtl="0">
              <a:buFont typeface="Arial" panose="020B0604020202020204" pitchFamily="34" charset="0"/>
              <a:buChar char="•"/>
              <a:defRPr/>
            </a:lvl4pPr>
            <a:lvl5pPr marL="2171700" indent="-342900" algn="l" rtl="0">
              <a:buFont typeface="Arial" panose="020B0604020202020204" pitchFamily="34" charset="0"/>
              <a:buChar char="•"/>
              <a:defRPr/>
            </a:lvl5pPr>
          </a:lstStyle>
          <a:p>
            <a:pPr marL="342900" marR="0" lvl="0"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Click to edit Master text styles</a:t>
            </a:r>
          </a:p>
          <a:p>
            <a:pPr marL="342900" marR="0" lvl="1"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Second level</a:t>
            </a:r>
          </a:p>
          <a:p>
            <a:pPr marL="342900" marR="0" lvl="2"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Third level</a:t>
            </a:r>
          </a:p>
          <a:p>
            <a:pPr marL="342900" marR="0" lvl="3"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Fourth level</a:t>
            </a:r>
          </a:p>
          <a:p>
            <a:pPr marL="342900" marR="0" lvl="4"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Fifth level</a:t>
            </a:r>
          </a:p>
        </p:txBody>
      </p:sp>
      <p:sp>
        <p:nvSpPr>
          <p:cNvPr id="27" name="Content Placeholder 21">
            <a:extLst>
              <a:ext uri="{FF2B5EF4-FFF2-40B4-BE49-F238E27FC236}">
                <a16:creationId xmlns:a16="http://schemas.microsoft.com/office/drawing/2014/main" id="{3D719BC6-C91E-47CD-9230-078C35B52CEE}"/>
              </a:ext>
            </a:extLst>
          </p:cNvPr>
          <p:cNvSpPr>
            <a:spLocks noGrp="1"/>
          </p:cNvSpPr>
          <p:nvPr>
            <p:ph sz="quarter" idx="26"/>
          </p:nvPr>
        </p:nvSpPr>
        <p:spPr>
          <a:xfrm>
            <a:off x="3999624" y="1766455"/>
            <a:ext cx="3377921" cy="4225636"/>
          </a:xfrm>
          <a:prstGeom prst="roundRect">
            <a:avLst>
              <a:gd name="adj" fmla="val 6073"/>
            </a:avLst>
          </a:prstGeom>
          <a:solidFill>
            <a:srgbClr val="F9F9F8"/>
          </a:solidFill>
        </p:spPr>
        <p:txBody>
          <a:bodyPr/>
          <a:lstStyle>
            <a:lvl1pPr marL="0" marR="0" indent="0" algn="l" defTabSz="914400" rtl="0" eaLnBrk="1" fontAlgn="auto" latinLnBrk="0" hangingPunct="1">
              <a:lnSpc>
                <a:spcPct val="119000"/>
              </a:lnSpc>
              <a:spcBef>
                <a:spcPts val="200"/>
              </a:spcBef>
              <a:spcAft>
                <a:spcPts val="0"/>
              </a:spcAft>
              <a:buClrTx/>
              <a:buSzTx/>
              <a:buFont typeface="+mj-lt"/>
              <a:buNone/>
              <a:tabLst/>
              <a:defRPr sz="1600"/>
            </a:lvl1pPr>
            <a:lvl2pPr marL="800100" indent="0" algn="l" rtl="0">
              <a:buFont typeface="+mj-lt"/>
              <a:buAutoNum type="arabicPeriod"/>
              <a:defRPr sz="1600"/>
            </a:lvl2pPr>
            <a:lvl3pPr marL="1257300" indent="0" algn="l" rtl="0">
              <a:buFont typeface="+mj-lt"/>
              <a:buAutoNum type="arabicPeriod"/>
              <a:defRPr sz="1600"/>
            </a:lvl3pPr>
            <a:lvl4pPr marL="1714500" indent="-342900" algn="l" rtl="0">
              <a:buFont typeface="Arial" panose="020B0604020202020204" pitchFamily="34" charset="0"/>
              <a:buChar char="•"/>
              <a:defRPr sz="1600"/>
            </a:lvl4pPr>
            <a:lvl5pPr marL="2171700" indent="-342900" algn="l" rtl="0">
              <a:buFont typeface="Arial" panose="020B0604020202020204" pitchFamily="34" charset="0"/>
              <a:buChar char="•"/>
              <a:defRPr/>
            </a:lvl5pPr>
          </a:lstStyle>
          <a:p>
            <a:pPr marL="342900" marR="0" lvl="0"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Click to edit Master text styles</a:t>
            </a:r>
          </a:p>
          <a:p>
            <a:pPr marL="342900" marR="0" lvl="1"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Second level</a:t>
            </a:r>
          </a:p>
          <a:p>
            <a:pPr marL="342900" marR="0" lvl="2"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Third level</a:t>
            </a:r>
          </a:p>
          <a:p>
            <a:pPr marL="342900" marR="0" lvl="3"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Fourth level</a:t>
            </a:r>
          </a:p>
          <a:p>
            <a:pPr marL="342900" marR="0" lvl="4"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Fifth level</a:t>
            </a:r>
          </a:p>
        </p:txBody>
      </p:sp>
      <p:sp>
        <p:nvSpPr>
          <p:cNvPr id="28" name="Content Placeholder 21">
            <a:extLst>
              <a:ext uri="{FF2B5EF4-FFF2-40B4-BE49-F238E27FC236}">
                <a16:creationId xmlns:a16="http://schemas.microsoft.com/office/drawing/2014/main" id="{B7DEAE6D-6F02-485C-8E20-84F7429F5F0A}"/>
              </a:ext>
            </a:extLst>
          </p:cNvPr>
          <p:cNvSpPr>
            <a:spLocks noGrp="1"/>
          </p:cNvSpPr>
          <p:nvPr>
            <p:ph sz="quarter" idx="31"/>
          </p:nvPr>
        </p:nvSpPr>
        <p:spPr>
          <a:xfrm>
            <a:off x="7552269" y="1766455"/>
            <a:ext cx="3377921" cy="4225636"/>
          </a:xfrm>
          <a:prstGeom prst="roundRect">
            <a:avLst>
              <a:gd name="adj" fmla="val 6073"/>
            </a:avLst>
          </a:prstGeom>
          <a:solidFill>
            <a:srgbClr val="F9F9F8"/>
          </a:solidFill>
        </p:spPr>
        <p:txBody>
          <a:bodyPr/>
          <a:lstStyle>
            <a:lvl1pPr marL="0" marR="0" indent="0" algn="l" defTabSz="914400" rtl="0" eaLnBrk="1" fontAlgn="auto" latinLnBrk="0" hangingPunct="1">
              <a:lnSpc>
                <a:spcPct val="119000"/>
              </a:lnSpc>
              <a:spcBef>
                <a:spcPts val="200"/>
              </a:spcBef>
              <a:spcAft>
                <a:spcPts val="0"/>
              </a:spcAft>
              <a:buClrTx/>
              <a:buSzTx/>
              <a:buFont typeface="+mj-lt"/>
              <a:buNone/>
              <a:tabLst/>
              <a:defRPr sz="1600"/>
            </a:lvl1pPr>
            <a:lvl2pPr marL="800100" indent="0" algn="l" rtl="0">
              <a:buFont typeface="+mj-lt"/>
              <a:buAutoNum type="arabicPeriod"/>
              <a:defRPr sz="1600"/>
            </a:lvl2pPr>
            <a:lvl3pPr marL="1257300" indent="0" algn="l" rtl="0">
              <a:buFont typeface="+mj-lt"/>
              <a:buAutoNum type="arabicPeriod"/>
              <a:defRPr sz="1600"/>
            </a:lvl3pPr>
            <a:lvl4pPr marL="1714500" indent="-342900" algn="l" rtl="0">
              <a:buFont typeface="Arial" panose="020B0604020202020204" pitchFamily="34" charset="0"/>
              <a:buChar char="•"/>
              <a:defRPr sz="1600"/>
            </a:lvl4pPr>
            <a:lvl5pPr marL="2171700" indent="-342900" algn="l" rtl="0">
              <a:buFont typeface="Arial" panose="020B0604020202020204" pitchFamily="34" charset="0"/>
              <a:buChar char="•"/>
              <a:defRPr/>
            </a:lvl5pPr>
          </a:lstStyle>
          <a:p>
            <a:pPr marL="342900" marR="0" lvl="0"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Click to edit Master text styles</a:t>
            </a:r>
          </a:p>
          <a:p>
            <a:pPr marL="342900" marR="0" lvl="1"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Second level</a:t>
            </a:r>
          </a:p>
          <a:p>
            <a:pPr marL="342900" marR="0" lvl="2"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Third level</a:t>
            </a:r>
          </a:p>
          <a:p>
            <a:pPr marL="342900" marR="0" lvl="3"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Fourth level</a:t>
            </a:r>
          </a:p>
          <a:p>
            <a:pPr marL="342900" marR="0" lvl="4"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Fifth level</a:t>
            </a:r>
          </a:p>
        </p:txBody>
      </p:sp>
      <p:sp>
        <p:nvSpPr>
          <p:cNvPr id="3" name="Pladsholder til dato 11">
            <a:extLst>
              <a:ext uri="{FF2B5EF4-FFF2-40B4-BE49-F238E27FC236}">
                <a16:creationId xmlns:a16="http://schemas.microsoft.com/office/drawing/2014/main" id="{15539518-6BA7-3F34-0397-421ABC1B1083}"/>
              </a:ext>
            </a:extLst>
          </p:cNvPr>
          <p:cNvSpPr>
            <a:spLocks noGrp="1"/>
          </p:cNvSpPr>
          <p:nvPr>
            <p:ph type="dt" sz="half" idx="2"/>
          </p:nvPr>
        </p:nvSpPr>
        <p:spPr>
          <a:xfrm>
            <a:off x="550863" y="6564088"/>
            <a:ext cx="1229169" cy="289874"/>
          </a:xfrm>
          <a:prstGeom prst="rect">
            <a:avLst/>
          </a:prstGeom>
        </p:spPr>
        <p:txBody>
          <a:bodyPr/>
          <a:lstStyle>
            <a:lvl1pPr algn="l" rtl="0">
              <a:defRPr lang="da-DK" sz="800" kern="1200" dirty="0" smtClean="0">
                <a:solidFill>
                  <a:schemeClr val="accent2">
                    <a:lumMod val="50000"/>
                  </a:schemeClr>
                </a:solidFill>
                <a:latin typeface="Avenir Next LT Pro" panose="020B0504020202020204" pitchFamily="34" charset="0"/>
                <a:ea typeface="Open Sans Light" panose="020B0306030504020204" pitchFamily="34" charset="0"/>
                <a:cs typeface="Open Sans Light" panose="020B0306030504020204" pitchFamily="34" charset="0"/>
              </a:defRPr>
            </a:lvl1pPr>
          </a:lstStyle>
          <a:p>
            <a:endParaRPr lang="en-US"/>
          </a:p>
        </p:txBody>
      </p:sp>
    </p:spTree>
    <p:extLst>
      <p:ext uri="{BB962C8B-B14F-4D97-AF65-F5344CB8AC3E}">
        <p14:creationId xmlns:p14="http://schemas.microsoft.com/office/powerpoint/2010/main" val="19709459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6. Title and content (light backgroun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AD8FD52-2867-46D1-BDB2-1227275747AD}"/>
              </a:ext>
            </a:extLst>
          </p:cNvPr>
          <p:cNvGraphicFramePr>
            <a:graphicFrameLocks noChangeAspect="1"/>
          </p:cNvGraphicFramePr>
          <p:nvPr userDrawn="1">
            <p:custDataLst>
              <p:tags r:id="rId1"/>
            </p:custDataLst>
            <p:extLst>
              <p:ext uri="{D42A27DB-BD31-4B8C-83A1-F6EECF244321}">
                <p14:modId xmlns:p14="http://schemas.microsoft.com/office/powerpoint/2010/main" val="13315860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4" name="Object 3" hidden="1">
                        <a:extLst>
                          <a:ext uri="{FF2B5EF4-FFF2-40B4-BE49-F238E27FC236}">
                            <a16:creationId xmlns:a16="http://schemas.microsoft.com/office/drawing/2014/main" id="{8AD8FD52-2867-46D1-BDB2-1227275747A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Rectangle 6"/>
          <p:cNvSpPr/>
          <p:nvPr userDrawn="1"/>
        </p:nvSpPr>
        <p:spPr>
          <a:xfrm>
            <a:off x="0" y="0"/>
            <a:ext cx="12192000" cy="6858000"/>
          </a:xfrm>
          <a:prstGeom prst="rect">
            <a:avLst/>
          </a:prstGeom>
          <a:solidFill>
            <a:srgbClr val="EDECE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00" noProof="0"/>
          </a:p>
        </p:txBody>
      </p:sp>
      <p:pic>
        <p:nvPicPr>
          <p:cNvPr id="15" name="Picture 14" descr="Square&#10;&#10;Description automatically generated with low confidence">
            <a:extLst>
              <a:ext uri="{FF2B5EF4-FFF2-40B4-BE49-F238E27FC236}">
                <a16:creationId xmlns:a16="http://schemas.microsoft.com/office/drawing/2014/main" id="{D5A2DCFC-4622-4E30-8C06-E70FC6FA57E2}"/>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771909" y="280222"/>
            <a:ext cx="855545" cy="139466"/>
          </a:xfrm>
          <a:prstGeom prst="rect">
            <a:avLst/>
          </a:prstGeom>
        </p:spPr>
      </p:pic>
      <p:sp>
        <p:nvSpPr>
          <p:cNvPr id="12" name="Slide Number Placeholder 5">
            <a:extLst>
              <a:ext uri="{FF2B5EF4-FFF2-40B4-BE49-F238E27FC236}">
                <a16:creationId xmlns:a16="http://schemas.microsoft.com/office/drawing/2014/main" id="{E5D1631C-7789-4C59-98EC-CD1DEFE27768}"/>
              </a:ext>
            </a:extLst>
          </p:cNvPr>
          <p:cNvSpPr>
            <a:spLocks noGrp="1"/>
          </p:cNvSpPr>
          <p:nvPr>
            <p:ph type="sldNum" sz="quarter" idx="4"/>
          </p:nvPr>
        </p:nvSpPr>
        <p:spPr>
          <a:xfrm>
            <a:off x="11708129" y="6584950"/>
            <a:ext cx="262198" cy="157474"/>
          </a:xfrm>
          <a:prstGeom prst="rect">
            <a:avLst/>
          </a:prstGeom>
        </p:spPr>
        <p:txBody>
          <a:bodyPr vert="horz" lIns="0" tIns="0" rIns="0" bIns="0" rtlCol="0" anchor="ctr" anchorCtr="0"/>
          <a:lstStyle>
            <a:lvl1pPr algn="l" rtl="0">
              <a:defRPr sz="1000">
                <a:solidFill>
                  <a:schemeClr val="accent2">
                    <a:lumMod val="50000"/>
                  </a:schemeClr>
                </a:solidFill>
                <a:latin typeface="Avenir Next LT Pro" panose="020B0504020202020204" pitchFamily="34" charset="0"/>
              </a:defRPr>
            </a:lvl1pPr>
          </a:lstStyle>
          <a:p>
            <a:fld id="{24C8C45C-947F-4981-8B3F-4F32E973C901}" type="slidenum">
              <a:rPr lang="en-US" sz="800" smtClean="0"/>
              <a:pPr/>
              <a:t>‹#›</a:t>
            </a:fld>
            <a:endParaRPr lang="en-US"/>
          </a:p>
        </p:txBody>
      </p:sp>
      <p:sp>
        <p:nvSpPr>
          <p:cNvPr id="20" name="Rectangle 19">
            <a:extLst>
              <a:ext uri="{FF2B5EF4-FFF2-40B4-BE49-F238E27FC236}">
                <a16:creationId xmlns:a16="http://schemas.microsoft.com/office/drawing/2014/main" id="{60F2EC94-3449-4F09-9232-5DD4E684AD19}"/>
              </a:ext>
            </a:extLst>
          </p:cNvPr>
          <p:cNvSpPr/>
          <p:nvPr userDrawn="1"/>
        </p:nvSpPr>
        <p:spPr>
          <a:xfrm>
            <a:off x="11652121" y="6627687"/>
            <a:ext cx="7200" cy="72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00" noProof="0"/>
          </a:p>
        </p:txBody>
      </p:sp>
      <p:sp>
        <p:nvSpPr>
          <p:cNvPr id="11" name="Pladsholder til sidefod 8">
            <a:extLst>
              <a:ext uri="{FF2B5EF4-FFF2-40B4-BE49-F238E27FC236}">
                <a16:creationId xmlns:a16="http://schemas.microsoft.com/office/drawing/2014/main" id="{316A18F1-72E3-45E4-9894-C258A414B46F}"/>
              </a:ext>
            </a:extLst>
          </p:cNvPr>
          <p:cNvSpPr>
            <a:spLocks noGrp="1"/>
          </p:cNvSpPr>
          <p:nvPr>
            <p:ph type="ftr" sz="quarter" idx="3"/>
          </p:nvPr>
        </p:nvSpPr>
        <p:spPr>
          <a:xfrm>
            <a:off x="7053072" y="6482106"/>
            <a:ext cx="4560528" cy="289874"/>
          </a:xfrm>
          <a:prstGeom prst="rect">
            <a:avLst/>
          </a:prstGeom>
        </p:spPr>
        <p:txBody>
          <a:bodyPr anchor="b"/>
          <a:lstStyle>
            <a:lvl1pPr algn="r" rtl="0">
              <a:defRPr sz="800">
                <a:latin typeface="Avenir Next LT Pro" panose="020B0504020202020204" pitchFamily="34" charset="0"/>
                <a:ea typeface="Open Sans Light" panose="020B0306030504020204" pitchFamily="34" charset="0"/>
                <a:cs typeface="Open Sans Light" panose="020B0306030504020204" pitchFamily="34" charset="0"/>
              </a:defRPr>
            </a:lvl1pPr>
          </a:lstStyle>
          <a:p>
            <a:r>
              <a:rPr lang="en-US"/>
              <a:t>Confidential</a:t>
            </a:r>
          </a:p>
        </p:txBody>
      </p:sp>
      <p:sp>
        <p:nvSpPr>
          <p:cNvPr id="14" name="Title 1">
            <a:extLst>
              <a:ext uri="{FF2B5EF4-FFF2-40B4-BE49-F238E27FC236}">
                <a16:creationId xmlns:a16="http://schemas.microsoft.com/office/drawing/2014/main" id="{7F67656F-C8D6-47E4-90B2-631ECA5C5E41}"/>
              </a:ext>
            </a:extLst>
          </p:cNvPr>
          <p:cNvSpPr>
            <a:spLocks noGrp="1"/>
          </p:cNvSpPr>
          <p:nvPr>
            <p:ph type="title"/>
          </p:nvPr>
        </p:nvSpPr>
        <p:spPr>
          <a:xfrm>
            <a:off x="550863" y="454280"/>
            <a:ext cx="9952037" cy="934890"/>
          </a:xfrm>
        </p:spPr>
        <p:txBody>
          <a:bodyPr vert="horz"/>
          <a:lstStyle>
            <a:lvl1pPr rtl="0">
              <a:defRPr sz="2800"/>
            </a:lvl1pPr>
          </a:lstStyle>
          <a:p>
            <a:r>
              <a:rPr lang="en-US" noProof="0"/>
              <a:t>Click to edit Master title style</a:t>
            </a:r>
          </a:p>
        </p:txBody>
      </p:sp>
      <p:sp>
        <p:nvSpPr>
          <p:cNvPr id="17" name="Content Placeholder 17">
            <a:extLst>
              <a:ext uri="{FF2B5EF4-FFF2-40B4-BE49-F238E27FC236}">
                <a16:creationId xmlns:a16="http://schemas.microsoft.com/office/drawing/2014/main" id="{ECF1598C-DC92-46D0-B3AB-ED5BE6E2FD94}"/>
              </a:ext>
            </a:extLst>
          </p:cNvPr>
          <p:cNvSpPr>
            <a:spLocks noGrp="1"/>
          </p:cNvSpPr>
          <p:nvPr>
            <p:ph sz="quarter" idx="24"/>
          </p:nvPr>
        </p:nvSpPr>
        <p:spPr>
          <a:xfrm>
            <a:off x="564064" y="1563254"/>
            <a:ext cx="11062737" cy="4594225"/>
          </a:xfrm>
          <a:prstGeom prst="rect">
            <a:avLst/>
          </a:prstGeom>
        </p:spPr>
        <p:txBody>
          <a:bodyPr/>
          <a:lstStyle>
            <a:lvl1pPr marL="0" marR="0" indent="0" algn="l" defTabSz="914400" rtl="0" eaLnBrk="1" fontAlgn="auto" latinLnBrk="0" hangingPunct="1">
              <a:lnSpc>
                <a:spcPct val="119000"/>
              </a:lnSpc>
              <a:spcBef>
                <a:spcPts val="200"/>
              </a:spcBef>
              <a:spcAft>
                <a:spcPts val="0"/>
              </a:spcAft>
              <a:buClrTx/>
              <a:buSzTx/>
              <a:buFont typeface="+mj-lt"/>
              <a:buNone/>
              <a:tabLst/>
              <a:defRPr>
                <a:solidFill>
                  <a:schemeClr val="tx1">
                    <a:lumMod val="75000"/>
                    <a:lumOff val="25000"/>
                  </a:schemeClr>
                </a:solidFill>
              </a:defRPr>
            </a:lvl1pPr>
            <a:lvl2pPr marL="800100" indent="0" algn="l" rtl="0">
              <a:buFont typeface="+mj-lt"/>
              <a:buAutoNum type="arabicPeriod"/>
              <a:defRPr>
                <a:solidFill>
                  <a:schemeClr val="tx1">
                    <a:lumMod val="75000"/>
                    <a:lumOff val="25000"/>
                  </a:schemeClr>
                </a:solidFill>
              </a:defRPr>
            </a:lvl2pPr>
            <a:lvl3pPr marL="1257300" indent="0" algn="l" rtl="0">
              <a:buFont typeface="+mj-lt"/>
              <a:buAutoNum type="arabicPeriod"/>
              <a:defRPr>
                <a:solidFill>
                  <a:schemeClr val="tx1">
                    <a:lumMod val="75000"/>
                    <a:lumOff val="25000"/>
                  </a:schemeClr>
                </a:solidFill>
              </a:defRPr>
            </a:lvl3pPr>
            <a:lvl4pPr marL="1714500" indent="-342900" algn="l" rtl="0">
              <a:buFont typeface="+mj-lt"/>
              <a:buAutoNum type="arabicPeriod"/>
              <a:defRPr>
                <a:solidFill>
                  <a:schemeClr val="tx1">
                    <a:lumMod val="75000"/>
                    <a:lumOff val="25000"/>
                  </a:schemeClr>
                </a:solidFill>
              </a:defRPr>
            </a:lvl4pPr>
            <a:lvl5pPr marL="2171700" indent="-342900" algn="l" rtl="0">
              <a:buFont typeface="+mj-lt"/>
              <a:buAutoNum type="arabicPeriod"/>
              <a:defRPr>
                <a:solidFill>
                  <a:schemeClr val="tx1">
                    <a:lumMod val="75000"/>
                    <a:lumOff val="25000"/>
                  </a:schemeClr>
                </a:solidFill>
              </a:defRPr>
            </a:lvl5pPr>
          </a:lstStyle>
          <a:p>
            <a:pPr marL="342900" marR="0" lvl="0"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Click to edit Master text styles</a:t>
            </a:r>
          </a:p>
          <a:p>
            <a:pPr marL="342900" marR="0" lvl="1"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Second level</a:t>
            </a:r>
          </a:p>
          <a:p>
            <a:pPr marL="342900" marR="0" lvl="2"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Third level</a:t>
            </a:r>
          </a:p>
          <a:p>
            <a:pPr marL="342900" marR="0" lvl="3"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Fourth level</a:t>
            </a:r>
          </a:p>
          <a:p>
            <a:pPr marL="342900" marR="0" lvl="4"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Fifth level</a:t>
            </a:r>
            <a:endParaRPr lang="en-US" noProof="0"/>
          </a:p>
        </p:txBody>
      </p:sp>
      <p:sp>
        <p:nvSpPr>
          <p:cNvPr id="2" name="Pladsholder til dato 11">
            <a:extLst>
              <a:ext uri="{FF2B5EF4-FFF2-40B4-BE49-F238E27FC236}">
                <a16:creationId xmlns:a16="http://schemas.microsoft.com/office/drawing/2014/main" id="{48048E6C-BEE7-FF12-2BC4-6638FB6BB02A}"/>
              </a:ext>
            </a:extLst>
          </p:cNvPr>
          <p:cNvSpPr>
            <a:spLocks noGrp="1"/>
          </p:cNvSpPr>
          <p:nvPr>
            <p:ph type="dt" sz="half" idx="2"/>
          </p:nvPr>
        </p:nvSpPr>
        <p:spPr>
          <a:xfrm>
            <a:off x="550863" y="6564088"/>
            <a:ext cx="1229169" cy="289874"/>
          </a:xfrm>
          <a:prstGeom prst="rect">
            <a:avLst/>
          </a:prstGeom>
        </p:spPr>
        <p:txBody>
          <a:bodyPr/>
          <a:lstStyle>
            <a:lvl1pPr algn="l" rtl="0">
              <a:defRPr lang="da-DK" sz="800" kern="1200" dirty="0" smtClean="0">
                <a:solidFill>
                  <a:schemeClr val="accent2">
                    <a:lumMod val="50000"/>
                  </a:schemeClr>
                </a:solidFill>
                <a:latin typeface="Avenir Next LT Pro" panose="020B0504020202020204" pitchFamily="34" charset="0"/>
                <a:ea typeface="Open Sans Light" panose="020B0306030504020204" pitchFamily="34" charset="0"/>
                <a:cs typeface="Open Sans Light" panose="020B0306030504020204" pitchFamily="34" charset="0"/>
              </a:defRPr>
            </a:lvl1pPr>
          </a:lstStyle>
          <a:p>
            <a:endParaRPr lang="en-US"/>
          </a:p>
        </p:txBody>
      </p:sp>
    </p:spTree>
    <p:extLst>
      <p:ext uri="{BB962C8B-B14F-4D97-AF65-F5344CB8AC3E}">
        <p14:creationId xmlns:p14="http://schemas.microsoft.com/office/powerpoint/2010/main" val="8176858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7. Title and content (light x-background)">
    <p:spTree>
      <p:nvGrpSpPr>
        <p:cNvPr id="1" name=""/>
        <p:cNvGrpSpPr/>
        <p:nvPr/>
      </p:nvGrpSpPr>
      <p:grpSpPr>
        <a:xfrm>
          <a:off x="0" y="0"/>
          <a:ext cx="0" cy="0"/>
          <a:chOff x="0" y="0"/>
          <a:chExt cx="0" cy="0"/>
        </a:xfrm>
      </p:grpSpPr>
      <p:sp>
        <p:nvSpPr>
          <p:cNvPr id="7" name="Rectangle 6"/>
          <p:cNvSpPr/>
          <p:nvPr userDrawn="1"/>
        </p:nvSpPr>
        <p:spPr>
          <a:xfrm>
            <a:off x="0" y="-35210"/>
            <a:ext cx="12192000" cy="6893210"/>
          </a:xfrm>
          <a:prstGeom prst="rect">
            <a:avLst/>
          </a:prstGeom>
          <a:solidFill>
            <a:srgbClr val="F9F8F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00" noProof="0"/>
          </a:p>
        </p:txBody>
      </p:sp>
      <p:pic>
        <p:nvPicPr>
          <p:cNvPr id="5" name="Picture 4" descr="Shape, background pattern&#10;&#10;Description automatically generated">
            <a:extLst>
              <a:ext uri="{FF2B5EF4-FFF2-40B4-BE49-F238E27FC236}">
                <a16:creationId xmlns:a16="http://schemas.microsoft.com/office/drawing/2014/main" id="{44B4B6D6-771D-45DA-8342-29999027089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926"/>
          <a:stretch/>
        </p:blipFill>
        <p:spPr>
          <a:xfrm>
            <a:off x="0" y="-19050"/>
            <a:ext cx="10506075" cy="6893210"/>
          </a:xfrm>
          <a:prstGeom prst="rect">
            <a:avLst/>
          </a:prstGeom>
        </p:spPr>
      </p:pic>
      <p:graphicFrame>
        <p:nvGraphicFramePr>
          <p:cNvPr id="4" name="Object 3" hidden="1">
            <a:extLst>
              <a:ext uri="{FF2B5EF4-FFF2-40B4-BE49-F238E27FC236}">
                <a16:creationId xmlns:a16="http://schemas.microsoft.com/office/drawing/2014/main" id="{8AD8FD52-2867-46D1-BDB2-1227275747AD}"/>
              </a:ext>
            </a:extLst>
          </p:cNvPr>
          <p:cNvGraphicFramePr>
            <a:graphicFrameLocks noChangeAspect="1"/>
          </p:cNvGraphicFramePr>
          <p:nvPr userDrawn="1">
            <p:custDataLst>
              <p:tags r:id="rId1"/>
            </p:custDataLst>
            <p:extLst>
              <p:ext uri="{D42A27DB-BD31-4B8C-83A1-F6EECF244321}">
                <p14:modId xmlns:p14="http://schemas.microsoft.com/office/powerpoint/2010/main" val="25503569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4" name="Object 3" hidden="1">
                        <a:extLst>
                          <a:ext uri="{FF2B5EF4-FFF2-40B4-BE49-F238E27FC236}">
                            <a16:creationId xmlns:a16="http://schemas.microsoft.com/office/drawing/2014/main" id="{8AD8FD52-2867-46D1-BDB2-1227275747A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550863" y="454280"/>
            <a:ext cx="9952037" cy="934890"/>
          </a:xfrm>
        </p:spPr>
        <p:txBody>
          <a:bodyPr vert="horz" anchor="b"/>
          <a:lstStyle>
            <a:lvl1pPr rtl="0">
              <a:defRPr sz="2800"/>
            </a:lvl1pPr>
          </a:lstStyle>
          <a:p>
            <a:r>
              <a:rPr lang="en-US" noProof="0"/>
              <a:t>Click to edit Master title style</a:t>
            </a:r>
          </a:p>
        </p:txBody>
      </p:sp>
      <p:pic>
        <p:nvPicPr>
          <p:cNvPr id="15" name="Picture 14" descr="Square&#10;&#10;Description automatically generated with low confidence">
            <a:extLst>
              <a:ext uri="{FF2B5EF4-FFF2-40B4-BE49-F238E27FC236}">
                <a16:creationId xmlns:a16="http://schemas.microsoft.com/office/drawing/2014/main" id="{D5A2DCFC-4622-4E30-8C06-E70FC6FA57E2}"/>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0771909" y="280222"/>
            <a:ext cx="855545" cy="139466"/>
          </a:xfrm>
          <a:prstGeom prst="rect">
            <a:avLst/>
          </a:prstGeom>
        </p:spPr>
      </p:pic>
      <p:sp>
        <p:nvSpPr>
          <p:cNvPr id="12" name="Slide Number Placeholder 5">
            <a:extLst>
              <a:ext uri="{FF2B5EF4-FFF2-40B4-BE49-F238E27FC236}">
                <a16:creationId xmlns:a16="http://schemas.microsoft.com/office/drawing/2014/main" id="{E5D1631C-7789-4C59-98EC-CD1DEFE27768}"/>
              </a:ext>
            </a:extLst>
          </p:cNvPr>
          <p:cNvSpPr>
            <a:spLocks noGrp="1"/>
          </p:cNvSpPr>
          <p:nvPr>
            <p:ph type="sldNum" sz="quarter" idx="4"/>
          </p:nvPr>
        </p:nvSpPr>
        <p:spPr>
          <a:xfrm>
            <a:off x="11708129" y="6584950"/>
            <a:ext cx="262198" cy="157474"/>
          </a:xfrm>
          <a:prstGeom prst="rect">
            <a:avLst/>
          </a:prstGeom>
        </p:spPr>
        <p:txBody>
          <a:bodyPr vert="horz" lIns="0" tIns="0" rIns="0" bIns="0" rtlCol="0" anchor="ctr" anchorCtr="0"/>
          <a:lstStyle>
            <a:lvl1pPr algn="l" rtl="0">
              <a:defRPr sz="1000">
                <a:solidFill>
                  <a:schemeClr val="accent2">
                    <a:lumMod val="50000"/>
                  </a:schemeClr>
                </a:solidFill>
                <a:latin typeface="Avenir Next LT Pro" panose="020B0504020202020204" pitchFamily="34" charset="0"/>
              </a:defRPr>
            </a:lvl1pPr>
          </a:lstStyle>
          <a:p>
            <a:fld id="{24C8C45C-947F-4981-8B3F-4F32E973C901}" type="slidenum">
              <a:rPr lang="en-US" sz="800" smtClean="0"/>
              <a:pPr/>
              <a:t>‹#›</a:t>
            </a:fld>
            <a:endParaRPr lang="en-US"/>
          </a:p>
        </p:txBody>
      </p:sp>
      <p:sp>
        <p:nvSpPr>
          <p:cNvPr id="20" name="Rectangle 19">
            <a:extLst>
              <a:ext uri="{FF2B5EF4-FFF2-40B4-BE49-F238E27FC236}">
                <a16:creationId xmlns:a16="http://schemas.microsoft.com/office/drawing/2014/main" id="{60F2EC94-3449-4F09-9232-5DD4E684AD19}"/>
              </a:ext>
            </a:extLst>
          </p:cNvPr>
          <p:cNvSpPr/>
          <p:nvPr userDrawn="1"/>
        </p:nvSpPr>
        <p:spPr>
          <a:xfrm>
            <a:off x="11652121" y="6627687"/>
            <a:ext cx="7200" cy="72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00" noProof="0"/>
          </a:p>
        </p:txBody>
      </p:sp>
      <p:sp>
        <p:nvSpPr>
          <p:cNvPr id="11" name="Pladsholder til sidefod 8">
            <a:extLst>
              <a:ext uri="{FF2B5EF4-FFF2-40B4-BE49-F238E27FC236}">
                <a16:creationId xmlns:a16="http://schemas.microsoft.com/office/drawing/2014/main" id="{316A18F1-72E3-45E4-9894-C258A414B46F}"/>
              </a:ext>
            </a:extLst>
          </p:cNvPr>
          <p:cNvSpPr>
            <a:spLocks noGrp="1"/>
          </p:cNvSpPr>
          <p:nvPr>
            <p:ph type="ftr" sz="quarter" idx="3"/>
          </p:nvPr>
        </p:nvSpPr>
        <p:spPr>
          <a:xfrm>
            <a:off x="7053072" y="6482106"/>
            <a:ext cx="4560528" cy="289874"/>
          </a:xfrm>
          <a:prstGeom prst="rect">
            <a:avLst/>
          </a:prstGeom>
        </p:spPr>
        <p:txBody>
          <a:bodyPr anchor="b"/>
          <a:lstStyle>
            <a:lvl1pPr algn="r" rtl="0">
              <a:defRPr sz="800">
                <a:latin typeface="Avenir Next LT Pro" panose="020B0504020202020204" pitchFamily="34" charset="0"/>
                <a:ea typeface="Open Sans Light" panose="020B0306030504020204" pitchFamily="34" charset="0"/>
                <a:cs typeface="Open Sans Light" panose="020B0306030504020204" pitchFamily="34" charset="0"/>
              </a:defRPr>
            </a:lvl1pPr>
          </a:lstStyle>
          <a:p>
            <a:r>
              <a:rPr lang="en-US"/>
              <a:t>Confidential</a:t>
            </a:r>
          </a:p>
        </p:txBody>
      </p:sp>
      <p:sp>
        <p:nvSpPr>
          <p:cNvPr id="13" name="Content Placeholder 17">
            <a:extLst>
              <a:ext uri="{FF2B5EF4-FFF2-40B4-BE49-F238E27FC236}">
                <a16:creationId xmlns:a16="http://schemas.microsoft.com/office/drawing/2014/main" id="{F16EC40B-948B-4C56-AC74-410ACCD73261}"/>
              </a:ext>
            </a:extLst>
          </p:cNvPr>
          <p:cNvSpPr>
            <a:spLocks noGrp="1"/>
          </p:cNvSpPr>
          <p:nvPr>
            <p:ph sz="quarter" idx="24"/>
          </p:nvPr>
        </p:nvSpPr>
        <p:spPr>
          <a:xfrm>
            <a:off x="564064" y="1563254"/>
            <a:ext cx="11062737" cy="4594225"/>
          </a:xfrm>
          <a:prstGeom prst="rect">
            <a:avLst/>
          </a:prstGeom>
        </p:spPr>
        <p:txBody>
          <a:bodyPr/>
          <a:lstStyle>
            <a:lvl1pPr marL="0" marR="0" indent="0" algn="l" defTabSz="914400" rtl="0" eaLnBrk="1" fontAlgn="auto" latinLnBrk="0" hangingPunct="1">
              <a:lnSpc>
                <a:spcPct val="119000"/>
              </a:lnSpc>
              <a:spcBef>
                <a:spcPts val="200"/>
              </a:spcBef>
              <a:spcAft>
                <a:spcPts val="0"/>
              </a:spcAft>
              <a:buClrTx/>
              <a:buSzTx/>
              <a:buFont typeface="+mj-lt"/>
              <a:buNone/>
              <a:tabLst/>
              <a:defRPr>
                <a:solidFill>
                  <a:schemeClr val="tx1">
                    <a:lumMod val="75000"/>
                    <a:lumOff val="25000"/>
                  </a:schemeClr>
                </a:solidFill>
              </a:defRPr>
            </a:lvl1pPr>
            <a:lvl2pPr marL="800100" indent="0" algn="l" rtl="0">
              <a:buFont typeface="+mj-lt"/>
              <a:buAutoNum type="arabicPeriod"/>
              <a:defRPr>
                <a:solidFill>
                  <a:schemeClr val="tx1">
                    <a:lumMod val="75000"/>
                    <a:lumOff val="25000"/>
                  </a:schemeClr>
                </a:solidFill>
              </a:defRPr>
            </a:lvl2pPr>
            <a:lvl3pPr marL="1257300" indent="0" algn="l" rtl="0">
              <a:buFont typeface="+mj-lt"/>
              <a:buAutoNum type="arabicPeriod"/>
              <a:defRPr>
                <a:solidFill>
                  <a:schemeClr val="tx1">
                    <a:lumMod val="75000"/>
                    <a:lumOff val="25000"/>
                  </a:schemeClr>
                </a:solidFill>
              </a:defRPr>
            </a:lvl3pPr>
            <a:lvl4pPr marL="1714500" indent="-342900" algn="l" rtl="0">
              <a:buFont typeface="+mj-lt"/>
              <a:buAutoNum type="arabicPeriod"/>
              <a:defRPr>
                <a:solidFill>
                  <a:schemeClr val="tx1">
                    <a:lumMod val="75000"/>
                    <a:lumOff val="25000"/>
                  </a:schemeClr>
                </a:solidFill>
              </a:defRPr>
            </a:lvl4pPr>
            <a:lvl5pPr marL="2171700" indent="-342900" algn="l" rtl="0">
              <a:buFont typeface="+mj-lt"/>
              <a:buAutoNum type="arabicPeriod"/>
              <a:defRPr>
                <a:solidFill>
                  <a:schemeClr val="tx1">
                    <a:lumMod val="75000"/>
                    <a:lumOff val="25000"/>
                  </a:schemeClr>
                </a:solidFill>
              </a:defRPr>
            </a:lvl5pPr>
          </a:lstStyle>
          <a:p>
            <a:pPr marL="342900" marR="0" lvl="0"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Click to edit Master text styles</a:t>
            </a:r>
          </a:p>
          <a:p>
            <a:pPr marL="342900" marR="0" lvl="1"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Second level</a:t>
            </a:r>
          </a:p>
          <a:p>
            <a:pPr marL="342900" marR="0" lvl="2"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Third level</a:t>
            </a:r>
          </a:p>
          <a:p>
            <a:pPr marL="342900" marR="0" lvl="3"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Fourth level</a:t>
            </a:r>
          </a:p>
          <a:p>
            <a:pPr marL="342900" marR="0" lvl="4"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Fifth level</a:t>
            </a:r>
            <a:endParaRPr lang="en-US" noProof="0"/>
          </a:p>
        </p:txBody>
      </p:sp>
      <p:sp>
        <p:nvSpPr>
          <p:cNvPr id="3" name="Pladsholder til dato 11">
            <a:extLst>
              <a:ext uri="{FF2B5EF4-FFF2-40B4-BE49-F238E27FC236}">
                <a16:creationId xmlns:a16="http://schemas.microsoft.com/office/drawing/2014/main" id="{9796D493-67A9-5BCB-8BA3-056058ABF5E7}"/>
              </a:ext>
            </a:extLst>
          </p:cNvPr>
          <p:cNvSpPr>
            <a:spLocks noGrp="1"/>
          </p:cNvSpPr>
          <p:nvPr>
            <p:ph type="dt" sz="half" idx="2"/>
          </p:nvPr>
        </p:nvSpPr>
        <p:spPr>
          <a:xfrm>
            <a:off x="550863" y="6564088"/>
            <a:ext cx="1229169" cy="289874"/>
          </a:xfrm>
          <a:prstGeom prst="rect">
            <a:avLst/>
          </a:prstGeom>
        </p:spPr>
        <p:txBody>
          <a:bodyPr/>
          <a:lstStyle>
            <a:lvl1pPr algn="l" rtl="0">
              <a:defRPr lang="da-DK" sz="800" kern="1200" dirty="0" smtClean="0">
                <a:solidFill>
                  <a:schemeClr val="accent2">
                    <a:lumMod val="50000"/>
                  </a:schemeClr>
                </a:solidFill>
                <a:latin typeface="Avenir Next LT Pro" panose="020B0504020202020204" pitchFamily="34" charset="0"/>
                <a:ea typeface="Open Sans Light" panose="020B0306030504020204" pitchFamily="34" charset="0"/>
                <a:cs typeface="Open Sans Light" panose="020B0306030504020204" pitchFamily="34" charset="0"/>
              </a:defRPr>
            </a:lvl1pPr>
          </a:lstStyle>
          <a:p>
            <a:endParaRPr lang="en-US"/>
          </a:p>
        </p:txBody>
      </p:sp>
    </p:spTree>
    <p:extLst>
      <p:ext uri="{BB962C8B-B14F-4D97-AF65-F5344CB8AC3E}">
        <p14:creationId xmlns:p14="http://schemas.microsoft.com/office/powerpoint/2010/main" val="34734720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8. Title og content (white x-background">
    <p:spTree>
      <p:nvGrpSpPr>
        <p:cNvPr id="1" name=""/>
        <p:cNvGrpSpPr/>
        <p:nvPr/>
      </p:nvGrpSpPr>
      <p:grpSpPr>
        <a:xfrm>
          <a:off x="0" y="0"/>
          <a:ext cx="0" cy="0"/>
          <a:chOff x="0" y="0"/>
          <a:chExt cx="0" cy="0"/>
        </a:xfrm>
      </p:grpSpPr>
      <p:pic>
        <p:nvPicPr>
          <p:cNvPr id="8" name="Picture 7" descr="Shape, arrow&#10;&#10;Description automatically generated">
            <a:extLst>
              <a:ext uri="{FF2B5EF4-FFF2-40B4-BE49-F238E27FC236}">
                <a16:creationId xmlns:a16="http://schemas.microsoft.com/office/drawing/2014/main" id="{20782622-EDDE-4FBA-BA37-430B7E75586C}"/>
              </a:ext>
            </a:extLst>
          </p:cNvPr>
          <p:cNvPicPr>
            <a:picLocks noChangeAspect="1"/>
          </p:cNvPicPr>
          <p:nvPr userDrawn="1"/>
        </p:nvPicPr>
        <p:blipFill rotWithShape="1">
          <a:blip r:embed="rId3">
            <a:alphaModFix amt="30000"/>
            <a:extLst>
              <a:ext uri="{28A0092B-C50C-407E-A947-70E740481C1C}">
                <a14:useLocalDpi xmlns:a14="http://schemas.microsoft.com/office/drawing/2010/main" val="0"/>
              </a:ext>
            </a:extLst>
          </a:blip>
          <a:srcRect l="13593"/>
          <a:stretch/>
        </p:blipFill>
        <p:spPr>
          <a:xfrm>
            <a:off x="0" y="-4335"/>
            <a:ext cx="10493952" cy="6858000"/>
          </a:xfrm>
          <a:prstGeom prst="rect">
            <a:avLst/>
          </a:prstGeom>
        </p:spPr>
      </p:pic>
      <p:graphicFrame>
        <p:nvGraphicFramePr>
          <p:cNvPr id="4" name="Object 3" hidden="1">
            <a:extLst>
              <a:ext uri="{FF2B5EF4-FFF2-40B4-BE49-F238E27FC236}">
                <a16:creationId xmlns:a16="http://schemas.microsoft.com/office/drawing/2014/main" id="{8AD8FD52-2867-46D1-BDB2-1227275747AD}"/>
              </a:ext>
            </a:extLst>
          </p:cNvPr>
          <p:cNvGraphicFramePr>
            <a:graphicFrameLocks noChangeAspect="1"/>
          </p:cNvGraphicFramePr>
          <p:nvPr userDrawn="1">
            <p:custDataLst>
              <p:tags r:id="rId1"/>
            </p:custDataLst>
            <p:extLst>
              <p:ext uri="{D42A27DB-BD31-4B8C-83A1-F6EECF244321}">
                <p14:modId xmlns:p14="http://schemas.microsoft.com/office/powerpoint/2010/main" val="25573867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4" name="Object 3" hidden="1">
                        <a:extLst>
                          <a:ext uri="{FF2B5EF4-FFF2-40B4-BE49-F238E27FC236}">
                            <a16:creationId xmlns:a16="http://schemas.microsoft.com/office/drawing/2014/main" id="{8AD8FD52-2867-46D1-BDB2-1227275747A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550863" y="454280"/>
            <a:ext cx="9952037" cy="934890"/>
          </a:xfrm>
        </p:spPr>
        <p:txBody>
          <a:bodyPr vert="horz" anchor="b"/>
          <a:lstStyle>
            <a:lvl1pPr rtl="0">
              <a:defRPr sz="2800"/>
            </a:lvl1pPr>
          </a:lstStyle>
          <a:p>
            <a:r>
              <a:rPr lang="en-US" noProof="0"/>
              <a:t>Click to edit Master title style</a:t>
            </a:r>
          </a:p>
        </p:txBody>
      </p:sp>
      <p:pic>
        <p:nvPicPr>
          <p:cNvPr id="15" name="Picture 14" descr="Square&#10;&#10;Description automatically generated with low confidence">
            <a:extLst>
              <a:ext uri="{FF2B5EF4-FFF2-40B4-BE49-F238E27FC236}">
                <a16:creationId xmlns:a16="http://schemas.microsoft.com/office/drawing/2014/main" id="{D5A2DCFC-4622-4E30-8C06-E70FC6FA57E2}"/>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0771909" y="280222"/>
            <a:ext cx="855545" cy="139466"/>
          </a:xfrm>
          <a:prstGeom prst="rect">
            <a:avLst/>
          </a:prstGeom>
        </p:spPr>
      </p:pic>
      <p:sp>
        <p:nvSpPr>
          <p:cNvPr id="12" name="Slide Number Placeholder 5">
            <a:extLst>
              <a:ext uri="{FF2B5EF4-FFF2-40B4-BE49-F238E27FC236}">
                <a16:creationId xmlns:a16="http://schemas.microsoft.com/office/drawing/2014/main" id="{E5D1631C-7789-4C59-98EC-CD1DEFE27768}"/>
              </a:ext>
            </a:extLst>
          </p:cNvPr>
          <p:cNvSpPr>
            <a:spLocks noGrp="1"/>
          </p:cNvSpPr>
          <p:nvPr>
            <p:ph type="sldNum" sz="quarter" idx="4"/>
          </p:nvPr>
        </p:nvSpPr>
        <p:spPr>
          <a:xfrm>
            <a:off x="11708129" y="6584950"/>
            <a:ext cx="262198" cy="157474"/>
          </a:xfrm>
          <a:prstGeom prst="rect">
            <a:avLst/>
          </a:prstGeom>
        </p:spPr>
        <p:txBody>
          <a:bodyPr vert="horz" lIns="0" tIns="0" rIns="0" bIns="0" rtlCol="0" anchor="ctr" anchorCtr="0"/>
          <a:lstStyle>
            <a:lvl1pPr algn="l" rtl="0">
              <a:defRPr sz="1000">
                <a:solidFill>
                  <a:schemeClr val="accent2">
                    <a:lumMod val="50000"/>
                  </a:schemeClr>
                </a:solidFill>
                <a:latin typeface="Avenir Next LT Pro" panose="020B0504020202020204" pitchFamily="34" charset="0"/>
              </a:defRPr>
            </a:lvl1pPr>
          </a:lstStyle>
          <a:p>
            <a:fld id="{24C8C45C-947F-4981-8B3F-4F32E973C901}" type="slidenum">
              <a:rPr lang="en-US" sz="800" smtClean="0"/>
              <a:pPr/>
              <a:t>‹#›</a:t>
            </a:fld>
            <a:endParaRPr lang="en-US"/>
          </a:p>
        </p:txBody>
      </p:sp>
      <p:sp>
        <p:nvSpPr>
          <p:cNvPr id="20" name="Rectangle 19">
            <a:extLst>
              <a:ext uri="{FF2B5EF4-FFF2-40B4-BE49-F238E27FC236}">
                <a16:creationId xmlns:a16="http://schemas.microsoft.com/office/drawing/2014/main" id="{60F2EC94-3449-4F09-9232-5DD4E684AD19}"/>
              </a:ext>
            </a:extLst>
          </p:cNvPr>
          <p:cNvSpPr/>
          <p:nvPr userDrawn="1"/>
        </p:nvSpPr>
        <p:spPr>
          <a:xfrm>
            <a:off x="11652121" y="6627687"/>
            <a:ext cx="7200" cy="72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00" noProof="0"/>
          </a:p>
        </p:txBody>
      </p:sp>
      <p:sp>
        <p:nvSpPr>
          <p:cNvPr id="11" name="Pladsholder til sidefod 8">
            <a:extLst>
              <a:ext uri="{FF2B5EF4-FFF2-40B4-BE49-F238E27FC236}">
                <a16:creationId xmlns:a16="http://schemas.microsoft.com/office/drawing/2014/main" id="{316A18F1-72E3-45E4-9894-C258A414B46F}"/>
              </a:ext>
            </a:extLst>
          </p:cNvPr>
          <p:cNvSpPr>
            <a:spLocks noGrp="1"/>
          </p:cNvSpPr>
          <p:nvPr>
            <p:ph type="ftr" sz="quarter" idx="3"/>
          </p:nvPr>
        </p:nvSpPr>
        <p:spPr>
          <a:xfrm>
            <a:off x="7053072" y="6482106"/>
            <a:ext cx="4560528" cy="289874"/>
          </a:xfrm>
          <a:prstGeom prst="rect">
            <a:avLst/>
          </a:prstGeom>
        </p:spPr>
        <p:txBody>
          <a:bodyPr anchor="b"/>
          <a:lstStyle>
            <a:lvl1pPr algn="r" rtl="0">
              <a:defRPr sz="800">
                <a:latin typeface="Avenir Next LT Pro" panose="020B0504020202020204" pitchFamily="34" charset="0"/>
                <a:ea typeface="Open Sans Light" panose="020B0306030504020204" pitchFamily="34" charset="0"/>
                <a:cs typeface="Open Sans Light" panose="020B0306030504020204" pitchFamily="34" charset="0"/>
              </a:defRPr>
            </a:lvl1pPr>
          </a:lstStyle>
          <a:p>
            <a:r>
              <a:rPr lang="en-US"/>
              <a:t>Confidential</a:t>
            </a:r>
          </a:p>
        </p:txBody>
      </p:sp>
      <p:sp>
        <p:nvSpPr>
          <p:cNvPr id="14" name="Content Placeholder 17">
            <a:extLst>
              <a:ext uri="{FF2B5EF4-FFF2-40B4-BE49-F238E27FC236}">
                <a16:creationId xmlns:a16="http://schemas.microsoft.com/office/drawing/2014/main" id="{8A773A3B-48A4-472C-8731-230F1286E7AF}"/>
              </a:ext>
            </a:extLst>
          </p:cNvPr>
          <p:cNvSpPr>
            <a:spLocks noGrp="1"/>
          </p:cNvSpPr>
          <p:nvPr>
            <p:ph sz="quarter" idx="24"/>
          </p:nvPr>
        </p:nvSpPr>
        <p:spPr>
          <a:xfrm>
            <a:off x="564064" y="1563254"/>
            <a:ext cx="11062737" cy="4594225"/>
          </a:xfrm>
          <a:prstGeom prst="rect">
            <a:avLst/>
          </a:prstGeom>
        </p:spPr>
        <p:txBody>
          <a:bodyPr/>
          <a:lstStyle>
            <a:lvl1pPr marL="0" marR="0" indent="0" algn="l" defTabSz="914400" rtl="0" eaLnBrk="1" fontAlgn="auto" latinLnBrk="0" hangingPunct="1">
              <a:lnSpc>
                <a:spcPct val="119000"/>
              </a:lnSpc>
              <a:spcBef>
                <a:spcPts val="200"/>
              </a:spcBef>
              <a:spcAft>
                <a:spcPts val="0"/>
              </a:spcAft>
              <a:buClrTx/>
              <a:buSzTx/>
              <a:buFont typeface="+mj-lt"/>
              <a:buNone/>
              <a:tabLst/>
              <a:defRPr>
                <a:solidFill>
                  <a:schemeClr val="tx1">
                    <a:lumMod val="75000"/>
                    <a:lumOff val="25000"/>
                  </a:schemeClr>
                </a:solidFill>
              </a:defRPr>
            </a:lvl1pPr>
            <a:lvl2pPr marL="800100" indent="0" algn="l" rtl="0">
              <a:buFont typeface="+mj-lt"/>
              <a:buAutoNum type="arabicPeriod"/>
              <a:defRPr>
                <a:solidFill>
                  <a:schemeClr val="tx1">
                    <a:lumMod val="75000"/>
                    <a:lumOff val="25000"/>
                  </a:schemeClr>
                </a:solidFill>
              </a:defRPr>
            </a:lvl2pPr>
            <a:lvl3pPr marL="1257300" indent="0" algn="l" rtl="0">
              <a:buFont typeface="+mj-lt"/>
              <a:buAutoNum type="arabicPeriod"/>
              <a:defRPr>
                <a:solidFill>
                  <a:schemeClr val="tx1">
                    <a:lumMod val="75000"/>
                    <a:lumOff val="25000"/>
                  </a:schemeClr>
                </a:solidFill>
              </a:defRPr>
            </a:lvl3pPr>
            <a:lvl4pPr marL="1714500" indent="-342900" algn="l" rtl="0">
              <a:buFont typeface="+mj-lt"/>
              <a:buAutoNum type="arabicPeriod"/>
              <a:defRPr>
                <a:solidFill>
                  <a:schemeClr val="tx1">
                    <a:lumMod val="75000"/>
                    <a:lumOff val="25000"/>
                  </a:schemeClr>
                </a:solidFill>
              </a:defRPr>
            </a:lvl4pPr>
            <a:lvl5pPr marL="2171700" indent="-342900" algn="l" rtl="0">
              <a:buFont typeface="+mj-lt"/>
              <a:buAutoNum type="arabicPeriod"/>
              <a:defRPr>
                <a:solidFill>
                  <a:schemeClr val="tx1">
                    <a:lumMod val="75000"/>
                    <a:lumOff val="25000"/>
                  </a:schemeClr>
                </a:solidFill>
              </a:defRPr>
            </a:lvl5pPr>
          </a:lstStyle>
          <a:p>
            <a:pPr marL="342900" marR="0" lvl="0"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Click to edit Master text styles</a:t>
            </a:r>
          </a:p>
          <a:p>
            <a:pPr marL="342900" marR="0" lvl="1"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Second level</a:t>
            </a:r>
          </a:p>
          <a:p>
            <a:pPr marL="342900" marR="0" lvl="2"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Third level</a:t>
            </a:r>
          </a:p>
          <a:p>
            <a:pPr marL="342900" marR="0" lvl="3"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Fourth level</a:t>
            </a:r>
          </a:p>
          <a:p>
            <a:pPr marL="342900" marR="0" lvl="4"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Fifth level</a:t>
            </a:r>
            <a:endParaRPr lang="en-US" noProof="0"/>
          </a:p>
        </p:txBody>
      </p:sp>
      <p:sp>
        <p:nvSpPr>
          <p:cNvPr id="3" name="Pladsholder til dato 11">
            <a:extLst>
              <a:ext uri="{FF2B5EF4-FFF2-40B4-BE49-F238E27FC236}">
                <a16:creationId xmlns:a16="http://schemas.microsoft.com/office/drawing/2014/main" id="{D443B284-9224-0F11-9B6A-3C98077A2ECB}"/>
              </a:ext>
            </a:extLst>
          </p:cNvPr>
          <p:cNvSpPr>
            <a:spLocks noGrp="1"/>
          </p:cNvSpPr>
          <p:nvPr>
            <p:ph type="dt" sz="half" idx="2"/>
          </p:nvPr>
        </p:nvSpPr>
        <p:spPr>
          <a:xfrm>
            <a:off x="550863" y="6564088"/>
            <a:ext cx="1229169" cy="289874"/>
          </a:xfrm>
          <a:prstGeom prst="rect">
            <a:avLst/>
          </a:prstGeom>
        </p:spPr>
        <p:txBody>
          <a:bodyPr/>
          <a:lstStyle>
            <a:lvl1pPr algn="l" rtl="0">
              <a:defRPr lang="da-DK" sz="800" kern="1200" dirty="0" smtClean="0">
                <a:solidFill>
                  <a:schemeClr val="accent2">
                    <a:lumMod val="50000"/>
                  </a:schemeClr>
                </a:solidFill>
                <a:latin typeface="Avenir Next LT Pro" panose="020B0504020202020204" pitchFamily="34" charset="0"/>
                <a:ea typeface="Open Sans Light" panose="020B0306030504020204" pitchFamily="34" charset="0"/>
                <a:cs typeface="Open Sans Light" panose="020B0306030504020204" pitchFamily="34" charset="0"/>
              </a:defRPr>
            </a:lvl1pPr>
          </a:lstStyle>
          <a:p>
            <a:endParaRPr lang="en-US"/>
          </a:p>
        </p:txBody>
      </p:sp>
    </p:spTree>
    <p:extLst>
      <p:ext uri="{BB962C8B-B14F-4D97-AF65-F5344CB8AC3E}">
        <p14:creationId xmlns:p14="http://schemas.microsoft.com/office/powerpoint/2010/main" val="32822077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9. Title and content (dark x-backgroun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AD8FD52-2867-46D1-BDB2-1227275747AD}"/>
              </a:ext>
            </a:extLst>
          </p:cNvPr>
          <p:cNvGraphicFramePr>
            <a:graphicFrameLocks noChangeAspect="1"/>
          </p:cNvGraphicFramePr>
          <p:nvPr userDrawn="1">
            <p:custDataLst>
              <p:tags r:id="rId1"/>
            </p:custDataLst>
            <p:extLst>
              <p:ext uri="{D42A27DB-BD31-4B8C-83A1-F6EECF244321}">
                <p14:modId xmlns:p14="http://schemas.microsoft.com/office/powerpoint/2010/main" val="17964592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4" name="Object 3" hidden="1">
                        <a:extLst>
                          <a:ext uri="{FF2B5EF4-FFF2-40B4-BE49-F238E27FC236}">
                            <a16:creationId xmlns:a16="http://schemas.microsoft.com/office/drawing/2014/main" id="{8AD8FD52-2867-46D1-BDB2-1227275747A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Rectangle 6"/>
          <p:cNvSpPr/>
          <p:nvPr userDrawn="1"/>
        </p:nvSpPr>
        <p:spPr>
          <a:xfrm>
            <a:off x="-57150" y="-66675"/>
            <a:ext cx="12258675" cy="6934200"/>
          </a:xfrm>
          <a:prstGeom prst="rect">
            <a:avLst/>
          </a:prstGeom>
          <a:solidFill>
            <a:srgbClr val="38302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00" noProof="0"/>
          </a:p>
        </p:txBody>
      </p:sp>
      <p:pic>
        <p:nvPicPr>
          <p:cNvPr id="15" name="Picture 14" descr="Square&#10;&#10;Description automatically generated with low confidence">
            <a:extLst>
              <a:ext uri="{FF2B5EF4-FFF2-40B4-BE49-F238E27FC236}">
                <a16:creationId xmlns:a16="http://schemas.microsoft.com/office/drawing/2014/main" id="{D5A2DCFC-4622-4E30-8C06-E70FC6FA57E2}"/>
              </a:ext>
            </a:extLst>
          </p:cNvPr>
          <p:cNvPicPr>
            <a:picLocks noChangeAspect="1"/>
          </p:cNvPicPr>
          <p:nvPr userDrawn="1"/>
        </p:nvPicPr>
        <p:blipFill>
          <a:blip r:embed="rId5" cstate="print">
            <a:biLevel thresh="25000"/>
            <a:extLst>
              <a:ext uri="{28A0092B-C50C-407E-A947-70E740481C1C}">
                <a14:useLocalDpi xmlns:a14="http://schemas.microsoft.com/office/drawing/2010/main"/>
              </a:ext>
            </a:extLst>
          </a:blip>
          <a:stretch>
            <a:fillRect/>
          </a:stretch>
        </p:blipFill>
        <p:spPr>
          <a:xfrm>
            <a:off x="10771909" y="280222"/>
            <a:ext cx="855545" cy="139466"/>
          </a:xfrm>
          <a:prstGeom prst="rect">
            <a:avLst/>
          </a:prstGeom>
        </p:spPr>
      </p:pic>
      <p:sp>
        <p:nvSpPr>
          <p:cNvPr id="12" name="Slide Number Placeholder 5">
            <a:extLst>
              <a:ext uri="{FF2B5EF4-FFF2-40B4-BE49-F238E27FC236}">
                <a16:creationId xmlns:a16="http://schemas.microsoft.com/office/drawing/2014/main" id="{E5D1631C-7789-4C59-98EC-CD1DEFE27768}"/>
              </a:ext>
            </a:extLst>
          </p:cNvPr>
          <p:cNvSpPr>
            <a:spLocks noGrp="1"/>
          </p:cNvSpPr>
          <p:nvPr>
            <p:ph type="sldNum" sz="quarter" idx="4"/>
          </p:nvPr>
        </p:nvSpPr>
        <p:spPr>
          <a:xfrm>
            <a:off x="11708129" y="6584950"/>
            <a:ext cx="262198" cy="157474"/>
          </a:xfrm>
          <a:prstGeom prst="rect">
            <a:avLst/>
          </a:prstGeom>
        </p:spPr>
        <p:txBody>
          <a:bodyPr vert="horz" lIns="0" tIns="0" rIns="0" bIns="0" rtlCol="0" anchor="ctr" anchorCtr="0"/>
          <a:lstStyle>
            <a:lvl1pPr algn="l" rtl="0">
              <a:defRPr sz="1000">
                <a:solidFill>
                  <a:schemeClr val="bg1"/>
                </a:solidFill>
                <a:latin typeface="Avenir Next LT Pro" panose="020B0504020202020204" pitchFamily="34" charset="0"/>
              </a:defRPr>
            </a:lvl1pPr>
          </a:lstStyle>
          <a:p>
            <a:fld id="{24C8C45C-947F-4981-8B3F-4F32E973C901}" type="slidenum">
              <a:rPr lang="en-US" sz="800" smtClean="0"/>
              <a:pPr/>
              <a:t>‹#›</a:t>
            </a:fld>
            <a:endParaRPr lang="en-US"/>
          </a:p>
        </p:txBody>
      </p:sp>
      <p:sp>
        <p:nvSpPr>
          <p:cNvPr id="20" name="Rectangle 19">
            <a:extLst>
              <a:ext uri="{FF2B5EF4-FFF2-40B4-BE49-F238E27FC236}">
                <a16:creationId xmlns:a16="http://schemas.microsoft.com/office/drawing/2014/main" id="{60F2EC94-3449-4F09-9232-5DD4E684AD19}"/>
              </a:ext>
            </a:extLst>
          </p:cNvPr>
          <p:cNvSpPr/>
          <p:nvPr userDrawn="1"/>
        </p:nvSpPr>
        <p:spPr>
          <a:xfrm>
            <a:off x="11652121" y="6627687"/>
            <a:ext cx="72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00" noProof="0">
              <a:solidFill>
                <a:schemeClr val="bg1"/>
              </a:solidFill>
            </a:endParaRPr>
          </a:p>
        </p:txBody>
      </p:sp>
      <p:sp>
        <p:nvSpPr>
          <p:cNvPr id="11" name="Pladsholder til sidefod 8">
            <a:extLst>
              <a:ext uri="{FF2B5EF4-FFF2-40B4-BE49-F238E27FC236}">
                <a16:creationId xmlns:a16="http://schemas.microsoft.com/office/drawing/2014/main" id="{316A18F1-72E3-45E4-9894-C258A414B46F}"/>
              </a:ext>
            </a:extLst>
          </p:cNvPr>
          <p:cNvSpPr>
            <a:spLocks noGrp="1"/>
          </p:cNvSpPr>
          <p:nvPr>
            <p:ph type="ftr" sz="quarter" idx="3"/>
          </p:nvPr>
        </p:nvSpPr>
        <p:spPr>
          <a:xfrm>
            <a:off x="7053072" y="6482106"/>
            <a:ext cx="4560528" cy="289874"/>
          </a:xfrm>
          <a:prstGeom prst="rect">
            <a:avLst/>
          </a:prstGeom>
        </p:spPr>
        <p:txBody>
          <a:bodyPr anchor="b"/>
          <a:lstStyle>
            <a:lvl1pPr algn="r" rtl="0">
              <a:defRPr sz="800">
                <a:solidFill>
                  <a:schemeClr val="bg1"/>
                </a:solidFill>
                <a:latin typeface="Avenir Next LT Pro" panose="020B0504020202020204" pitchFamily="34" charset="0"/>
                <a:ea typeface="Open Sans Light" panose="020B0306030504020204" pitchFamily="34" charset="0"/>
                <a:cs typeface="Open Sans Light" panose="020B0306030504020204" pitchFamily="34" charset="0"/>
              </a:defRPr>
            </a:lvl1pPr>
          </a:lstStyle>
          <a:p>
            <a:r>
              <a:rPr lang="en-US"/>
              <a:t>Confidential</a:t>
            </a:r>
          </a:p>
        </p:txBody>
      </p:sp>
      <p:pic>
        <p:nvPicPr>
          <p:cNvPr id="5" name="Picture 4" descr="Shape&#10;&#10;Description automatically generated">
            <a:extLst>
              <a:ext uri="{FF2B5EF4-FFF2-40B4-BE49-F238E27FC236}">
                <a16:creationId xmlns:a16="http://schemas.microsoft.com/office/drawing/2014/main" id="{9567513C-41AB-4761-ACDB-F00E96B3015C}"/>
              </a:ext>
            </a:extLst>
          </p:cNvPr>
          <p:cNvPicPr>
            <a:picLocks noChangeAspect="1"/>
          </p:cNvPicPr>
          <p:nvPr userDrawn="1"/>
        </p:nvPicPr>
        <p:blipFill rotWithShape="1">
          <a:blip r:embed="rId6">
            <a:alphaModFix amt="30000"/>
            <a:extLst>
              <a:ext uri="{28A0092B-C50C-407E-A947-70E740481C1C}">
                <a14:useLocalDpi xmlns:a14="http://schemas.microsoft.com/office/drawing/2010/main" val="0"/>
              </a:ext>
            </a:extLst>
          </a:blip>
          <a:srcRect l="13448"/>
          <a:stretch/>
        </p:blipFill>
        <p:spPr>
          <a:xfrm>
            <a:off x="-58183" y="-68825"/>
            <a:ext cx="10619659" cy="6929288"/>
          </a:xfrm>
          <a:prstGeom prst="rect">
            <a:avLst/>
          </a:prstGeom>
        </p:spPr>
      </p:pic>
      <p:sp>
        <p:nvSpPr>
          <p:cNvPr id="16" name="Pladsholder til dato 11">
            <a:extLst>
              <a:ext uri="{FF2B5EF4-FFF2-40B4-BE49-F238E27FC236}">
                <a16:creationId xmlns:a16="http://schemas.microsoft.com/office/drawing/2014/main" id="{E167664A-B0EB-45D1-A582-0D554C637576}"/>
              </a:ext>
            </a:extLst>
          </p:cNvPr>
          <p:cNvSpPr>
            <a:spLocks noGrp="1"/>
          </p:cNvSpPr>
          <p:nvPr>
            <p:ph type="dt" sz="half" idx="2"/>
          </p:nvPr>
        </p:nvSpPr>
        <p:spPr>
          <a:xfrm>
            <a:off x="550863" y="6564088"/>
            <a:ext cx="1229169" cy="289874"/>
          </a:xfrm>
          <a:prstGeom prst="rect">
            <a:avLst/>
          </a:prstGeom>
        </p:spPr>
        <p:txBody>
          <a:bodyPr/>
          <a:lstStyle>
            <a:lvl1pPr algn="l" rtl="0">
              <a:defRPr lang="da-DK" sz="800" kern="1200" dirty="0" smtClean="0">
                <a:solidFill>
                  <a:schemeClr val="bg1"/>
                </a:solidFill>
                <a:latin typeface="Avenir Next LT Pro" panose="020B0504020202020204" pitchFamily="34" charset="0"/>
                <a:ea typeface="Open Sans Light" panose="020B0306030504020204" pitchFamily="34" charset="0"/>
                <a:cs typeface="Open Sans Light" panose="020B0306030504020204" pitchFamily="34" charset="0"/>
              </a:defRPr>
            </a:lvl1pPr>
          </a:lstStyle>
          <a:p>
            <a:endParaRPr lang="en-US"/>
          </a:p>
        </p:txBody>
      </p:sp>
      <p:sp>
        <p:nvSpPr>
          <p:cNvPr id="2" name="Title 1"/>
          <p:cNvSpPr>
            <a:spLocks noGrp="1"/>
          </p:cNvSpPr>
          <p:nvPr>
            <p:ph type="title"/>
          </p:nvPr>
        </p:nvSpPr>
        <p:spPr>
          <a:xfrm>
            <a:off x="550863" y="454280"/>
            <a:ext cx="9952037" cy="934890"/>
          </a:xfrm>
        </p:spPr>
        <p:txBody>
          <a:bodyPr vert="horz"/>
          <a:lstStyle>
            <a:lvl1pPr rtl="0">
              <a:defRPr sz="2800">
                <a:solidFill>
                  <a:schemeClr val="bg1"/>
                </a:solidFill>
              </a:defRPr>
            </a:lvl1pPr>
          </a:lstStyle>
          <a:p>
            <a:r>
              <a:rPr lang="en-US" noProof="0"/>
              <a:t>Click to edit Master title style</a:t>
            </a:r>
          </a:p>
        </p:txBody>
      </p:sp>
      <p:sp>
        <p:nvSpPr>
          <p:cNvPr id="14" name="Content Placeholder 4">
            <a:extLst>
              <a:ext uri="{FF2B5EF4-FFF2-40B4-BE49-F238E27FC236}">
                <a16:creationId xmlns:a16="http://schemas.microsoft.com/office/drawing/2014/main" id="{094F7478-81A0-43D3-BC64-9EFA10889D32}"/>
              </a:ext>
            </a:extLst>
          </p:cNvPr>
          <p:cNvSpPr>
            <a:spLocks noGrp="1"/>
          </p:cNvSpPr>
          <p:nvPr>
            <p:ph sz="quarter" idx="25"/>
          </p:nvPr>
        </p:nvSpPr>
        <p:spPr>
          <a:xfrm>
            <a:off x="540543" y="1642778"/>
            <a:ext cx="11063288" cy="4503738"/>
          </a:xfrm>
          <a:prstGeom prst="rect">
            <a:avLst/>
          </a:prstGeom>
        </p:spPr>
        <p:txBody>
          <a:bodyPr/>
          <a:lstStyle>
            <a:lvl1pPr marL="0" marR="0" indent="0" algn="l" defTabSz="914400" rtl="0" eaLnBrk="1" fontAlgn="auto" latinLnBrk="0" hangingPunct="1">
              <a:lnSpc>
                <a:spcPct val="119000"/>
              </a:lnSpc>
              <a:spcBef>
                <a:spcPts val="200"/>
              </a:spcBef>
              <a:spcAft>
                <a:spcPts val="0"/>
              </a:spcAft>
              <a:buClrTx/>
              <a:buSzTx/>
              <a:buFont typeface="+mj-lt"/>
              <a:buNone/>
              <a:tabLst/>
              <a:defRPr>
                <a:solidFill>
                  <a:schemeClr val="bg1"/>
                </a:solidFill>
              </a:defRPr>
            </a:lvl1pPr>
            <a:lvl2pPr marL="800100" indent="0" algn="l" rtl="0">
              <a:buFont typeface="+mj-lt"/>
              <a:buAutoNum type="arabicPeriod"/>
              <a:defRPr>
                <a:solidFill>
                  <a:schemeClr val="bg1"/>
                </a:solidFill>
              </a:defRPr>
            </a:lvl2pPr>
            <a:lvl3pPr marL="1257300" indent="0" algn="l" rtl="0">
              <a:buFont typeface="+mj-lt"/>
              <a:buAutoNum type="arabicPeriod"/>
              <a:defRPr>
                <a:solidFill>
                  <a:schemeClr val="bg1"/>
                </a:solidFill>
              </a:defRPr>
            </a:lvl3pPr>
            <a:lvl4pPr marL="1714500" indent="-342900" algn="l" rtl="0">
              <a:buFont typeface="Arial" panose="020B0604020202020204" pitchFamily="34" charset="0"/>
              <a:buChar char="•"/>
              <a:defRPr>
                <a:solidFill>
                  <a:schemeClr val="bg1"/>
                </a:solidFill>
              </a:defRPr>
            </a:lvl4pPr>
            <a:lvl5pPr marL="2171700" indent="-342900" algn="l" rtl="0">
              <a:buFont typeface="Arial" panose="020B0604020202020204" pitchFamily="34" charset="0"/>
              <a:buChar char="•"/>
              <a:defRPr>
                <a:solidFill>
                  <a:schemeClr val="bg1"/>
                </a:solidFill>
              </a:defRPr>
            </a:lvl5pPr>
          </a:lstStyle>
          <a:p>
            <a:pPr marL="342900" marR="0" lvl="0"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schemeClr val="bg1"/>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Click to edit Master text styles</a:t>
            </a:r>
          </a:p>
          <a:p>
            <a:pPr marL="342900" marR="0" lvl="1"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schemeClr val="bg1"/>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Second level</a:t>
            </a:r>
          </a:p>
          <a:p>
            <a:pPr marL="342900" marR="0" lvl="2"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schemeClr val="bg1"/>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Third level</a:t>
            </a:r>
          </a:p>
          <a:p>
            <a:pPr marL="342900" marR="0" lvl="3"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schemeClr val="bg1"/>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Fourth level</a:t>
            </a:r>
          </a:p>
          <a:p>
            <a:pPr marL="342900" marR="0" lvl="4"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schemeClr val="bg1"/>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Fifth level</a:t>
            </a:r>
            <a:endParaRPr lang="en-US"/>
          </a:p>
        </p:txBody>
      </p:sp>
    </p:spTree>
    <p:extLst>
      <p:ext uri="{BB962C8B-B14F-4D97-AF65-F5344CB8AC3E}">
        <p14:creationId xmlns:p14="http://schemas.microsoft.com/office/powerpoint/2010/main" val="42553461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0. Completion">
    <p:spTree>
      <p:nvGrpSpPr>
        <p:cNvPr id="1" name=""/>
        <p:cNvGrpSpPr/>
        <p:nvPr/>
      </p:nvGrpSpPr>
      <p:grpSpPr>
        <a:xfrm>
          <a:off x="0" y="0"/>
          <a:ext cx="0" cy="0"/>
          <a:chOff x="0" y="0"/>
          <a:chExt cx="0" cy="0"/>
        </a:xfrm>
      </p:grpSpPr>
      <p:sp>
        <p:nvSpPr>
          <p:cNvPr id="12" name="Picture Placeholder 6">
            <a:extLst>
              <a:ext uri="{FF2B5EF4-FFF2-40B4-BE49-F238E27FC236}">
                <a16:creationId xmlns:a16="http://schemas.microsoft.com/office/drawing/2014/main" id="{FE0FA6C8-94F5-4431-AEB0-21ABEF117577}"/>
              </a:ext>
            </a:extLst>
          </p:cNvPr>
          <p:cNvSpPr>
            <a:spLocks noGrp="1"/>
          </p:cNvSpPr>
          <p:nvPr>
            <p:ph type="pic" sz="quarter" idx="13"/>
          </p:nvPr>
        </p:nvSpPr>
        <p:spPr>
          <a:xfrm>
            <a:off x="103910" y="124691"/>
            <a:ext cx="11965154" cy="6615545"/>
          </a:xfrm>
          <a:prstGeom prst="roundRect">
            <a:avLst>
              <a:gd name="adj" fmla="val 3701"/>
            </a:avLst>
          </a:prstGeom>
          <a:blipFill dpi="0" rotWithShape="1">
            <a:blip r:embed="rId3">
              <a:extLst>
                <a:ext uri="{28A0092B-C50C-407E-A947-70E740481C1C}">
                  <a14:useLocalDpi xmlns:a14="http://schemas.microsoft.com/office/drawing/2010/main" val="0"/>
                </a:ext>
              </a:extLst>
            </a:blip>
            <a:srcRect/>
            <a:stretch>
              <a:fillRect/>
            </a:stretch>
          </a:blipFill>
        </p:spPr>
        <p:txBody>
          <a:bodyPr/>
          <a:lstStyle>
            <a:lvl1pPr>
              <a:defRPr>
                <a:solidFill>
                  <a:schemeClr val="bg1"/>
                </a:solidFill>
              </a:defRPr>
            </a:lvl1pPr>
            <a:lvl2pPr>
              <a:defRPr>
                <a:solidFill>
                  <a:schemeClr val="bg1"/>
                </a:solidFill>
              </a:defRPr>
            </a:lvl2pPr>
            <a:lvl3pPr>
              <a:defRPr>
                <a:solidFill>
                  <a:schemeClr val="bg1"/>
                </a:solidFill>
              </a:defRPr>
            </a:lvl3pPr>
          </a:lstStyle>
          <a:p>
            <a:pPr marL="342900" marR="0" lvl="0"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Click icon to add picture</a:t>
            </a:r>
          </a:p>
        </p:txBody>
      </p:sp>
      <p:graphicFrame>
        <p:nvGraphicFramePr>
          <p:cNvPr id="2" name="Object 1" hidden="1">
            <a:extLst>
              <a:ext uri="{FF2B5EF4-FFF2-40B4-BE49-F238E27FC236}">
                <a16:creationId xmlns:a16="http://schemas.microsoft.com/office/drawing/2014/main" id="{1C97C5D0-D567-4AB0-BC7D-09193A9F82D1}"/>
              </a:ext>
            </a:extLst>
          </p:cNvPr>
          <p:cNvGraphicFramePr>
            <a:graphicFrameLocks noChangeAspect="1"/>
          </p:cNvGraphicFramePr>
          <p:nvPr userDrawn="1">
            <p:custDataLst>
              <p:tags r:id="rId1"/>
            </p:custDataLst>
            <p:extLst>
              <p:ext uri="{D42A27DB-BD31-4B8C-83A1-F6EECF244321}">
                <p14:modId xmlns:p14="http://schemas.microsoft.com/office/powerpoint/2010/main" val="4074742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2" name="Object 1" hidden="1">
                        <a:extLst>
                          <a:ext uri="{FF2B5EF4-FFF2-40B4-BE49-F238E27FC236}">
                            <a16:creationId xmlns:a16="http://schemas.microsoft.com/office/drawing/2014/main" id="{1C97C5D0-D567-4AB0-BC7D-09193A9F82D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1A0506E5-2EC1-4BBA-9356-78A1597AD1D2}"/>
              </a:ext>
            </a:extLst>
          </p:cNvPr>
          <p:cNvSpPr>
            <a:spLocks noGrp="1"/>
          </p:cNvSpPr>
          <p:nvPr>
            <p:ph type="title"/>
          </p:nvPr>
        </p:nvSpPr>
        <p:spPr>
          <a:xfrm>
            <a:off x="640671" y="3627119"/>
            <a:ext cx="5337566" cy="699951"/>
          </a:xfrm>
        </p:spPr>
        <p:txBody>
          <a:bodyPr/>
          <a:lstStyle>
            <a:lvl1pPr rtl="0">
              <a:lnSpc>
                <a:spcPct val="100000"/>
              </a:lnSpc>
              <a:defRPr cap="none">
                <a:solidFill>
                  <a:schemeClr val="bg1"/>
                </a:solidFill>
                <a:latin typeface="Avenir Next LT Pro" panose="020B0504020202020204" pitchFamily="34" charset="0"/>
              </a:defRPr>
            </a:lvl1pPr>
          </a:lstStyle>
          <a:p>
            <a:r>
              <a:rPr lang="en-US"/>
              <a:t>Click to edit Master title style</a:t>
            </a:r>
          </a:p>
        </p:txBody>
      </p:sp>
      <p:pic>
        <p:nvPicPr>
          <p:cNvPr id="15" name="Picture 14" descr="Square&#10;&#10;Description automatically generated with low confidence">
            <a:extLst>
              <a:ext uri="{FF2B5EF4-FFF2-40B4-BE49-F238E27FC236}">
                <a16:creationId xmlns:a16="http://schemas.microsoft.com/office/drawing/2014/main" id="{92CABA51-2E08-4C0A-816B-F334993BC05F}"/>
              </a:ext>
            </a:extLst>
          </p:cNvPr>
          <p:cNvPicPr>
            <a:picLocks noChangeAspect="1"/>
          </p:cNvPicPr>
          <p:nvPr userDrawn="1"/>
        </p:nvPicPr>
        <p:blipFill>
          <a:blip r:embed="rId6" cstate="print">
            <a:biLevel thresh="25000"/>
            <a:extLst>
              <a:ext uri="{28A0092B-C50C-407E-A947-70E740481C1C}">
                <a14:useLocalDpi xmlns:a14="http://schemas.microsoft.com/office/drawing/2010/main"/>
              </a:ext>
            </a:extLst>
          </a:blip>
          <a:stretch>
            <a:fillRect/>
          </a:stretch>
        </p:blipFill>
        <p:spPr>
          <a:xfrm>
            <a:off x="10771909" y="280222"/>
            <a:ext cx="855545" cy="139466"/>
          </a:xfrm>
          <a:prstGeom prst="rect">
            <a:avLst/>
          </a:prstGeom>
        </p:spPr>
      </p:pic>
      <p:sp>
        <p:nvSpPr>
          <p:cNvPr id="7" name="Content Placeholder 4">
            <a:extLst>
              <a:ext uri="{FF2B5EF4-FFF2-40B4-BE49-F238E27FC236}">
                <a16:creationId xmlns:a16="http://schemas.microsoft.com/office/drawing/2014/main" id="{732E6127-794F-47A2-9224-6C7DEFB39CEB}"/>
              </a:ext>
            </a:extLst>
          </p:cNvPr>
          <p:cNvSpPr>
            <a:spLocks noGrp="1"/>
          </p:cNvSpPr>
          <p:nvPr>
            <p:ph sz="quarter" idx="25"/>
          </p:nvPr>
        </p:nvSpPr>
        <p:spPr>
          <a:xfrm>
            <a:off x="640917" y="4558145"/>
            <a:ext cx="5337320" cy="1636281"/>
          </a:xfrm>
          <a:prstGeom prst="rect">
            <a:avLst/>
          </a:prstGeom>
        </p:spPr>
        <p:txBody>
          <a:bodyPr/>
          <a:lstStyle>
            <a:lvl1pPr marL="0" marR="0" indent="0" algn="l" defTabSz="914400" rtl="0" eaLnBrk="1" fontAlgn="auto" latinLnBrk="0" hangingPunct="1">
              <a:lnSpc>
                <a:spcPct val="119000"/>
              </a:lnSpc>
              <a:spcBef>
                <a:spcPts val="200"/>
              </a:spcBef>
              <a:spcAft>
                <a:spcPts val="0"/>
              </a:spcAft>
              <a:buClrTx/>
              <a:buSzTx/>
              <a:buFont typeface="+mj-lt"/>
              <a:buNone/>
              <a:tabLst/>
              <a:defRPr>
                <a:solidFill>
                  <a:schemeClr val="bg1"/>
                </a:solidFill>
              </a:defRPr>
            </a:lvl1pPr>
            <a:lvl2pPr marL="800100" indent="0" algn="l" rtl="0">
              <a:buFont typeface="+mj-lt"/>
              <a:buAutoNum type="arabicPeriod"/>
              <a:defRPr>
                <a:solidFill>
                  <a:schemeClr val="bg1"/>
                </a:solidFill>
              </a:defRPr>
            </a:lvl2pPr>
            <a:lvl3pPr marL="1257300" indent="0" algn="l" rtl="0">
              <a:buFont typeface="+mj-lt"/>
              <a:buAutoNum type="arabicPeriod"/>
              <a:defRPr>
                <a:solidFill>
                  <a:schemeClr val="bg1"/>
                </a:solidFill>
              </a:defRPr>
            </a:lvl3pPr>
            <a:lvl4pPr marL="1714500" indent="-342900" algn="l" rtl="0">
              <a:buFont typeface="Arial" panose="020B0604020202020204" pitchFamily="34" charset="0"/>
              <a:buChar char="•"/>
              <a:defRPr>
                <a:solidFill>
                  <a:schemeClr val="bg1"/>
                </a:solidFill>
              </a:defRPr>
            </a:lvl4pPr>
            <a:lvl5pPr marL="2171700" indent="-342900" algn="l" rtl="0">
              <a:buFont typeface="Arial" panose="020B0604020202020204" pitchFamily="34" charset="0"/>
              <a:buChar char="•"/>
              <a:defRPr>
                <a:solidFill>
                  <a:schemeClr val="bg1"/>
                </a:solidFill>
              </a:defRPr>
            </a:lvl5pPr>
          </a:lstStyle>
          <a:p>
            <a:pPr marL="342900" marR="0" lvl="0"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schemeClr val="bg1"/>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Click to edit Master text styles</a:t>
            </a:r>
          </a:p>
          <a:p>
            <a:pPr marL="342900" marR="0" lvl="1"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schemeClr val="bg1"/>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Second level</a:t>
            </a:r>
          </a:p>
          <a:p>
            <a:pPr marL="342900" marR="0" lvl="2"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schemeClr val="bg1"/>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Third level</a:t>
            </a:r>
          </a:p>
          <a:p>
            <a:pPr marL="342900" marR="0" lvl="3"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schemeClr val="bg1"/>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Fourth level</a:t>
            </a:r>
          </a:p>
          <a:p>
            <a:pPr marL="342900" marR="0" lvl="4"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schemeClr val="bg1"/>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Fifth level</a:t>
            </a:r>
          </a:p>
        </p:txBody>
      </p:sp>
      <p:sp>
        <p:nvSpPr>
          <p:cNvPr id="3" name="Slide Number Placeholder 5">
            <a:extLst>
              <a:ext uri="{FF2B5EF4-FFF2-40B4-BE49-F238E27FC236}">
                <a16:creationId xmlns:a16="http://schemas.microsoft.com/office/drawing/2014/main" id="{CF56671B-7EF0-59BB-BBD8-B557781184BC}"/>
              </a:ext>
            </a:extLst>
          </p:cNvPr>
          <p:cNvSpPr>
            <a:spLocks noGrp="1"/>
          </p:cNvSpPr>
          <p:nvPr>
            <p:ph type="sldNum" sz="quarter" idx="4"/>
          </p:nvPr>
        </p:nvSpPr>
        <p:spPr>
          <a:xfrm>
            <a:off x="11708129" y="6584950"/>
            <a:ext cx="262198" cy="157474"/>
          </a:xfrm>
          <a:prstGeom prst="rect">
            <a:avLst/>
          </a:prstGeom>
        </p:spPr>
        <p:txBody>
          <a:bodyPr vert="horz" lIns="0" tIns="0" rIns="0" bIns="0" rtlCol="0" anchor="ctr" anchorCtr="0"/>
          <a:lstStyle>
            <a:lvl1pPr algn="l" rtl="0">
              <a:defRPr sz="1000">
                <a:solidFill>
                  <a:schemeClr val="bg1"/>
                </a:solidFill>
                <a:latin typeface="Avenir Next LT Pro" panose="020B0504020202020204" pitchFamily="34" charset="0"/>
              </a:defRPr>
            </a:lvl1pPr>
          </a:lstStyle>
          <a:p>
            <a:fld id="{24C8C45C-947F-4981-8B3F-4F32E973C901}" type="slidenum">
              <a:rPr lang="en-US" sz="800" smtClean="0"/>
              <a:pPr/>
              <a:t>‹#›</a:t>
            </a:fld>
            <a:endParaRPr lang="en-US"/>
          </a:p>
        </p:txBody>
      </p:sp>
      <p:sp>
        <p:nvSpPr>
          <p:cNvPr id="4" name="Pladsholder til sidefod 8">
            <a:extLst>
              <a:ext uri="{FF2B5EF4-FFF2-40B4-BE49-F238E27FC236}">
                <a16:creationId xmlns:a16="http://schemas.microsoft.com/office/drawing/2014/main" id="{E1DF6EFB-34C9-367E-D765-F0D5A9B08544}"/>
              </a:ext>
            </a:extLst>
          </p:cNvPr>
          <p:cNvSpPr>
            <a:spLocks noGrp="1"/>
          </p:cNvSpPr>
          <p:nvPr>
            <p:ph type="ftr" sz="quarter" idx="3"/>
          </p:nvPr>
        </p:nvSpPr>
        <p:spPr>
          <a:xfrm>
            <a:off x="7053072" y="6482106"/>
            <a:ext cx="4560528" cy="289874"/>
          </a:xfrm>
          <a:prstGeom prst="rect">
            <a:avLst/>
          </a:prstGeom>
        </p:spPr>
        <p:txBody>
          <a:bodyPr anchor="b"/>
          <a:lstStyle>
            <a:lvl1pPr algn="r" rtl="0">
              <a:defRPr sz="800">
                <a:solidFill>
                  <a:schemeClr val="bg1"/>
                </a:solidFill>
                <a:latin typeface="Avenir Next LT Pro" panose="020B0504020202020204" pitchFamily="34" charset="0"/>
                <a:ea typeface="Open Sans Light" panose="020B0306030504020204" pitchFamily="34" charset="0"/>
                <a:cs typeface="Open Sans Light" panose="020B0306030504020204" pitchFamily="34" charset="0"/>
              </a:defRPr>
            </a:lvl1pPr>
          </a:lstStyle>
          <a:p>
            <a:r>
              <a:rPr lang="en-US"/>
              <a:t>Confidential</a:t>
            </a:r>
          </a:p>
        </p:txBody>
      </p:sp>
    </p:spTree>
    <p:extLst>
      <p:ext uri="{BB962C8B-B14F-4D97-AF65-F5344CB8AC3E}">
        <p14:creationId xmlns:p14="http://schemas.microsoft.com/office/powerpoint/2010/main" val="17723852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9" name="Header"/>
          <p:cNvSpPr txBox="1"/>
          <p:nvPr userDrawn="1"/>
        </p:nvSpPr>
        <p:spPr>
          <a:xfrm>
            <a:off x="539748" y="539750"/>
            <a:ext cx="11109325" cy="650171"/>
          </a:xfrm>
          <a:prstGeom prst="rect">
            <a:avLst/>
          </a:prstGeom>
          <a:noFill/>
        </p:spPr>
        <p:txBody>
          <a:bodyPr wrap="square" lIns="0" tIns="0" rIns="0" bIns="0" rtlCol="0" anchor="b" anchorCtr="0">
            <a:noAutofit/>
          </a:bodyPr>
          <a:lstStyle/>
          <a:p>
            <a:r>
              <a:rPr lang="en-US" sz="4000" b="1" kern="1200" cap="none" spc="320" baseline="0" noProof="0">
                <a:solidFill>
                  <a:srgbClr val="FF0000"/>
                </a:solidFill>
                <a:latin typeface="Avenir Next LT Pro" panose="020B0504020202020204" pitchFamily="34" charset="0"/>
                <a:ea typeface="Open Sans Light" panose="020B0306030504020204" pitchFamily="34" charset="0"/>
                <a:cs typeface="Open Sans Light" panose="020B0306030504020204" pitchFamily="34" charset="0"/>
              </a:rPr>
              <a:t>User guide – delete before publication</a:t>
            </a:r>
          </a:p>
        </p:txBody>
      </p:sp>
      <p:sp>
        <p:nvSpPr>
          <p:cNvPr id="29" name="Text Box 2"/>
          <p:cNvSpPr txBox="1">
            <a:spLocks noChangeArrowheads="1"/>
          </p:cNvSpPr>
          <p:nvPr userDrawn="1"/>
        </p:nvSpPr>
        <p:spPr bwMode="auto">
          <a:xfrm>
            <a:off x="539752" y="1815926"/>
            <a:ext cx="2251574" cy="404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1400" b="0" kern="1200" cap="none" spc="0" baseline="0" noProof="1">
                <a:solidFill>
                  <a:schemeClr val="tx2"/>
                </a:solidFill>
                <a:latin typeface="Avenir Next LT Pro" panose="020B0504020202020204" pitchFamily="34" charset="0"/>
                <a:ea typeface="Open Sans Light" panose="020B0306030504020204" pitchFamily="34" charset="0"/>
                <a:cs typeface="Open Sans Light" panose="020B0306030504020204" pitchFamily="34" charset="0"/>
              </a:rPr>
              <a:t>Use text styles</a:t>
            </a:r>
          </a:p>
          <a:p>
            <a:pPr eaLnBrk="1" hangingPunct="1">
              <a:spcAft>
                <a:spcPts val="600"/>
              </a:spcAft>
              <a:defRPr/>
            </a:pPr>
            <a:r>
              <a:rPr lang="da-DK" altLang="da-DK" sz="900" b="0" kern="1200" noProof="1">
                <a:solidFill>
                  <a:schemeClr val="tx1"/>
                </a:solidFill>
                <a:latin typeface="Avenir Next LT Pro" panose="020B0504020202020204" pitchFamily="34" charset="0"/>
                <a:ea typeface="+mn-ea"/>
                <a:cs typeface="Arial" panose="020B0604020202020204" pitchFamily="34" charset="0"/>
              </a:rPr>
              <a:t>Use the </a:t>
            </a:r>
            <a:r>
              <a:rPr lang="da-DK" altLang="da-DK" sz="900" b="1" kern="1200" noProof="1">
                <a:solidFill>
                  <a:schemeClr val="tx1"/>
                </a:solidFill>
                <a:latin typeface="Avenir Next LT Pro" panose="020B0504020202020204" pitchFamily="34" charset="0"/>
                <a:ea typeface="+mn-ea"/>
                <a:cs typeface="Arial" panose="020B0604020202020204" pitchFamily="34" charset="0"/>
              </a:rPr>
              <a:t>TAB</a:t>
            </a:r>
            <a:r>
              <a:rPr lang="da-DK" altLang="da-DK" sz="900" b="0" kern="1200" noProof="1">
                <a:solidFill>
                  <a:schemeClr val="tx1"/>
                </a:solidFill>
                <a:latin typeface="Avenir Next LT Pro" panose="020B0504020202020204" pitchFamily="34" charset="0"/>
                <a:ea typeface="+mn-ea"/>
                <a:cs typeface="Arial" panose="020B0604020202020204" pitchFamily="34" charset="0"/>
              </a:rPr>
              <a:t>-key</a:t>
            </a:r>
            <a:r>
              <a:rPr lang="da-DK" altLang="da-DK" sz="900" b="0" kern="1200" baseline="0" noProof="1">
                <a:solidFill>
                  <a:schemeClr val="tx1"/>
                </a:solidFill>
                <a:latin typeface="Avenir Next LT Pro" panose="020B0504020202020204" pitchFamily="34" charset="0"/>
                <a:ea typeface="+mn-ea"/>
                <a:cs typeface="Arial" panose="020B0604020202020204" pitchFamily="34" charset="0"/>
              </a:rPr>
              <a:t> to jump through </a:t>
            </a:r>
            <a:br>
              <a:rPr lang="da-DK" altLang="da-DK" sz="900" b="0" kern="1200" baseline="0" noProof="1">
                <a:solidFill>
                  <a:schemeClr val="tx1"/>
                </a:solidFill>
                <a:latin typeface="Avenir Next LT Pro" panose="020B0504020202020204" pitchFamily="34" charset="0"/>
                <a:ea typeface="+mn-ea"/>
                <a:cs typeface="Arial" panose="020B0604020202020204" pitchFamily="34" charset="0"/>
              </a:rPr>
            </a:br>
            <a:r>
              <a:rPr lang="da-DK" altLang="da-DK" sz="900" b="0" kern="1200" baseline="0" noProof="1">
                <a:solidFill>
                  <a:schemeClr val="tx1"/>
                </a:solidFill>
                <a:latin typeface="Avenir Next LT Pro" panose="020B0504020202020204" pitchFamily="34" charset="0"/>
                <a:ea typeface="+mn-ea"/>
                <a:cs typeface="Arial" panose="020B0604020202020204" pitchFamily="34" charset="0"/>
              </a:rPr>
              <a:t>levels. Click </a:t>
            </a:r>
            <a:r>
              <a:rPr lang="da-DK" altLang="da-DK" sz="900" b="1" kern="1200" baseline="0" noProof="1">
                <a:solidFill>
                  <a:schemeClr val="tx1"/>
                </a:solidFill>
                <a:latin typeface="Avenir Next LT Pro" panose="020B0504020202020204" pitchFamily="34" charset="0"/>
                <a:ea typeface="+mn-ea"/>
                <a:cs typeface="Arial" panose="020B0604020202020204" pitchFamily="34" charset="0"/>
              </a:rPr>
              <a:t>ENTER</a:t>
            </a:r>
            <a:r>
              <a:rPr lang="da-DK" altLang="da-DK" sz="900" b="0" kern="1200" baseline="0" noProof="1">
                <a:solidFill>
                  <a:schemeClr val="tx1"/>
                </a:solidFill>
                <a:latin typeface="Avenir Next LT Pro" panose="020B0504020202020204" pitchFamily="34" charset="0"/>
                <a:ea typeface="+mn-ea"/>
                <a:cs typeface="Arial" panose="020B0604020202020204" pitchFamily="34" charset="0"/>
              </a:rPr>
              <a:t>, then </a:t>
            </a:r>
            <a:r>
              <a:rPr lang="da-DK" altLang="da-DK" sz="900" b="1" kern="1200" baseline="0" noProof="1">
                <a:solidFill>
                  <a:schemeClr val="tx1"/>
                </a:solidFill>
                <a:latin typeface="Avenir Next LT Pro" panose="020B0504020202020204" pitchFamily="34" charset="0"/>
                <a:ea typeface="+mn-ea"/>
                <a:cs typeface="Arial" panose="020B0604020202020204" pitchFamily="34" charset="0"/>
              </a:rPr>
              <a:t>TAB</a:t>
            </a:r>
            <a:r>
              <a:rPr lang="da-DK" altLang="da-DK" sz="900" b="0" kern="1200" baseline="0" noProof="1">
                <a:solidFill>
                  <a:schemeClr val="tx1"/>
                </a:solidFill>
                <a:latin typeface="Avenir Next LT Pro" panose="020B0504020202020204" pitchFamily="34" charset="0"/>
                <a:ea typeface="+mn-ea"/>
                <a:cs typeface="Arial" panose="020B0604020202020204" pitchFamily="34" charset="0"/>
              </a:rPr>
              <a:t> to switch from one level to the next level</a:t>
            </a:r>
          </a:p>
          <a:p>
            <a:pPr eaLnBrk="1" hangingPunct="1">
              <a:spcAft>
                <a:spcPts val="1200"/>
              </a:spcAft>
              <a:defRPr/>
            </a:pPr>
            <a:r>
              <a:rPr lang="da-DK" altLang="da-DK" sz="900" b="0" kern="1200" baseline="0" noProof="1">
                <a:solidFill>
                  <a:schemeClr val="tx1"/>
                </a:solidFill>
                <a:latin typeface="Avenir Next LT Pro" panose="020B0504020202020204" pitchFamily="34" charset="0"/>
                <a:ea typeface="+mn-ea"/>
                <a:cs typeface="Arial" panose="020B0604020202020204" pitchFamily="34" charset="0"/>
              </a:rPr>
              <a:t>To go back in levels use </a:t>
            </a:r>
            <a:r>
              <a:rPr lang="da-DK" altLang="da-DK" sz="900" b="1" kern="1200" baseline="0" noProof="1">
                <a:solidFill>
                  <a:schemeClr val="tx1"/>
                </a:solidFill>
                <a:latin typeface="Avenir Next LT Pro" panose="020B0504020202020204" pitchFamily="34" charset="0"/>
                <a:ea typeface="+mn-ea"/>
                <a:cs typeface="Arial" panose="020B0604020202020204" pitchFamily="34" charset="0"/>
              </a:rPr>
              <a:t>SHIFT-TAB</a:t>
            </a:r>
            <a:endParaRPr lang="da-DK" sz="900" b="1" kern="1200" noProof="1">
              <a:solidFill>
                <a:schemeClr val="tx1"/>
              </a:solidFill>
              <a:latin typeface="Avenir Next LT Pro" panose="020B0504020202020204" pitchFamily="34" charset="0"/>
              <a:ea typeface="+mn-ea"/>
              <a:cs typeface="Arial" panose="020B0604020202020204" pitchFamily="34" charset="0"/>
            </a:endParaRPr>
          </a:p>
          <a:p>
            <a:pPr eaLnBrk="1" hangingPunct="1">
              <a:spcAft>
                <a:spcPts val="600"/>
              </a:spcAft>
              <a:defRPr/>
            </a:pPr>
            <a:r>
              <a:rPr lang="da-DK" sz="900" kern="1200" noProof="1">
                <a:solidFill>
                  <a:schemeClr val="tx1"/>
                </a:solidFill>
                <a:latin typeface="Avenir Next LT Pro" panose="020B0504020202020204" pitchFamily="34" charset="0"/>
                <a:ea typeface="+mn-ea"/>
                <a:cs typeface="Arial" panose="020B0604020202020204" pitchFamily="34" charset="0"/>
              </a:rPr>
              <a:t>Alternatively, </a:t>
            </a:r>
            <a:r>
              <a:rPr lang="da-DK" sz="900" b="1" kern="1200" noProof="1">
                <a:solidFill>
                  <a:schemeClr val="tx1"/>
                </a:solidFill>
                <a:latin typeface="Avenir Next LT Pro" panose="020B0504020202020204" pitchFamily="34" charset="0"/>
                <a:ea typeface="+mn-ea"/>
                <a:cs typeface="Arial" panose="020B0604020202020204" pitchFamily="34" charset="0"/>
              </a:rPr>
              <a:t>Increase</a:t>
            </a:r>
            <a:r>
              <a:rPr lang="da-DK" sz="900" kern="1200" baseline="0" noProof="1">
                <a:solidFill>
                  <a:schemeClr val="tx1"/>
                </a:solidFill>
                <a:latin typeface="Avenir Next LT Pro" panose="020B0504020202020204" pitchFamily="34" charset="0"/>
                <a:ea typeface="+mn-ea"/>
                <a:cs typeface="Arial" panose="020B0604020202020204" pitchFamily="34" charset="0"/>
              </a:rPr>
              <a:t> and</a:t>
            </a:r>
            <a:br>
              <a:rPr lang="da-DK" sz="900" kern="1200" baseline="0" noProof="1">
                <a:solidFill>
                  <a:schemeClr val="tx1"/>
                </a:solidFill>
                <a:latin typeface="Avenir Next LT Pro" panose="020B0504020202020204" pitchFamily="34" charset="0"/>
                <a:ea typeface="+mn-ea"/>
                <a:cs typeface="Arial" panose="020B0604020202020204" pitchFamily="34" charset="0"/>
              </a:rPr>
            </a:br>
            <a:r>
              <a:rPr lang="da-DK" sz="900" b="1" kern="1200" baseline="0" noProof="1">
                <a:solidFill>
                  <a:schemeClr val="tx1"/>
                </a:solidFill>
                <a:latin typeface="Avenir Next LT Pro" panose="020B0504020202020204" pitchFamily="34" charset="0"/>
                <a:ea typeface="+mn-ea"/>
                <a:cs typeface="Arial" panose="020B0604020202020204" pitchFamily="34" charset="0"/>
              </a:rPr>
              <a:t>Decrease </a:t>
            </a:r>
            <a:r>
              <a:rPr lang="da-DK" sz="900" kern="1200" baseline="0" noProof="1">
                <a:solidFill>
                  <a:schemeClr val="tx1"/>
                </a:solidFill>
                <a:latin typeface="Avenir Next LT Pro" panose="020B0504020202020204" pitchFamily="34" charset="0"/>
                <a:ea typeface="+mn-ea"/>
                <a:cs typeface="Arial" panose="020B0604020202020204" pitchFamily="34" charset="0"/>
              </a:rPr>
              <a:t>list level can be used</a:t>
            </a:r>
          </a:p>
          <a:p>
            <a:pPr marL="0" algn="l" defTabSz="914400" rtl="0" eaLnBrk="1" latinLnBrk="0" hangingPunct="1">
              <a:spcBef>
                <a:spcPts val="1200"/>
              </a:spcBef>
              <a:spcAft>
                <a:spcPts val="600"/>
              </a:spcAft>
              <a:defRPr/>
            </a:pPr>
            <a:r>
              <a:rPr lang="da-DK" sz="1400" b="0" kern="1200" cap="none" spc="0" baseline="0" err="1">
                <a:solidFill>
                  <a:schemeClr val="tx2"/>
                </a:solidFill>
                <a:latin typeface="Avenir Next LT Pro" panose="020B0504020202020204" pitchFamily="34" charset="0"/>
                <a:ea typeface="Open Sans Light" panose="020B0306030504020204" pitchFamily="34" charset="0"/>
                <a:cs typeface="Open Sans Light" panose="020B0306030504020204" pitchFamily="34" charset="0"/>
              </a:rPr>
              <a:t>Insert</a:t>
            </a:r>
            <a:r>
              <a:rPr lang="da-DK" sz="1400" b="0" kern="1200" cap="none" spc="0" baseline="0">
                <a:solidFill>
                  <a:schemeClr val="tx2"/>
                </a:solidFill>
                <a:latin typeface="Avenir Next LT Pro" panose="020B0504020202020204" pitchFamily="34" charset="0"/>
                <a:ea typeface="Open Sans Light" panose="020B0306030504020204" pitchFamily="34" charset="0"/>
                <a:cs typeface="Open Sans Light" panose="020B0306030504020204" pitchFamily="34" charset="0"/>
              </a:rPr>
              <a:t> a new slide</a:t>
            </a:r>
            <a:endParaRPr lang="da-DK" sz="1400" b="0" kern="1200" cap="none" spc="0" baseline="0" noProof="1">
              <a:solidFill>
                <a:schemeClr val="tx2"/>
              </a:solidFill>
              <a:latin typeface="Avenir Next LT Pro" panose="020B0504020202020204" pitchFamily="34" charset="0"/>
              <a:ea typeface="Open Sans Light" panose="020B0306030504020204" pitchFamily="34" charset="0"/>
              <a:cs typeface="Open Sans Light" panose="020B0306030504020204" pitchFamily="34" charset="0"/>
            </a:endParaRPr>
          </a:p>
          <a:p>
            <a:pPr eaLnBrk="1" hangingPunct="1">
              <a:spcAft>
                <a:spcPts val="600"/>
              </a:spcAft>
              <a:defRPr/>
            </a:pPr>
            <a:r>
              <a:rPr lang="da-DK" altLang="da-DK" sz="900" b="1" kern="1200" noProof="1">
                <a:solidFill>
                  <a:schemeClr val="tx1"/>
                </a:solidFill>
                <a:latin typeface="Avenir Next LT Pro" panose="020B0504020202020204" pitchFamily="34" charset="0"/>
                <a:ea typeface="+mn-ea"/>
                <a:cs typeface="Arial" panose="020B0604020202020204" pitchFamily="34" charset="0"/>
              </a:rPr>
              <a:t>1. </a:t>
            </a:r>
            <a:r>
              <a:rPr lang="da-DK" altLang="da-DK" sz="900" kern="1200" noProof="1">
                <a:solidFill>
                  <a:schemeClr val="tx1"/>
                </a:solidFill>
                <a:latin typeface="Avenir Next LT Pro" panose="020B0504020202020204" pitchFamily="34" charset="0"/>
                <a:ea typeface="+mn-ea"/>
                <a:cs typeface="Arial" panose="020B0604020202020204" pitchFamily="34" charset="0"/>
              </a:rPr>
              <a:t>Click on the </a:t>
            </a:r>
            <a:r>
              <a:rPr lang="da-DK" altLang="da-DK" sz="900" b="1" kern="1200" noProof="1">
                <a:solidFill>
                  <a:schemeClr val="tx1"/>
                </a:solidFill>
                <a:latin typeface="Avenir Next LT Pro" panose="020B0504020202020204" pitchFamily="34" charset="0"/>
                <a:ea typeface="+mn-ea"/>
                <a:cs typeface="Arial" panose="020B0604020202020204" pitchFamily="34" charset="0"/>
              </a:rPr>
              <a:t>Home </a:t>
            </a:r>
            <a:r>
              <a:rPr lang="da-DK" altLang="da-DK" sz="900" b="0" kern="1200" noProof="1">
                <a:solidFill>
                  <a:schemeClr val="tx1"/>
                </a:solidFill>
                <a:latin typeface="Avenir Next LT Pro" panose="020B0504020202020204" pitchFamily="34" charset="0"/>
                <a:ea typeface="+mn-ea"/>
                <a:cs typeface="Arial" panose="020B0604020202020204" pitchFamily="34" charset="0"/>
              </a:rPr>
              <a:t>tab</a:t>
            </a:r>
            <a:endParaRPr lang="da-DK" altLang="da-DK" sz="900" b="0" strike="sngStrike" kern="1200" noProof="1">
              <a:solidFill>
                <a:schemeClr val="tx1"/>
              </a:solidFill>
              <a:latin typeface="Avenir Next LT Pro" panose="020B0504020202020204" pitchFamily="34" charset="0"/>
              <a:ea typeface="+mn-ea"/>
              <a:cs typeface="Arial" panose="020B0604020202020204" pitchFamily="34" charset="0"/>
            </a:endParaRPr>
          </a:p>
          <a:p>
            <a:pPr eaLnBrk="1" hangingPunct="1">
              <a:spcAft>
                <a:spcPts val="600"/>
              </a:spcAft>
              <a:defRPr/>
            </a:pPr>
            <a:r>
              <a:rPr lang="da-DK" altLang="da-DK" sz="900" b="1" kern="1200" noProof="1">
                <a:solidFill>
                  <a:schemeClr val="tx1"/>
                </a:solidFill>
                <a:latin typeface="Avenir Next LT Pro" panose="020B0504020202020204" pitchFamily="34" charset="0"/>
                <a:ea typeface="+mn-ea"/>
                <a:cs typeface="Arial" panose="020B0604020202020204" pitchFamily="34" charset="0"/>
              </a:rPr>
              <a:t>2. </a:t>
            </a:r>
            <a:r>
              <a:rPr lang="da-DK" altLang="da-DK" sz="900" kern="1200" noProof="1">
                <a:solidFill>
                  <a:schemeClr val="tx1"/>
                </a:solidFill>
                <a:latin typeface="Avenir Next LT Pro" panose="020B0504020202020204" pitchFamily="34" charset="0"/>
                <a:ea typeface="+mn-ea"/>
                <a:cs typeface="Arial" panose="020B0604020202020204" pitchFamily="34" charset="0"/>
              </a:rPr>
              <a:t>Click on the </a:t>
            </a:r>
            <a:r>
              <a:rPr lang="da-DK" altLang="da-DK" sz="900" b="1" kern="1200" baseline="0" noProof="1">
                <a:solidFill>
                  <a:schemeClr val="tx1"/>
                </a:solidFill>
                <a:latin typeface="Avenir Next LT Pro" panose="020B0504020202020204" pitchFamily="34" charset="0"/>
                <a:ea typeface="+mn-ea"/>
                <a:cs typeface="Arial" panose="020B0604020202020204" pitchFamily="34" charset="0"/>
              </a:rPr>
              <a:t>New Slide </a:t>
            </a:r>
            <a:r>
              <a:rPr lang="da-DK" altLang="da-DK" sz="900" kern="1200" noProof="1">
                <a:solidFill>
                  <a:schemeClr val="tx1"/>
                </a:solidFill>
                <a:latin typeface="Avenir Next LT Pro" panose="020B0504020202020204" pitchFamily="34" charset="0"/>
                <a:ea typeface="+mn-ea"/>
                <a:cs typeface="Arial" panose="020B0604020202020204" pitchFamily="34" charset="0"/>
              </a:rPr>
              <a:t>to insert new slide</a:t>
            </a:r>
          </a:p>
          <a:p>
            <a:pPr marL="0" algn="l" defTabSz="914400" rtl="0" eaLnBrk="1" latinLnBrk="0" hangingPunct="1">
              <a:spcBef>
                <a:spcPts val="1200"/>
              </a:spcBef>
              <a:spcAft>
                <a:spcPts val="600"/>
              </a:spcAft>
              <a:defRPr/>
            </a:pPr>
            <a:r>
              <a:rPr lang="da-DK" sz="1400" b="0" kern="1200" cap="none" spc="0" baseline="0">
                <a:solidFill>
                  <a:schemeClr val="tx2"/>
                </a:solidFill>
                <a:latin typeface="Avenir Next LT Pro" panose="020B0504020202020204" pitchFamily="34" charset="0"/>
                <a:ea typeface="Open Sans Light" panose="020B0306030504020204" pitchFamily="34" charset="0"/>
                <a:cs typeface="Open Sans Light" panose="020B0306030504020204" pitchFamily="34" charset="0"/>
              </a:rPr>
              <a:t>Change slide layout</a:t>
            </a:r>
            <a:endParaRPr lang="da-DK" altLang="da-DK" sz="1400" b="0" kern="1200" cap="none" spc="0" baseline="0" noProof="1">
              <a:solidFill>
                <a:schemeClr val="tx2"/>
              </a:solidFill>
              <a:latin typeface="Avenir Next LT Pro" panose="020B0504020202020204" pitchFamily="34" charset="0"/>
              <a:ea typeface="Open Sans Light" panose="020B0306030504020204" pitchFamily="34" charset="0"/>
              <a:cs typeface="Open Sans Light" panose="020B0306030504020204" pitchFamily="34" charset="0"/>
            </a:endParaRPr>
          </a:p>
          <a:p>
            <a:pPr marL="0" indent="0">
              <a:spcAft>
                <a:spcPts val="600"/>
              </a:spcAft>
              <a:buFont typeface="+mj-lt"/>
              <a:buNone/>
            </a:pPr>
            <a:r>
              <a:rPr lang="da-DK" sz="900" b="1" kern="1200">
                <a:solidFill>
                  <a:srgbClr val="000000"/>
                </a:solidFill>
                <a:latin typeface="Avenir Next LT Pro" panose="020B0504020202020204" pitchFamily="34" charset="0"/>
                <a:ea typeface="Times New Roman" panose="02020603050405020304" pitchFamily="18" charset="0"/>
                <a:cs typeface="+mn-cs"/>
              </a:rPr>
              <a:t>1. </a:t>
            </a:r>
            <a:r>
              <a:rPr lang="da-DK" sz="900" kern="1200">
                <a:solidFill>
                  <a:srgbClr val="000000"/>
                </a:solidFill>
                <a:latin typeface="Avenir Next LT Pro" panose="020B0504020202020204" pitchFamily="34" charset="0"/>
                <a:ea typeface="Times New Roman" panose="02020603050405020304" pitchFamily="18" charset="0"/>
                <a:cs typeface="+mn-cs"/>
              </a:rPr>
              <a:t>Click on the arrow next to </a:t>
            </a:r>
            <a:r>
              <a:rPr lang="da-DK" sz="900" b="1" kern="1200">
                <a:solidFill>
                  <a:srgbClr val="000000"/>
                </a:solidFill>
                <a:latin typeface="Avenir Next LT Pro" panose="020B0504020202020204" pitchFamily="34" charset="0"/>
                <a:ea typeface="Times New Roman" panose="02020603050405020304" pitchFamily="18" charset="0"/>
                <a:cs typeface="+mn-cs"/>
              </a:rPr>
              <a:t>Layout</a:t>
            </a:r>
            <a:br>
              <a:rPr lang="da-DK" sz="900" b="1" kern="1200">
                <a:solidFill>
                  <a:srgbClr val="000000"/>
                </a:solidFill>
                <a:latin typeface="Avenir Next LT Pro" panose="020B0504020202020204" pitchFamily="34" charset="0"/>
                <a:ea typeface="Times New Roman" panose="02020603050405020304" pitchFamily="18" charset="0"/>
                <a:cs typeface="+mn-cs"/>
              </a:rPr>
            </a:br>
            <a:r>
              <a:rPr lang="da-DK" sz="900" kern="1200">
                <a:solidFill>
                  <a:srgbClr val="000000"/>
                </a:solidFill>
                <a:latin typeface="Avenir Next LT Pro" panose="020B0504020202020204" pitchFamily="34" charset="0"/>
                <a:ea typeface="Times New Roman" panose="02020603050405020304" pitchFamily="18" charset="0"/>
                <a:cs typeface="+mn-cs"/>
              </a:rPr>
              <a:t>to view a dropdown menu of possible slide layouts</a:t>
            </a:r>
            <a:endParaRPr lang="da-DK" sz="900" kern="1200">
              <a:solidFill>
                <a:schemeClr val="tx1"/>
              </a:solidFill>
              <a:latin typeface="Avenir Next LT Pro" panose="020B0504020202020204" pitchFamily="34" charset="0"/>
              <a:ea typeface="Times New Roman" panose="02020603050405020304" pitchFamily="18" charset="0"/>
              <a:cs typeface="+mn-cs"/>
            </a:endParaRPr>
          </a:p>
          <a:p>
            <a:pPr marL="0" indent="0">
              <a:spcAft>
                <a:spcPts val="0"/>
              </a:spcAft>
              <a:buFont typeface="+mj-lt"/>
              <a:buNone/>
            </a:pPr>
            <a:r>
              <a:rPr lang="da-DK" sz="900" b="1" kern="1200">
                <a:solidFill>
                  <a:srgbClr val="000000"/>
                </a:solidFill>
                <a:latin typeface="Avenir Next LT Pro" panose="020B0504020202020204" pitchFamily="34" charset="0"/>
                <a:ea typeface="Times New Roman" panose="02020603050405020304" pitchFamily="18" charset="0"/>
                <a:cs typeface="+mn-cs"/>
              </a:rPr>
              <a:t>2. </a:t>
            </a:r>
            <a:r>
              <a:rPr lang="da-DK" sz="900" kern="1200">
                <a:solidFill>
                  <a:srgbClr val="000000"/>
                </a:solidFill>
                <a:latin typeface="Avenir Next LT Pro" panose="020B0504020202020204" pitchFamily="34" charset="0"/>
                <a:ea typeface="Times New Roman" panose="02020603050405020304" pitchFamily="18" charset="0"/>
                <a:cs typeface="+mn-cs"/>
              </a:rPr>
              <a:t>Click on the layout you prefer and it will be applied to the new slide</a:t>
            </a:r>
            <a:endParaRPr lang="da-DK" sz="900" kern="1200">
              <a:solidFill>
                <a:schemeClr val="tx1"/>
              </a:solidFill>
              <a:latin typeface="Avenir Next LT Pro" panose="020B0504020202020204" pitchFamily="34" charset="0"/>
              <a:ea typeface="Times New Roman" panose="02020603050405020304" pitchFamily="18" charset="0"/>
              <a:cs typeface="+mn-cs"/>
            </a:endParaRPr>
          </a:p>
          <a:p>
            <a:pPr eaLnBrk="1" hangingPunct="1">
              <a:spcAft>
                <a:spcPts val="600"/>
              </a:spcAft>
              <a:defRPr/>
            </a:pPr>
            <a:endParaRPr lang="da-DK" sz="1000" b="1" noProof="1">
              <a:solidFill>
                <a:schemeClr val="tx1"/>
              </a:solidFill>
              <a:latin typeface="Avenir Next LT Pro" panose="020B0504020202020204" pitchFamily="34" charset="0"/>
              <a:cs typeface="Arial" panose="020B0604020202020204" pitchFamily="34" charset="0"/>
            </a:endParaRPr>
          </a:p>
          <a:p>
            <a:pPr eaLnBrk="1" hangingPunct="1">
              <a:spcAft>
                <a:spcPts val="240"/>
              </a:spcAft>
              <a:defRPr/>
            </a:pPr>
            <a:endParaRPr lang="da-DK" sz="1000" noProof="1">
              <a:solidFill>
                <a:schemeClr val="tx1"/>
              </a:solidFill>
              <a:latin typeface="Avenir Next LT Pro" panose="020B0504020202020204" pitchFamily="34" charset="0"/>
              <a:cs typeface="Arial" panose="020B0604020202020204" pitchFamily="34" charset="0"/>
            </a:endParaRPr>
          </a:p>
        </p:txBody>
      </p:sp>
      <p:sp>
        <p:nvSpPr>
          <p:cNvPr id="21" name="Text Box 3"/>
          <p:cNvSpPr txBox="1">
            <a:spLocks noChangeArrowheads="1"/>
          </p:cNvSpPr>
          <p:nvPr userDrawn="1"/>
        </p:nvSpPr>
        <p:spPr bwMode="auto">
          <a:xfrm>
            <a:off x="4498494" y="1815926"/>
            <a:ext cx="2633826"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1400" b="0" kern="1200" cap="none" spc="0" baseline="0" noProof="1">
                <a:solidFill>
                  <a:schemeClr val="tx2"/>
                </a:solidFill>
                <a:latin typeface="Avenir Next LT Pro" panose="020B0504020202020204" pitchFamily="34" charset="0"/>
                <a:ea typeface="Open Sans Light" panose="020B0306030504020204" pitchFamily="34" charset="0"/>
                <a:cs typeface="Open Sans Light" panose="020B0306030504020204" pitchFamily="34" charset="0"/>
              </a:rPr>
              <a:t>Insert picture</a:t>
            </a:r>
          </a:p>
          <a:p>
            <a:pPr eaLnBrk="1" hangingPunct="1">
              <a:spcAft>
                <a:spcPts val="600"/>
              </a:spcAft>
              <a:defRPr/>
            </a:pPr>
            <a:r>
              <a:rPr lang="da-DK" altLang="da-DK" sz="900" b="0" noProof="1">
                <a:solidFill>
                  <a:schemeClr val="tx1"/>
                </a:solidFill>
                <a:latin typeface="Avenir Next LT Pro" panose="020B0504020202020204" pitchFamily="34" charset="0"/>
                <a:cs typeface="Arial" panose="020B0604020202020204" pitchFamily="34" charset="0"/>
              </a:rPr>
              <a:t>On slides with picture placeholder, </a:t>
            </a:r>
            <a:br>
              <a:rPr lang="da-DK" altLang="da-DK" sz="900" b="0" noProof="1">
                <a:solidFill>
                  <a:schemeClr val="tx1"/>
                </a:solidFill>
                <a:latin typeface="Avenir Next LT Pro" panose="020B0504020202020204" pitchFamily="34" charset="0"/>
                <a:cs typeface="Arial" panose="020B0604020202020204" pitchFamily="34" charset="0"/>
              </a:rPr>
            </a:br>
            <a:r>
              <a:rPr lang="da-DK" altLang="da-DK" sz="900" b="0" noProof="1">
                <a:solidFill>
                  <a:schemeClr val="tx1"/>
                </a:solidFill>
                <a:latin typeface="Avenir Next LT Pro" panose="020B0504020202020204" pitchFamily="34" charset="0"/>
                <a:cs typeface="Arial" panose="020B0604020202020204" pitchFamily="34" charset="0"/>
              </a:rPr>
              <a:t>click on the icon and choose </a:t>
            </a:r>
            <a:r>
              <a:rPr lang="da-DK" altLang="da-DK" sz="900" b="1" noProof="1">
                <a:solidFill>
                  <a:schemeClr val="tx1"/>
                </a:solidFill>
                <a:latin typeface="Avenir Next LT Pro" panose="020B0504020202020204" pitchFamily="34" charset="0"/>
                <a:cs typeface="Arial" panose="020B0604020202020204" pitchFamily="34" charset="0"/>
              </a:rPr>
              <a:t>Insert</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Avenir Next LT Pro" panose="020B0504020202020204" pitchFamily="34" charset="0"/>
                <a:cs typeface="Arial" panose="020B0604020202020204" pitchFamily="34" charset="0"/>
              </a:rPr>
              <a:t>Select your picture at: </a:t>
            </a:r>
            <a:r>
              <a:rPr lang="en-US" sz="900" err="1">
                <a:latin typeface="Avenir Next LT Pro" panose="020B0504020202020204" pitchFamily="34" charset="0"/>
                <a:hlinkClick r:id="rId2"/>
              </a:rPr>
              <a:t>PowerPointImages</a:t>
            </a:r>
            <a:r>
              <a:rPr lang="en-US" sz="900">
                <a:latin typeface="Avenir Next LT Pro" panose="020B0504020202020204" pitchFamily="34" charset="0"/>
                <a:hlinkClick r:id="rId2"/>
              </a:rPr>
              <a:t> folder</a:t>
            </a:r>
            <a:endParaRPr lang="en-US" sz="900">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700">
                <a:latin typeface="Avenir Next LT Pro" panose="020B0504020202020204" pitchFamily="34" charset="0"/>
              </a:rPr>
              <a:t>Or copy this: https://rtx1.sharepoint.com/:f:/r/sites/RTXHelpdesk/Shared%20Documents/PowerPointImages?csf=1&amp;web=1&amp;e=t5LuLt</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700" b="0" i="1" noProof="1">
                <a:solidFill>
                  <a:schemeClr val="tx1"/>
                </a:solidFill>
                <a:latin typeface="Avenir Next LT Pro" panose="020B0504020202020204" pitchFamily="34" charset="0"/>
                <a:cs typeface="Arial" panose="020B0604020202020204" pitchFamily="34" charset="0"/>
              </a:rPr>
              <a:t>If you need a different picture you can contact CZJ</a:t>
            </a:r>
          </a:p>
          <a:p>
            <a:pPr marL="0" algn="l" defTabSz="914400" rtl="0" eaLnBrk="1" latinLnBrk="0" hangingPunct="1">
              <a:spcBef>
                <a:spcPts val="1200"/>
              </a:spcBef>
              <a:spcAft>
                <a:spcPts val="600"/>
              </a:spcAft>
              <a:defRPr/>
            </a:pPr>
            <a:r>
              <a:rPr lang="da-DK" sz="1400" b="0" kern="1200" cap="none" spc="0" baseline="0" noProof="1">
                <a:solidFill>
                  <a:schemeClr val="tx2"/>
                </a:solidFill>
                <a:latin typeface="Avenir Next LT Pro" panose="020B0504020202020204" pitchFamily="34" charset="0"/>
                <a:ea typeface="Open Sans Light" panose="020B0306030504020204" pitchFamily="34" charset="0"/>
                <a:cs typeface="Open Sans Light" panose="020B0306030504020204" pitchFamily="34" charset="0"/>
              </a:rPr>
              <a:t>Change picture</a:t>
            </a:r>
          </a:p>
          <a:p>
            <a:pPr eaLnBrk="1" hangingPunct="1">
              <a:spcAft>
                <a:spcPts val="600"/>
              </a:spcAft>
              <a:defRPr/>
            </a:pPr>
            <a:r>
              <a:rPr lang="da-DK" altLang="da-DK" sz="900" b="1" noProof="1">
                <a:solidFill>
                  <a:schemeClr val="tx1"/>
                </a:solidFill>
                <a:latin typeface="Avenir Next LT Pro" panose="020B0504020202020204" pitchFamily="34" charset="0"/>
                <a:cs typeface="Arial" panose="020B0604020202020204" pitchFamily="34" charset="0"/>
              </a:rPr>
              <a:t>1. </a:t>
            </a:r>
            <a:r>
              <a:rPr lang="da-DK" altLang="da-DK" sz="900" b="0" noProof="1">
                <a:solidFill>
                  <a:schemeClr val="tx1"/>
                </a:solidFill>
                <a:latin typeface="Avenir Next LT Pro" panose="020B0504020202020204" pitchFamily="34" charset="0"/>
                <a:cs typeface="Arial" panose="020B0604020202020204" pitchFamily="34" charset="0"/>
              </a:rPr>
              <a:t>Click </a:t>
            </a:r>
            <a:r>
              <a:rPr lang="da-DK" altLang="da-DK" sz="900" b="1" noProof="1">
                <a:solidFill>
                  <a:schemeClr val="tx1"/>
                </a:solidFill>
                <a:latin typeface="Avenir Next LT Pro" panose="020B0504020202020204" pitchFamily="34" charset="0"/>
                <a:cs typeface="Arial" panose="020B0604020202020204" pitchFamily="34" charset="0"/>
              </a:rPr>
              <a:t>Crop</a:t>
            </a:r>
            <a:r>
              <a:rPr lang="da-DK" altLang="da-DK" sz="900" b="0" noProof="1">
                <a:solidFill>
                  <a:schemeClr val="tx1"/>
                </a:solidFill>
                <a:latin typeface="Avenir Next LT Pro" panose="020B0504020202020204" pitchFamily="34" charset="0"/>
                <a:cs typeface="Arial" panose="020B0604020202020204" pitchFamily="34" charset="0"/>
              </a:rPr>
              <a:t> to change size or </a:t>
            </a:r>
            <a:br>
              <a:rPr lang="da-DK" altLang="da-DK" sz="900" b="0" noProof="1">
                <a:solidFill>
                  <a:schemeClr val="tx1"/>
                </a:solidFill>
                <a:latin typeface="Avenir Next LT Pro" panose="020B0504020202020204" pitchFamily="34" charset="0"/>
                <a:cs typeface="Arial" panose="020B0604020202020204" pitchFamily="34" charset="0"/>
              </a:rPr>
            </a:br>
            <a:r>
              <a:rPr lang="da-DK" altLang="da-DK" sz="900" b="0" noProof="1">
                <a:solidFill>
                  <a:schemeClr val="tx1"/>
                </a:solidFill>
                <a:latin typeface="Avenir Next LT Pro" panose="020B0504020202020204" pitchFamily="34" charset="0"/>
                <a:cs typeface="Arial" panose="020B0604020202020204" pitchFamily="34" charset="0"/>
              </a:rPr>
              <a:t>focus of the picture</a:t>
            </a:r>
          </a:p>
          <a:p>
            <a:pPr eaLnBrk="1" hangingPunct="1">
              <a:spcAft>
                <a:spcPts val="600"/>
              </a:spcAft>
              <a:defRPr/>
            </a:pPr>
            <a:r>
              <a:rPr lang="da-DK" altLang="da-DK" sz="900" b="1" noProof="1">
                <a:solidFill>
                  <a:schemeClr val="tx1"/>
                </a:solidFill>
                <a:latin typeface="Avenir Next LT Pro" panose="020B0504020202020204" pitchFamily="34" charset="0"/>
                <a:cs typeface="Arial" panose="020B0604020202020204" pitchFamily="34" charset="0"/>
              </a:rPr>
              <a:t>2. </a:t>
            </a:r>
            <a:r>
              <a:rPr lang="da-DK" altLang="da-DK" sz="900" b="0" noProof="1">
                <a:solidFill>
                  <a:schemeClr val="tx1"/>
                </a:solidFill>
                <a:latin typeface="Avenir Next LT Pro" panose="020B0504020202020204" pitchFamily="34" charset="0"/>
                <a:cs typeface="Arial" panose="020B0604020202020204" pitchFamily="34" charset="0"/>
              </a:rPr>
              <a:t>If you want to scale the picture, </a:t>
            </a:r>
            <a:br>
              <a:rPr lang="da-DK" altLang="da-DK" sz="900" b="0" noProof="1">
                <a:solidFill>
                  <a:schemeClr val="tx1"/>
                </a:solidFill>
                <a:latin typeface="Avenir Next LT Pro" panose="020B0504020202020204" pitchFamily="34" charset="0"/>
                <a:cs typeface="Arial" panose="020B0604020202020204" pitchFamily="34" charset="0"/>
              </a:rPr>
            </a:br>
            <a:r>
              <a:rPr lang="da-DK" altLang="da-DK" sz="900" b="0" noProof="1">
                <a:solidFill>
                  <a:schemeClr val="tx1"/>
                </a:solidFill>
                <a:latin typeface="Avenir Next LT Pro" panose="020B0504020202020204" pitchFamily="34" charset="0"/>
                <a:cs typeface="Arial" panose="020B0604020202020204" pitchFamily="34" charset="0"/>
              </a:rPr>
              <a:t>hold </a:t>
            </a:r>
            <a:r>
              <a:rPr lang="da-DK" altLang="da-DK" sz="900" b="1" noProof="1">
                <a:solidFill>
                  <a:schemeClr val="tx1"/>
                </a:solidFill>
                <a:latin typeface="Avenir Next LT Pro" panose="020B0504020202020204" pitchFamily="34" charset="0"/>
                <a:cs typeface="Arial" panose="020B0604020202020204" pitchFamily="34" charset="0"/>
              </a:rPr>
              <a:t>SHIFT</a:t>
            </a:r>
            <a:r>
              <a:rPr lang="da-DK" altLang="da-DK" sz="900" b="0" noProof="1">
                <a:solidFill>
                  <a:schemeClr val="tx1"/>
                </a:solidFill>
                <a:latin typeface="Avenir Next LT Pro" panose="020B0504020202020204" pitchFamily="34" charset="0"/>
                <a:cs typeface="Arial" panose="020B0604020202020204" pitchFamily="34" charset="0"/>
              </a:rPr>
              <a:t>-key down while </a:t>
            </a:r>
            <a:br>
              <a:rPr lang="da-DK" altLang="da-DK" sz="900" b="0" noProof="1">
                <a:solidFill>
                  <a:schemeClr val="tx1"/>
                </a:solidFill>
                <a:latin typeface="Avenir Next LT Pro" panose="020B0504020202020204" pitchFamily="34" charset="0"/>
                <a:cs typeface="Arial" panose="020B0604020202020204" pitchFamily="34" charset="0"/>
              </a:rPr>
            </a:br>
            <a:r>
              <a:rPr lang="da-DK" altLang="da-DK" sz="900" b="0" noProof="1">
                <a:solidFill>
                  <a:schemeClr val="tx1"/>
                </a:solidFill>
                <a:latin typeface="Avenir Next LT Pro" panose="020B0504020202020204" pitchFamily="34" charset="0"/>
                <a:cs typeface="Arial" panose="020B0604020202020204" pitchFamily="34" charset="0"/>
              </a:rPr>
              <a:t>dragging the corners of the picture</a:t>
            </a:r>
          </a:p>
          <a:p>
            <a:pPr eaLnBrk="1" hangingPunct="1">
              <a:spcAft>
                <a:spcPts val="600"/>
              </a:spcAft>
              <a:defRPr/>
            </a:pPr>
            <a:r>
              <a:rPr lang="da-DK" altLang="da-DK" sz="900" b="1" noProof="1">
                <a:solidFill>
                  <a:schemeClr val="tx1"/>
                </a:solidFill>
                <a:latin typeface="Avenir Next LT Pro" panose="020B0504020202020204" pitchFamily="34" charset="0"/>
                <a:cs typeface="Arial" panose="020B0604020202020204" pitchFamily="34" charset="0"/>
              </a:rPr>
              <a:t>Hint: </a:t>
            </a:r>
            <a:r>
              <a:rPr lang="da-DK" altLang="da-DK" sz="900" b="0" noProof="1">
                <a:solidFill>
                  <a:schemeClr val="tx1"/>
                </a:solidFill>
                <a:latin typeface="Avenir Next LT Pro" panose="020B0504020202020204" pitchFamily="34" charset="0"/>
                <a:cs typeface="Arial" panose="020B0604020202020204" pitchFamily="34" charset="0"/>
              </a:rPr>
              <a:t>If you delete the picture and </a:t>
            </a:r>
            <a:br>
              <a:rPr lang="da-DK" altLang="da-DK" sz="900" b="0" noProof="1">
                <a:solidFill>
                  <a:schemeClr val="tx1"/>
                </a:solidFill>
                <a:latin typeface="Avenir Next LT Pro" panose="020B0504020202020204" pitchFamily="34" charset="0"/>
                <a:cs typeface="Arial" panose="020B0604020202020204" pitchFamily="34" charset="0"/>
              </a:rPr>
            </a:br>
            <a:r>
              <a:rPr lang="da-DK" altLang="da-DK" sz="900" b="0" noProof="1">
                <a:solidFill>
                  <a:schemeClr val="tx1"/>
                </a:solidFill>
                <a:latin typeface="Avenir Next LT Pro" panose="020B0504020202020204" pitchFamily="34" charset="0"/>
                <a:cs typeface="Arial" panose="020B0604020202020204" pitchFamily="34" charset="0"/>
              </a:rPr>
              <a:t>insert a new one, the picture may </a:t>
            </a:r>
            <a:br>
              <a:rPr lang="da-DK" altLang="da-DK" sz="900" b="0" noProof="1">
                <a:solidFill>
                  <a:schemeClr val="tx1"/>
                </a:solidFill>
                <a:latin typeface="Avenir Next LT Pro" panose="020B0504020202020204" pitchFamily="34" charset="0"/>
                <a:cs typeface="Arial" panose="020B0604020202020204" pitchFamily="34" charset="0"/>
              </a:rPr>
            </a:br>
            <a:r>
              <a:rPr lang="da-DK" altLang="da-DK" sz="900" b="0" noProof="1">
                <a:solidFill>
                  <a:schemeClr val="tx1"/>
                </a:solidFill>
                <a:latin typeface="Avenir Next LT Pro" panose="020B0504020202020204" pitchFamily="34" charset="0"/>
                <a:cs typeface="Arial" panose="020B0604020202020204" pitchFamily="34" charset="0"/>
              </a:rPr>
              <a:t>lie in front of the text or graphic.</a:t>
            </a:r>
            <a:br>
              <a:rPr lang="da-DK" altLang="da-DK" sz="900" b="0" noProof="1">
                <a:solidFill>
                  <a:schemeClr val="tx1"/>
                </a:solidFill>
                <a:latin typeface="Avenir Next LT Pro" panose="020B0504020202020204" pitchFamily="34" charset="0"/>
                <a:cs typeface="Arial" panose="020B0604020202020204" pitchFamily="34" charset="0"/>
              </a:rPr>
            </a:br>
            <a:r>
              <a:rPr lang="da-DK" altLang="da-DK" sz="900" b="0" noProof="1">
                <a:solidFill>
                  <a:schemeClr val="tx1"/>
                </a:solidFill>
                <a:latin typeface="Avenir Next LT Pro" panose="020B0504020202020204" pitchFamily="34" charset="0"/>
                <a:cs typeface="Arial" panose="020B0604020202020204" pitchFamily="34" charset="0"/>
              </a:rPr>
              <a:t>If this happens, select the picture, </a:t>
            </a:r>
            <a:br>
              <a:rPr lang="da-DK" altLang="da-DK" sz="900" b="0" noProof="1">
                <a:solidFill>
                  <a:schemeClr val="tx1"/>
                </a:solidFill>
                <a:latin typeface="Avenir Next LT Pro" panose="020B0504020202020204" pitchFamily="34" charset="0"/>
                <a:cs typeface="Arial" panose="020B0604020202020204" pitchFamily="34" charset="0"/>
              </a:rPr>
            </a:br>
            <a:r>
              <a:rPr lang="da-DK" altLang="da-DK" sz="900" b="0" noProof="1">
                <a:solidFill>
                  <a:schemeClr val="tx1"/>
                </a:solidFill>
                <a:latin typeface="Avenir Next LT Pro" panose="020B0504020202020204" pitchFamily="34" charset="0"/>
                <a:cs typeface="Arial" panose="020B0604020202020204" pitchFamily="34" charset="0"/>
              </a:rPr>
              <a:t>right-click and choose </a:t>
            </a:r>
            <a:r>
              <a:rPr lang="da-DK" altLang="da-DK" sz="900" b="1" noProof="1">
                <a:solidFill>
                  <a:schemeClr val="tx1"/>
                </a:solidFill>
                <a:latin typeface="Avenir Next LT Pro" panose="020B0504020202020204" pitchFamily="34" charset="0"/>
                <a:cs typeface="Arial" panose="020B0604020202020204" pitchFamily="34" charset="0"/>
              </a:rPr>
              <a:t>Send to Back</a:t>
            </a:r>
          </a:p>
          <a:p>
            <a:pPr marL="0" algn="l" defTabSz="914400" rtl="0" eaLnBrk="1" fontAlgn="auto" latinLnBrk="0" hangingPunct="1">
              <a:spcBef>
                <a:spcPts val="1200"/>
              </a:spcBef>
              <a:spcAft>
                <a:spcPts val="600"/>
              </a:spcAft>
              <a:buFont typeface="+mj-lt"/>
              <a:buNone/>
              <a:defRPr/>
            </a:pPr>
            <a:r>
              <a:rPr lang="da-DK" sz="1400" b="0" kern="1200" cap="none" spc="0" baseline="0" noProof="1">
                <a:solidFill>
                  <a:schemeClr val="tx2"/>
                </a:solidFill>
                <a:latin typeface="Avenir Next LT Pro" panose="020B0504020202020204" pitchFamily="34" charset="0"/>
                <a:ea typeface="Open Sans Light" panose="020B0306030504020204" pitchFamily="34" charset="0"/>
                <a:cs typeface="Open Sans Light" panose="020B0306030504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Avenir Next LT Pro" panose="020B0504020202020204" pitchFamily="34" charset="0"/>
                <a:cs typeface="Arial" panose="020B0604020202020204" pitchFamily="34" charset="0"/>
              </a:rPr>
              <a:t>1.</a:t>
            </a:r>
            <a:r>
              <a:rPr lang="da-DK" altLang="da-DK" sz="900" noProof="1">
                <a:solidFill>
                  <a:schemeClr val="tx1"/>
                </a:solidFill>
                <a:latin typeface="Avenir Next LT Pro" panose="020B0504020202020204" pitchFamily="34" charset="0"/>
                <a:cs typeface="Arial" panose="020B0604020202020204" pitchFamily="34" charset="0"/>
              </a:rPr>
              <a:t> Click the </a:t>
            </a:r>
            <a:r>
              <a:rPr lang="da-DK" altLang="da-DK" sz="900" b="1" noProof="1">
                <a:solidFill>
                  <a:schemeClr val="tx1"/>
                </a:solidFill>
                <a:latin typeface="Avenir Next LT Pro" panose="020B0504020202020204" pitchFamily="34" charset="0"/>
                <a:cs typeface="Arial" panose="020B0604020202020204" pitchFamily="34" charset="0"/>
              </a:rPr>
              <a:t>Home </a:t>
            </a:r>
            <a:r>
              <a:rPr lang="da-DK" altLang="da-DK" sz="900" b="0" noProof="1">
                <a:solidFill>
                  <a:schemeClr val="tx1"/>
                </a:solidFill>
                <a:latin typeface="Avenir Next LT Pro" panose="020B0504020202020204" pitchFamily="34" charset="0"/>
                <a:cs typeface="Arial" panose="020B0604020202020204" pitchFamily="34" charset="0"/>
              </a:rPr>
              <a:t>tab</a:t>
            </a:r>
            <a:endParaRPr lang="da-DK" altLang="da-DK" sz="900" b="0" strike="sngStrike" noProof="1">
              <a:solidFill>
                <a:schemeClr val="tx1"/>
              </a:solidFill>
              <a:latin typeface="Avenir Next LT Pro" panose="020B05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Avenir Next LT Pro" panose="020B0504020202020204" pitchFamily="34" charset="0"/>
                <a:cs typeface="Arial" panose="020B0604020202020204" pitchFamily="34" charset="0"/>
              </a:rPr>
              <a:t>2.</a:t>
            </a:r>
            <a:r>
              <a:rPr lang="da-DK" altLang="da-DK" sz="900" noProof="1">
                <a:solidFill>
                  <a:schemeClr val="tx1"/>
                </a:solidFill>
                <a:latin typeface="Avenir Next LT Pro" panose="020B0504020202020204" pitchFamily="34" charset="0"/>
                <a:cs typeface="Arial" panose="020B0604020202020204" pitchFamily="34" charset="0"/>
              </a:rPr>
              <a:t> Click the </a:t>
            </a:r>
            <a:r>
              <a:rPr lang="da-DK" altLang="da-DK" sz="900" b="1" baseline="0" noProof="1">
                <a:solidFill>
                  <a:schemeClr val="tx1"/>
                </a:solidFill>
                <a:latin typeface="Avenir Next LT Pro" panose="020B0504020202020204" pitchFamily="34" charset="0"/>
                <a:cs typeface="Arial" panose="020B0604020202020204" pitchFamily="34" charset="0"/>
              </a:rPr>
              <a:t>Reset </a:t>
            </a:r>
            <a:r>
              <a:rPr lang="da-DK" altLang="da-DK" sz="900" noProof="1">
                <a:solidFill>
                  <a:schemeClr val="tx1"/>
                </a:solidFill>
                <a:latin typeface="Avenir Next LT Pro" panose="020B0504020202020204" pitchFamily="34" charset="0"/>
                <a:cs typeface="Arial" panose="020B0604020202020204" pitchFamily="34" charset="0"/>
              </a:rPr>
              <a:t>menu to reset position, size</a:t>
            </a:r>
            <a:r>
              <a:rPr lang="da-DK" altLang="da-DK" sz="900" baseline="0" noProof="1">
                <a:solidFill>
                  <a:schemeClr val="tx1"/>
                </a:solidFill>
                <a:latin typeface="Avenir Next LT Pro" panose="020B0504020202020204" pitchFamily="34" charset="0"/>
                <a:cs typeface="Arial" panose="020B0604020202020204" pitchFamily="34" charset="0"/>
              </a:rPr>
              <a:t> and formatting of the </a:t>
            </a:r>
            <a:br>
              <a:rPr lang="da-DK" altLang="da-DK" sz="900" baseline="0" noProof="1">
                <a:solidFill>
                  <a:schemeClr val="tx1"/>
                </a:solidFill>
                <a:latin typeface="Avenir Next LT Pro" panose="020B0504020202020204" pitchFamily="34" charset="0"/>
                <a:cs typeface="Arial" panose="020B0604020202020204" pitchFamily="34" charset="0"/>
              </a:rPr>
            </a:br>
            <a:r>
              <a:rPr lang="da-DK" altLang="da-DK" sz="900" baseline="0" noProof="1">
                <a:solidFill>
                  <a:schemeClr val="tx1"/>
                </a:solidFill>
                <a:latin typeface="Avenir Next LT Pro" panose="020B0504020202020204" pitchFamily="34" charset="0"/>
                <a:cs typeface="Arial" panose="020B0604020202020204" pitchFamily="34" charset="0"/>
              </a:rPr>
              <a:t>slide placeholders to their default settings</a:t>
            </a:r>
            <a:endParaRPr lang="da-DK" altLang="da-DK" sz="900" noProof="1">
              <a:solidFill>
                <a:schemeClr val="tx1"/>
              </a:solidFill>
              <a:latin typeface="Avenir Next LT Pro" panose="020B0504020202020204" pitchFamily="34" charset="0"/>
              <a:cs typeface="Arial" panose="020B0604020202020204" pitchFamily="34" charset="0"/>
            </a:endParaRPr>
          </a:p>
          <a:p>
            <a:pPr eaLnBrk="1" hangingPunct="1">
              <a:spcAft>
                <a:spcPts val="600"/>
              </a:spcAft>
              <a:defRPr/>
            </a:pPr>
            <a:endParaRPr lang="da-DK" altLang="da-DK" sz="900" b="1" noProof="1">
              <a:solidFill>
                <a:schemeClr val="tx1"/>
              </a:solidFill>
              <a:latin typeface="Avenir Next LT Pro" panose="020B0504020202020204" pitchFamily="34" charset="0"/>
              <a:cs typeface="Arial" panose="020B0604020202020204" pitchFamily="34" charset="0"/>
            </a:endParaRPr>
          </a:p>
        </p:txBody>
      </p:sp>
      <p:sp>
        <p:nvSpPr>
          <p:cNvPr id="25" name="Text Box 4"/>
          <p:cNvSpPr txBox="1">
            <a:spLocks noChangeArrowheads="1"/>
          </p:cNvSpPr>
          <p:nvPr userDrawn="1"/>
        </p:nvSpPr>
        <p:spPr bwMode="auto">
          <a:xfrm>
            <a:off x="7925241" y="1815926"/>
            <a:ext cx="2160798"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algn="l" defTabSz="914400" rtl="0" eaLnBrk="1" latinLnBrk="0" hangingPunct="1">
              <a:spcBef>
                <a:spcPts val="1200"/>
              </a:spcBef>
              <a:spcAft>
                <a:spcPts val="600"/>
              </a:spcAft>
              <a:defRPr/>
            </a:pPr>
            <a:r>
              <a:rPr lang="da-DK" sz="1400" b="0" kern="1200" cap="none" spc="0" baseline="0" noProof="1">
                <a:solidFill>
                  <a:schemeClr val="tx2"/>
                </a:solidFill>
                <a:latin typeface="Avenir Next LT Pro" panose="020B0504020202020204" pitchFamily="34" charset="0"/>
                <a:ea typeface="Open Sans Light" panose="020B0306030504020204" pitchFamily="34" charset="0"/>
                <a:cs typeface="Open Sans Light" panose="020B0306030504020204" pitchFamily="34" charset="0"/>
              </a:rPr>
              <a:t>Change slide number, </a:t>
            </a:r>
            <a:br>
              <a:rPr lang="da-DK" sz="1400" b="0" kern="1200" cap="none" spc="0" baseline="0" noProof="1">
                <a:solidFill>
                  <a:schemeClr val="tx2"/>
                </a:solidFill>
                <a:latin typeface="Avenir Next LT Pro" panose="020B0504020202020204" pitchFamily="34" charset="0"/>
                <a:ea typeface="Open Sans Light" panose="020B0306030504020204" pitchFamily="34" charset="0"/>
                <a:cs typeface="Open Sans Light" panose="020B0306030504020204" pitchFamily="34" charset="0"/>
              </a:rPr>
            </a:br>
            <a:r>
              <a:rPr lang="da-DK" sz="1400" b="0" kern="1200" cap="none" spc="0" baseline="0" noProof="1">
                <a:solidFill>
                  <a:schemeClr val="tx2"/>
                </a:solidFill>
                <a:latin typeface="Avenir Next LT Pro" panose="020B0504020202020204" pitchFamily="34" charset="0"/>
                <a:ea typeface="Open Sans Light" panose="020B0306030504020204" pitchFamily="34" charset="0"/>
                <a:cs typeface="Open Sans Light" panose="020B0306030504020204" pitchFamily="34" charset="0"/>
              </a:rPr>
              <a:t>date and footer</a:t>
            </a:r>
          </a:p>
          <a:p>
            <a:pPr eaLnBrk="1" hangingPunct="1">
              <a:spcAft>
                <a:spcPts val="600"/>
              </a:spcAft>
              <a:defRPr/>
            </a:pPr>
            <a:r>
              <a:rPr lang="da-DK" altLang="da-DK" sz="900" b="0" noProof="1">
                <a:solidFill>
                  <a:schemeClr val="tx1"/>
                </a:solidFill>
                <a:latin typeface="Avenir Next LT Pro" panose="020B0504020202020204" pitchFamily="34" charset="0"/>
                <a:cs typeface="Arial" panose="020B0604020202020204" pitchFamily="34" charset="0"/>
              </a:rPr>
              <a:t>Do this at the very end, so you get </a:t>
            </a:r>
            <a:br>
              <a:rPr lang="da-DK" altLang="da-DK" sz="900" b="0" noProof="1">
                <a:solidFill>
                  <a:schemeClr val="tx1"/>
                </a:solidFill>
                <a:latin typeface="Avenir Next LT Pro" panose="020B0504020202020204" pitchFamily="34" charset="0"/>
                <a:cs typeface="Arial" panose="020B0604020202020204" pitchFamily="34" charset="0"/>
              </a:rPr>
            </a:br>
            <a:r>
              <a:rPr lang="da-DK" altLang="da-DK" sz="900" b="0" noProof="1">
                <a:solidFill>
                  <a:schemeClr val="tx1"/>
                </a:solidFill>
                <a:latin typeface="Avenir Next LT Pro" panose="020B0504020202020204" pitchFamily="34" charset="0"/>
                <a:cs typeface="Arial" panose="020B0604020202020204" pitchFamily="34" charset="0"/>
              </a:rPr>
              <a:t>all the corrections on all slides</a:t>
            </a:r>
          </a:p>
          <a:p>
            <a:pPr eaLnBrk="1" hangingPunct="1">
              <a:spcAft>
                <a:spcPts val="600"/>
              </a:spcAft>
              <a:defRPr/>
            </a:pPr>
            <a:r>
              <a:rPr lang="da-DK" altLang="da-DK" sz="900" b="1" noProof="1">
                <a:solidFill>
                  <a:schemeClr val="tx1"/>
                </a:solidFill>
                <a:latin typeface="Avenir Next LT Pro" panose="020B0504020202020204" pitchFamily="34" charset="0"/>
                <a:cs typeface="Arial" panose="020B0604020202020204" pitchFamily="34" charset="0"/>
              </a:rPr>
              <a:t>1. </a:t>
            </a:r>
            <a:r>
              <a:rPr lang="da-DK" altLang="da-DK" sz="900" b="0" noProof="1">
                <a:solidFill>
                  <a:schemeClr val="tx1"/>
                </a:solidFill>
                <a:latin typeface="Avenir Next LT Pro" panose="020B0504020202020204" pitchFamily="34" charset="0"/>
                <a:cs typeface="Arial" panose="020B0604020202020204" pitchFamily="34" charset="0"/>
              </a:rPr>
              <a:t>Click the </a:t>
            </a:r>
            <a:r>
              <a:rPr lang="da-DK" altLang="da-DK" sz="900" b="1" noProof="1">
                <a:solidFill>
                  <a:schemeClr val="tx1"/>
                </a:solidFill>
                <a:latin typeface="Avenir Next LT Pro" panose="020B0504020202020204" pitchFamily="34" charset="0"/>
                <a:cs typeface="Arial" panose="020B0604020202020204" pitchFamily="34" charset="0"/>
              </a:rPr>
              <a:t>Insert </a:t>
            </a:r>
            <a:r>
              <a:rPr lang="da-DK" altLang="da-DK" sz="900" b="0" noProof="1">
                <a:solidFill>
                  <a:schemeClr val="tx1"/>
                </a:solidFill>
                <a:latin typeface="Avenir Next LT Pro" panose="020B0504020202020204" pitchFamily="34" charset="0"/>
                <a:cs typeface="Arial" panose="020B0604020202020204" pitchFamily="34" charset="0"/>
              </a:rPr>
              <a:t>tab</a:t>
            </a:r>
          </a:p>
          <a:p>
            <a:pPr eaLnBrk="1" hangingPunct="1">
              <a:spcAft>
                <a:spcPts val="600"/>
              </a:spcAft>
              <a:defRPr/>
            </a:pPr>
            <a:r>
              <a:rPr lang="da-DK" altLang="da-DK" sz="900" b="1" noProof="1">
                <a:solidFill>
                  <a:schemeClr val="tx1"/>
                </a:solidFill>
                <a:latin typeface="Avenir Next LT Pro" panose="020B0504020202020204" pitchFamily="34" charset="0"/>
                <a:cs typeface="Arial" panose="020B0604020202020204" pitchFamily="34" charset="0"/>
              </a:rPr>
              <a:t>2. </a:t>
            </a:r>
            <a:r>
              <a:rPr lang="da-DK" altLang="da-DK" sz="900" b="0" noProof="1">
                <a:solidFill>
                  <a:schemeClr val="tx1"/>
                </a:solidFill>
                <a:latin typeface="Avenir Next LT Pro" panose="020B0504020202020204" pitchFamily="34" charset="0"/>
                <a:cs typeface="Arial" panose="020B0604020202020204" pitchFamily="34" charset="0"/>
              </a:rPr>
              <a:t>Click on </a:t>
            </a:r>
            <a:r>
              <a:rPr lang="da-DK" altLang="da-DK" sz="900" b="1" noProof="1">
                <a:solidFill>
                  <a:schemeClr val="tx1"/>
                </a:solidFill>
                <a:latin typeface="Avenir Next LT Pro" panose="020B0504020202020204" pitchFamily="34" charset="0"/>
                <a:cs typeface="Arial" panose="020B0604020202020204" pitchFamily="34" charset="0"/>
              </a:rPr>
              <a:t>Header and Footer </a:t>
            </a:r>
            <a:br>
              <a:rPr lang="da-DK" altLang="da-DK" sz="900" b="0" noProof="1">
                <a:solidFill>
                  <a:schemeClr val="tx1"/>
                </a:solidFill>
                <a:latin typeface="Avenir Next LT Pro" panose="020B0504020202020204" pitchFamily="34" charset="0"/>
                <a:cs typeface="Arial" panose="020B0604020202020204" pitchFamily="34" charset="0"/>
              </a:rPr>
            </a:br>
            <a:r>
              <a:rPr lang="da-DK" altLang="da-DK" sz="900" b="0" noProof="1">
                <a:solidFill>
                  <a:schemeClr val="tx1"/>
                </a:solidFill>
                <a:latin typeface="Avenir Next LT Pro" panose="020B0504020202020204" pitchFamily="34" charset="0"/>
                <a:cs typeface="Arial" panose="020B0604020202020204" pitchFamily="34" charset="0"/>
              </a:rPr>
              <a:t>(write the desired text)</a:t>
            </a:r>
          </a:p>
          <a:p>
            <a:pPr eaLnBrk="1" hangingPunct="1">
              <a:spcAft>
                <a:spcPts val="600"/>
              </a:spcAft>
              <a:defRPr/>
            </a:pPr>
            <a:r>
              <a:rPr lang="da-DK" altLang="da-DK" sz="900" b="1" noProof="1">
                <a:solidFill>
                  <a:schemeClr val="tx1"/>
                </a:solidFill>
                <a:latin typeface="Avenir Next LT Pro" panose="020B0504020202020204" pitchFamily="34" charset="0"/>
                <a:cs typeface="Arial" panose="020B0604020202020204" pitchFamily="34" charset="0"/>
              </a:rPr>
              <a:t>3. </a:t>
            </a:r>
            <a:r>
              <a:rPr lang="da-DK" altLang="da-DK" sz="900" b="0" noProof="1">
                <a:solidFill>
                  <a:schemeClr val="tx1"/>
                </a:solidFill>
                <a:latin typeface="Avenir Next LT Pro" panose="020B0504020202020204" pitchFamily="34" charset="0"/>
                <a:cs typeface="Arial" panose="020B0604020202020204" pitchFamily="34" charset="0"/>
              </a:rPr>
              <a:t>Click </a:t>
            </a:r>
            <a:r>
              <a:rPr lang="da-DK" altLang="da-DK" sz="900" b="1" noProof="1">
                <a:solidFill>
                  <a:schemeClr val="tx1"/>
                </a:solidFill>
                <a:latin typeface="Avenir Next LT Pro" panose="020B0504020202020204" pitchFamily="34" charset="0"/>
                <a:cs typeface="Arial" panose="020B0604020202020204" pitchFamily="34" charset="0"/>
              </a:rPr>
              <a:t>Apply to All </a:t>
            </a:r>
            <a:r>
              <a:rPr lang="da-DK" altLang="da-DK" sz="900" b="0" noProof="1">
                <a:solidFill>
                  <a:schemeClr val="tx1"/>
                </a:solidFill>
                <a:latin typeface="Avenir Next LT Pro" panose="020B0504020202020204" pitchFamily="34" charset="0"/>
                <a:cs typeface="Arial" panose="020B0604020202020204" pitchFamily="34" charset="0"/>
              </a:rPr>
              <a:t>or </a:t>
            </a:r>
            <a:r>
              <a:rPr lang="da-DK" altLang="da-DK" sz="900" b="1" noProof="1">
                <a:solidFill>
                  <a:schemeClr val="tx1"/>
                </a:solidFill>
                <a:latin typeface="Avenir Next LT Pro" panose="020B0504020202020204" pitchFamily="34" charset="0"/>
                <a:cs typeface="Arial" panose="020B0604020202020204" pitchFamily="34" charset="0"/>
              </a:rPr>
              <a:t>Apply</a:t>
            </a:r>
            <a:r>
              <a:rPr lang="da-DK" altLang="da-DK" sz="900" b="0" noProof="1">
                <a:solidFill>
                  <a:schemeClr val="tx1"/>
                </a:solidFill>
                <a:latin typeface="Avenir Next LT Pro" panose="020B0504020202020204" pitchFamily="34" charset="0"/>
                <a:cs typeface="Arial" panose="020B0604020202020204" pitchFamily="34" charset="0"/>
              </a:rPr>
              <a:t> if </a:t>
            </a:r>
            <a:br>
              <a:rPr lang="da-DK" altLang="da-DK" sz="900" b="0" noProof="1">
                <a:solidFill>
                  <a:schemeClr val="tx1"/>
                </a:solidFill>
                <a:latin typeface="Avenir Next LT Pro" panose="020B0504020202020204" pitchFamily="34" charset="0"/>
                <a:cs typeface="Arial" panose="020B0604020202020204" pitchFamily="34" charset="0"/>
              </a:rPr>
            </a:br>
            <a:r>
              <a:rPr lang="da-DK" altLang="da-DK" sz="900" b="0" noProof="1">
                <a:solidFill>
                  <a:schemeClr val="tx1"/>
                </a:solidFill>
                <a:latin typeface="Avenir Next LT Pro" panose="020B0504020202020204" pitchFamily="34" charset="0"/>
                <a:cs typeface="Arial" panose="020B0604020202020204" pitchFamily="34" charset="0"/>
              </a:rPr>
              <a:t>only used on one slide</a:t>
            </a:r>
          </a:p>
          <a:p>
            <a:pPr eaLnBrk="1" hangingPunct="1">
              <a:spcBef>
                <a:spcPts val="1200"/>
              </a:spcBef>
              <a:spcAft>
                <a:spcPts val="600"/>
              </a:spcAft>
              <a:defRPr/>
            </a:pPr>
            <a:r>
              <a:rPr lang="da-DK" sz="1400" b="0" kern="1200" cap="none" spc="0" baseline="0" noProof="1">
                <a:solidFill>
                  <a:schemeClr val="tx2"/>
                </a:solidFill>
                <a:latin typeface="Avenir Next LT Pro" panose="020B0504020202020204" pitchFamily="34" charset="0"/>
                <a:ea typeface="Open Sans Light" panose="020B0306030504020204" pitchFamily="34" charset="0"/>
                <a:cs typeface="Open Sans Light" panose="020B0306030504020204" pitchFamily="34" charset="0"/>
              </a:rPr>
              <a:t>Guides</a:t>
            </a:r>
          </a:p>
          <a:p>
            <a:pPr eaLnBrk="1" hangingPunct="1">
              <a:spcAft>
                <a:spcPts val="600"/>
              </a:spcAft>
              <a:defRPr/>
            </a:pPr>
            <a:r>
              <a:rPr lang="da-DK" altLang="da-DK" sz="900" b="0" noProof="1">
                <a:solidFill>
                  <a:schemeClr val="tx1"/>
                </a:solidFill>
                <a:latin typeface="Avenir Next LT Pro" panose="020B0504020202020204" pitchFamily="34" charset="0"/>
                <a:cs typeface="Arial" panose="020B0604020202020204" pitchFamily="34" charset="0"/>
              </a:rPr>
              <a:t>To view drawing guides</a:t>
            </a:r>
          </a:p>
          <a:p>
            <a:pPr eaLnBrk="1" hangingPunct="1">
              <a:spcAft>
                <a:spcPts val="600"/>
              </a:spcAft>
              <a:defRPr/>
            </a:pPr>
            <a:r>
              <a:rPr lang="da-DK" altLang="da-DK" sz="900" b="1" noProof="1">
                <a:solidFill>
                  <a:schemeClr val="tx1"/>
                </a:solidFill>
                <a:latin typeface="Avenir Next LT Pro" panose="020B0504020202020204" pitchFamily="34" charset="0"/>
                <a:cs typeface="Arial" panose="020B0604020202020204" pitchFamily="34" charset="0"/>
              </a:rPr>
              <a:t>1. </a:t>
            </a:r>
            <a:r>
              <a:rPr lang="da-DK" altLang="da-DK" sz="900" b="0" noProof="1">
                <a:solidFill>
                  <a:schemeClr val="tx1"/>
                </a:solidFill>
                <a:latin typeface="Avenir Next LT Pro" panose="020B0504020202020204" pitchFamily="34" charset="0"/>
                <a:cs typeface="Arial" panose="020B0604020202020204" pitchFamily="34" charset="0"/>
              </a:rPr>
              <a:t>Click the </a:t>
            </a:r>
            <a:r>
              <a:rPr lang="da-DK" altLang="da-DK" sz="900" b="1" noProof="1">
                <a:solidFill>
                  <a:schemeClr val="tx1"/>
                </a:solidFill>
                <a:latin typeface="Avenir Next LT Pro" panose="020B0504020202020204" pitchFamily="34" charset="0"/>
                <a:cs typeface="Arial" panose="020B0604020202020204" pitchFamily="34" charset="0"/>
              </a:rPr>
              <a:t>View</a:t>
            </a:r>
            <a:r>
              <a:rPr lang="da-DK" altLang="da-DK" sz="900" b="0" noProof="1">
                <a:solidFill>
                  <a:schemeClr val="tx1"/>
                </a:solidFill>
                <a:latin typeface="Avenir Next LT Pro" panose="020B0504020202020204" pitchFamily="34" charset="0"/>
                <a:cs typeface="Arial" panose="020B0604020202020204" pitchFamily="34" charset="0"/>
              </a:rPr>
              <a:t> tab, set </a:t>
            </a:r>
            <a:br>
              <a:rPr lang="da-DK" altLang="da-DK" sz="900" b="0" noProof="1">
                <a:solidFill>
                  <a:schemeClr val="tx1"/>
                </a:solidFill>
                <a:latin typeface="Avenir Next LT Pro" panose="020B0504020202020204" pitchFamily="34" charset="0"/>
                <a:cs typeface="Arial" panose="020B0604020202020204" pitchFamily="34" charset="0"/>
              </a:rPr>
            </a:br>
            <a:r>
              <a:rPr lang="da-DK" altLang="da-DK" sz="900" b="0" noProof="1">
                <a:solidFill>
                  <a:schemeClr val="tx1"/>
                </a:solidFill>
                <a:latin typeface="Avenir Next LT Pro" panose="020B0504020202020204" pitchFamily="34" charset="0"/>
                <a:cs typeface="Arial" panose="020B0604020202020204" pitchFamily="34" charset="0"/>
              </a:rPr>
              <a:t>tick mark next to </a:t>
            </a:r>
            <a:r>
              <a:rPr lang="da-DK" altLang="da-DK" sz="900" b="1" noProof="1">
                <a:solidFill>
                  <a:schemeClr val="tx1"/>
                </a:solidFill>
                <a:latin typeface="Avenir Next LT Pro" panose="020B0504020202020204" pitchFamily="34" charset="0"/>
                <a:cs typeface="Arial" panose="020B0604020202020204" pitchFamily="34" charset="0"/>
              </a:rPr>
              <a:t>Guides</a:t>
            </a:r>
            <a:endParaRPr lang="da-DK" altLang="da-DK" sz="900" b="0" noProof="1">
              <a:solidFill>
                <a:schemeClr val="tx1"/>
              </a:solidFill>
              <a:latin typeface="Avenir Next LT Pro" panose="020B0504020202020204" pitchFamily="34" charset="0"/>
              <a:cs typeface="Arial" panose="020B0604020202020204" pitchFamily="34" charset="0"/>
            </a:endParaRPr>
          </a:p>
          <a:p>
            <a:pPr eaLnBrk="1" hangingPunct="1">
              <a:spcAft>
                <a:spcPts val="600"/>
              </a:spcAft>
              <a:defRPr/>
            </a:pPr>
            <a:r>
              <a:rPr lang="da-DK" altLang="da-DK" sz="900" b="1" noProof="1">
                <a:solidFill>
                  <a:schemeClr val="tx1"/>
                </a:solidFill>
                <a:latin typeface="Avenir Next LT Pro" panose="020B0504020202020204" pitchFamily="34" charset="0"/>
                <a:cs typeface="Arial" panose="020B0604020202020204" pitchFamily="34" charset="0"/>
              </a:rPr>
              <a:t>Hint: Alt + F9 </a:t>
            </a:r>
            <a:r>
              <a:rPr lang="da-DK" altLang="da-DK" sz="900" b="0" noProof="1">
                <a:solidFill>
                  <a:schemeClr val="tx1"/>
                </a:solidFill>
                <a:latin typeface="Avenir Next LT Pro" panose="020B0504020202020204" pitchFamily="34" charset="0"/>
                <a:cs typeface="Arial" panose="020B0604020202020204" pitchFamily="34" charset="0"/>
              </a:rPr>
              <a:t>for quick </a:t>
            </a:r>
            <a:br>
              <a:rPr lang="da-DK" altLang="da-DK" sz="900" b="0" noProof="1">
                <a:solidFill>
                  <a:schemeClr val="tx1"/>
                </a:solidFill>
                <a:latin typeface="Avenir Next LT Pro" panose="020B0504020202020204" pitchFamily="34" charset="0"/>
                <a:cs typeface="Arial" panose="020B0604020202020204" pitchFamily="34" charset="0"/>
              </a:rPr>
            </a:br>
            <a:r>
              <a:rPr lang="da-DK" altLang="da-DK" sz="900" b="0" noProof="1">
                <a:solidFill>
                  <a:schemeClr val="tx1"/>
                </a:solidFill>
                <a:latin typeface="Avenir Next LT Pro" panose="020B0504020202020204" pitchFamily="34" charset="0"/>
                <a:cs typeface="Arial" panose="020B0604020202020204" pitchFamily="34" charset="0"/>
              </a:rPr>
              <a:t>viewing of guides</a:t>
            </a:r>
          </a:p>
        </p:txBody>
      </p:sp>
      <p:pic>
        <p:nvPicPr>
          <p:cNvPr id="28" name="1 Increase decrease"/>
          <p:cNvPicPr>
            <a:picLocks noChangeAspect="1"/>
          </p:cNvPicPr>
          <p:nvPr userDrawn="1"/>
        </p:nvPicPr>
        <p:blipFill>
          <a:blip r:embed="rId3"/>
          <a:stretch>
            <a:fillRect/>
          </a:stretch>
        </p:blipFill>
        <p:spPr>
          <a:xfrm>
            <a:off x="2659299" y="2925255"/>
            <a:ext cx="549328" cy="285228"/>
          </a:xfrm>
          <a:prstGeom prst="rect">
            <a:avLst/>
          </a:prstGeom>
        </p:spPr>
      </p:pic>
      <p:pic>
        <p:nvPicPr>
          <p:cNvPr id="13" name="2 New picture"/>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733943" y="3538594"/>
            <a:ext cx="324764" cy="578237"/>
          </a:xfrm>
          <a:prstGeom prst="rect">
            <a:avLst/>
          </a:prstGeom>
        </p:spPr>
      </p:pic>
      <p:pic>
        <p:nvPicPr>
          <p:cNvPr id="16" name="3 Layout"/>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2716183" y="4846670"/>
            <a:ext cx="593368" cy="192211"/>
          </a:xfrm>
          <a:prstGeom prst="rect">
            <a:avLst/>
          </a:prstGeom>
        </p:spPr>
      </p:pic>
      <p:pic>
        <p:nvPicPr>
          <p:cNvPr id="19" name="4 Reset"/>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359337" y="5662772"/>
            <a:ext cx="492452" cy="200416"/>
          </a:xfrm>
          <a:prstGeom prst="rect">
            <a:avLst/>
          </a:prstGeom>
        </p:spPr>
      </p:pic>
      <p:pic>
        <p:nvPicPr>
          <p:cNvPr id="5" name="5 Insert picture"/>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6425716" y="2075087"/>
            <a:ext cx="262151" cy="256054"/>
          </a:xfrm>
          <a:prstGeom prst="rect">
            <a:avLst/>
          </a:prstGeom>
        </p:spPr>
      </p:pic>
      <p:pic>
        <p:nvPicPr>
          <p:cNvPr id="23" name="6 Crop"/>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6406348" y="3596004"/>
            <a:ext cx="337400" cy="321707"/>
          </a:xfrm>
          <a:prstGeom prst="rect">
            <a:avLst/>
          </a:prstGeom>
        </p:spPr>
      </p:pic>
      <p:pic>
        <p:nvPicPr>
          <p:cNvPr id="2" name="7 Scale picture"/>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6425716" y="4007002"/>
            <a:ext cx="359695" cy="335309"/>
          </a:xfrm>
          <a:prstGeom prst="rect">
            <a:avLst/>
          </a:prstGeom>
        </p:spPr>
      </p:pic>
    </p:spTree>
    <p:extLst>
      <p:ext uri="{BB962C8B-B14F-4D97-AF65-F5344CB8AC3E}">
        <p14:creationId xmlns:p14="http://schemas.microsoft.com/office/powerpoint/2010/main" val="1377664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Content and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70154A6-8898-4A1F-8455-7D8207F239E9}"/>
              </a:ext>
            </a:extLst>
          </p:cNvPr>
          <p:cNvGraphicFramePr>
            <a:graphicFrameLocks noChangeAspect="1"/>
          </p:cNvGraphicFramePr>
          <p:nvPr userDrawn="1">
            <p:custDataLst>
              <p:tags r:id="rId1"/>
            </p:custDataLst>
            <p:extLst>
              <p:ext uri="{D42A27DB-BD31-4B8C-83A1-F6EECF244321}">
                <p14:modId xmlns:p14="http://schemas.microsoft.com/office/powerpoint/2010/main" val="15420000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4" name="Object 3" hidden="1">
                        <a:extLst>
                          <a:ext uri="{FF2B5EF4-FFF2-40B4-BE49-F238E27FC236}">
                            <a16:creationId xmlns:a16="http://schemas.microsoft.com/office/drawing/2014/main" id="{370154A6-8898-4A1F-8455-7D8207F239E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6">
            <a:extLst>
              <a:ext uri="{FF2B5EF4-FFF2-40B4-BE49-F238E27FC236}">
                <a16:creationId xmlns:a16="http://schemas.microsoft.com/office/drawing/2014/main" id="{FE0FA6C8-94F5-4431-AEB0-21ABEF117577}"/>
              </a:ext>
            </a:extLst>
          </p:cNvPr>
          <p:cNvSpPr>
            <a:spLocks noGrp="1" noChangeAspect="1"/>
          </p:cNvSpPr>
          <p:nvPr>
            <p:ph type="pic" sz="quarter" idx="13"/>
          </p:nvPr>
        </p:nvSpPr>
        <p:spPr>
          <a:xfrm>
            <a:off x="6959600" y="115577"/>
            <a:ext cx="5113338" cy="6624660"/>
          </a:xfrm>
          <a:prstGeom prst="roundRect">
            <a:avLst>
              <a:gd name="adj" fmla="val 3701"/>
            </a:avLst>
          </a:prstGeom>
        </p:spPr>
        <p:txBody>
          <a:bodyPr/>
          <a:lstStyle/>
          <a:p>
            <a:r>
              <a:rPr lang="en-US"/>
              <a:t>Click icon to add picture</a:t>
            </a:r>
          </a:p>
        </p:txBody>
      </p:sp>
      <p:sp>
        <p:nvSpPr>
          <p:cNvPr id="18" name="Content Placeholder 17">
            <a:extLst>
              <a:ext uri="{FF2B5EF4-FFF2-40B4-BE49-F238E27FC236}">
                <a16:creationId xmlns:a16="http://schemas.microsoft.com/office/drawing/2014/main" id="{3AFFC336-1B9B-4E08-ABAC-3F5047B37F38}"/>
              </a:ext>
            </a:extLst>
          </p:cNvPr>
          <p:cNvSpPr>
            <a:spLocks noGrp="1"/>
          </p:cNvSpPr>
          <p:nvPr>
            <p:ph sz="quarter" idx="24"/>
          </p:nvPr>
        </p:nvSpPr>
        <p:spPr>
          <a:xfrm>
            <a:off x="445453" y="1340681"/>
            <a:ext cx="6082347" cy="5075994"/>
          </a:xfrm>
          <a:prstGeom prst="rect">
            <a:avLst/>
          </a:prstGeom>
        </p:spPr>
        <p:txBody>
          <a:bodyPr/>
          <a:lstStyle>
            <a:lvl1pPr marL="0" marR="0" indent="0" algn="l" defTabSz="914400" rtl="0" eaLnBrk="1" fontAlgn="auto" latinLnBrk="0" hangingPunct="1">
              <a:lnSpc>
                <a:spcPct val="119000"/>
              </a:lnSpc>
              <a:spcBef>
                <a:spcPts val="200"/>
              </a:spcBef>
              <a:spcAft>
                <a:spcPts val="0"/>
              </a:spcAft>
              <a:buClrTx/>
              <a:buSzTx/>
              <a:buFont typeface="Arial" panose="020B0604020202020204" pitchFamily="34" charset="0"/>
              <a:buNone/>
              <a:tabLst/>
              <a:defRPr>
                <a:solidFill>
                  <a:schemeClr val="tx1"/>
                </a:solidFill>
              </a:defRPr>
            </a:lvl1pPr>
            <a:lvl2pPr marL="800100" indent="0" algn="l" rtl="0">
              <a:buFont typeface="+mj-lt"/>
              <a:buAutoNum type="arabicPeriod"/>
              <a:defRPr sz="1600">
                <a:solidFill>
                  <a:schemeClr val="tx1"/>
                </a:solidFill>
              </a:defRPr>
            </a:lvl2pPr>
            <a:lvl3pPr marL="1257300" indent="0" algn="l" rtl="0">
              <a:buFont typeface="+mj-lt"/>
              <a:buAutoNum type="arabicPeriod"/>
              <a:defRPr sz="1600">
                <a:solidFill>
                  <a:schemeClr val="tx1"/>
                </a:solidFill>
              </a:defRPr>
            </a:lvl3pPr>
            <a:lvl4pPr marL="1714500" indent="-342900" algn="l" rtl="0">
              <a:buFont typeface="+mj-lt"/>
              <a:buAutoNum type="arabicPeriod"/>
              <a:defRPr>
                <a:solidFill>
                  <a:schemeClr val="tx1"/>
                </a:solidFill>
              </a:defRPr>
            </a:lvl4pPr>
            <a:lvl5pPr marL="2171700" indent="-342900" algn="l" rtl="0">
              <a:buFont typeface="+mj-lt"/>
              <a:buAutoNum type="arabicPeriod"/>
              <a:defRPr>
                <a:solidFill>
                  <a:schemeClr val="tx1"/>
                </a:solidFill>
              </a:defRPr>
            </a:lvl5pPr>
          </a:lstStyle>
          <a:p>
            <a:pPr marL="342900" marR="0" lvl="0"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Click to edit Master text styles</a:t>
            </a:r>
          </a:p>
          <a:p>
            <a:pPr marL="342900" marR="0" lvl="1"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Second level</a:t>
            </a:r>
          </a:p>
          <a:p>
            <a:pPr marL="342900" marR="0" lvl="2"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Third level</a:t>
            </a:r>
          </a:p>
          <a:p>
            <a:pPr marL="342900" marR="0" lvl="3"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Fourth level</a:t>
            </a:r>
          </a:p>
          <a:p>
            <a:pPr marL="342900" marR="0" lvl="4"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Fifth level</a:t>
            </a:r>
            <a:endParaRPr lang="en-US" noProof="0"/>
          </a:p>
        </p:txBody>
      </p:sp>
      <p:sp>
        <p:nvSpPr>
          <p:cNvPr id="15" name="Title 1">
            <a:extLst>
              <a:ext uri="{FF2B5EF4-FFF2-40B4-BE49-F238E27FC236}">
                <a16:creationId xmlns:a16="http://schemas.microsoft.com/office/drawing/2014/main" id="{DDF9989D-DFFC-4B11-85C5-A57E65B5B871}"/>
              </a:ext>
            </a:extLst>
          </p:cNvPr>
          <p:cNvSpPr>
            <a:spLocks noGrp="1"/>
          </p:cNvSpPr>
          <p:nvPr>
            <p:ph type="title"/>
          </p:nvPr>
        </p:nvSpPr>
        <p:spPr>
          <a:xfrm>
            <a:off x="445453" y="443865"/>
            <a:ext cx="6082347" cy="720000"/>
          </a:xfrm>
        </p:spPr>
        <p:txBody>
          <a:bodyPr vert="horz" anchor="t"/>
          <a:lstStyle>
            <a:lvl1pPr rtl="0">
              <a:lnSpc>
                <a:spcPct val="100000"/>
              </a:lnSpc>
              <a:defRPr sz="2800"/>
            </a:lvl1pPr>
          </a:lstStyle>
          <a:p>
            <a:r>
              <a:rPr lang="en-US" noProof="0"/>
              <a:t>Click to edit Master title style</a:t>
            </a:r>
          </a:p>
        </p:txBody>
      </p:sp>
      <p:pic>
        <p:nvPicPr>
          <p:cNvPr id="11" name="Picture 10">
            <a:extLst>
              <a:ext uri="{FF2B5EF4-FFF2-40B4-BE49-F238E27FC236}">
                <a16:creationId xmlns:a16="http://schemas.microsoft.com/office/drawing/2014/main" id="{2DB56F92-0A23-45A8-ACA8-9C2122556684}"/>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849850" y="297325"/>
            <a:ext cx="900000" cy="144000"/>
          </a:xfrm>
          <a:prstGeom prst="rect">
            <a:avLst/>
          </a:prstGeom>
        </p:spPr>
      </p:pic>
      <p:sp>
        <p:nvSpPr>
          <p:cNvPr id="27" name="Slide Number Placeholder 5">
            <a:extLst>
              <a:ext uri="{FF2B5EF4-FFF2-40B4-BE49-F238E27FC236}">
                <a16:creationId xmlns:a16="http://schemas.microsoft.com/office/drawing/2014/main" id="{E0B845A5-CC10-43DD-BAD1-006452841743}"/>
              </a:ext>
            </a:extLst>
          </p:cNvPr>
          <p:cNvSpPr>
            <a:spLocks noGrp="1"/>
          </p:cNvSpPr>
          <p:nvPr>
            <p:ph type="sldNum" sz="quarter" idx="4"/>
          </p:nvPr>
        </p:nvSpPr>
        <p:spPr>
          <a:xfrm>
            <a:off x="11799568" y="6562090"/>
            <a:ext cx="273370" cy="180000"/>
          </a:xfrm>
          <a:prstGeom prst="rect">
            <a:avLst/>
          </a:prstGeom>
        </p:spPr>
        <p:txBody>
          <a:bodyPr vert="horz" lIns="0" tIns="0" rIns="0" bIns="0" rtlCol="0" anchor="b" anchorCtr="0"/>
          <a:lstStyle>
            <a:lvl1pPr algn="l" rtl="0">
              <a:defRPr sz="1000">
                <a:solidFill>
                  <a:srgbClr val="38302B"/>
                </a:solidFill>
                <a:latin typeface="Avenir Next LT Pro" panose="020B0504020202020204" pitchFamily="34" charset="0"/>
              </a:defRPr>
            </a:lvl1pPr>
          </a:lstStyle>
          <a:p>
            <a:fld id="{24C8C45C-947F-4981-8B3F-4F32E973C901}" type="slidenum">
              <a:rPr lang="en-US" sz="800" smtClean="0"/>
              <a:pPr/>
              <a:t>‹#›</a:t>
            </a:fld>
            <a:endParaRPr lang="en-US"/>
          </a:p>
        </p:txBody>
      </p:sp>
      <p:sp>
        <p:nvSpPr>
          <p:cNvPr id="28" name="Rectangle 27">
            <a:extLst>
              <a:ext uri="{FF2B5EF4-FFF2-40B4-BE49-F238E27FC236}">
                <a16:creationId xmlns:a16="http://schemas.microsoft.com/office/drawing/2014/main" id="{6120065E-AEC3-DC95-CCD8-6F7FA9E9B63B}"/>
              </a:ext>
            </a:extLst>
          </p:cNvPr>
          <p:cNvSpPr/>
          <p:nvPr userDrawn="1"/>
        </p:nvSpPr>
        <p:spPr>
          <a:xfrm>
            <a:off x="11748641" y="6629592"/>
            <a:ext cx="7200" cy="108000"/>
          </a:xfrm>
          <a:prstGeom prst="rect">
            <a:avLst/>
          </a:prstGeom>
          <a:solidFill>
            <a:srgbClr val="383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00" noProof="0"/>
          </a:p>
        </p:txBody>
      </p:sp>
      <p:sp>
        <p:nvSpPr>
          <p:cNvPr id="29" name="Pladsholder til sidefod 8">
            <a:extLst>
              <a:ext uri="{FF2B5EF4-FFF2-40B4-BE49-F238E27FC236}">
                <a16:creationId xmlns:a16="http://schemas.microsoft.com/office/drawing/2014/main" id="{D2AB0ED7-61BF-DC86-6DEB-0A515519BA0C}"/>
              </a:ext>
            </a:extLst>
          </p:cNvPr>
          <p:cNvSpPr>
            <a:spLocks noGrp="1"/>
          </p:cNvSpPr>
          <p:nvPr>
            <p:ph type="ftr" sz="quarter" idx="3"/>
          </p:nvPr>
        </p:nvSpPr>
        <p:spPr>
          <a:xfrm>
            <a:off x="8103480" y="6562113"/>
            <a:ext cx="3601560" cy="180000"/>
          </a:xfrm>
          <a:prstGeom prst="rect">
            <a:avLst/>
          </a:prstGeom>
        </p:spPr>
        <p:txBody>
          <a:bodyPr lIns="0" tIns="0" rIns="0" bIns="0" anchor="b"/>
          <a:lstStyle>
            <a:lvl1pPr algn="r" rtl="0">
              <a:defRPr sz="800">
                <a:solidFill>
                  <a:srgbClr val="38302B"/>
                </a:solidFill>
                <a:latin typeface="Avenir Next LT Pro" panose="020B0504020202020204" pitchFamily="34" charset="0"/>
                <a:ea typeface="Open Sans Light" panose="020B0306030504020204" pitchFamily="34" charset="0"/>
                <a:cs typeface="Open Sans Light" panose="020B0306030504020204" pitchFamily="34" charset="0"/>
              </a:defRPr>
            </a:lvl1pPr>
          </a:lstStyle>
          <a:p>
            <a:r>
              <a:rPr lang="en-US"/>
              <a:t>Confidential</a:t>
            </a:r>
          </a:p>
        </p:txBody>
      </p:sp>
    </p:spTree>
    <p:extLst>
      <p:ext uri="{BB962C8B-B14F-4D97-AF65-F5344CB8AC3E}">
        <p14:creationId xmlns:p14="http://schemas.microsoft.com/office/powerpoint/2010/main" val="3646629924"/>
      </p:ext>
    </p:extLst>
  </p:cSld>
  <p:clrMapOvr>
    <a:masterClrMapping/>
  </p:clrMapOvr>
  <p:extLst>
    <p:ext uri="{DCECCB84-F9BA-43D5-87BE-67443E8EF086}">
      <p15:sldGuideLst xmlns:p15="http://schemas.microsoft.com/office/powerpoint/2012/main">
        <p15:guide id="1" orient="horz" pos="2160" userDrawn="1">
          <p15:clr>
            <a:srgbClr val="000000"/>
          </p15:clr>
        </p15:guide>
        <p15:guide id="2" pos="3840" userDrawn="1">
          <p15:clr>
            <a:srgbClr val="000000"/>
          </p15:clr>
        </p15:guide>
        <p15:guide id="3" pos="4112" userDrawn="1">
          <p15:clr>
            <a:srgbClr val="FBAE40"/>
          </p15:clr>
        </p15:guide>
        <p15:guide id="4" pos="438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Photo (left) and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C216AF1-55C1-47C5-AEA1-91A9A513A161}"/>
              </a:ext>
            </a:extLst>
          </p:cNvPr>
          <p:cNvGraphicFramePr>
            <a:graphicFrameLocks noChangeAspect="1"/>
          </p:cNvGraphicFramePr>
          <p:nvPr userDrawn="1">
            <p:custDataLst>
              <p:tags r:id="rId1"/>
            </p:custDataLst>
            <p:extLst>
              <p:ext uri="{D42A27DB-BD31-4B8C-83A1-F6EECF244321}">
                <p14:modId xmlns:p14="http://schemas.microsoft.com/office/powerpoint/2010/main" val="38608951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4" name="Object 3" hidden="1">
                        <a:extLst>
                          <a:ext uri="{FF2B5EF4-FFF2-40B4-BE49-F238E27FC236}">
                            <a16:creationId xmlns:a16="http://schemas.microsoft.com/office/drawing/2014/main" id="{9C216AF1-55C1-47C5-AEA1-91A9A513A16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itle 1">
            <a:extLst>
              <a:ext uri="{FF2B5EF4-FFF2-40B4-BE49-F238E27FC236}">
                <a16:creationId xmlns:a16="http://schemas.microsoft.com/office/drawing/2014/main" id="{301E5EDA-8D22-4F5D-BB6D-9250C3E0AEB3}"/>
              </a:ext>
            </a:extLst>
          </p:cNvPr>
          <p:cNvSpPr>
            <a:spLocks noGrp="1"/>
          </p:cNvSpPr>
          <p:nvPr>
            <p:ph type="title"/>
          </p:nvPr>
        </p:nvSpPr>
        <p:spPr>
          <a:xfrm>
            <a:off x="5666104" y="444755"/>
            <a:ext cx="6085383" cy="720000"/>
          </a:xfrm>
        </p:spPr>
        <p:txBody>
          <a:bodyPr vert="horz" anchor="t"/>
          <a:lstStyle>
            <a:lvl1pPr rtl="0">
              <a:defRPr sz="2800"/>
            </a:lvl1pPr>
          </a:lstStyle>
          <a:p>
            <a:r>
              <a:rPr lang="en-US" noProof="0"/>
              <a:t>Click to edit Master title style</a:t>
            </a:r>
          </a:p>
        </p:txBody>
      </p:sp>
      <p:sp>
        <p:nvSpPr>
          <p:cNvPr id="12" name="Picture Placeholder 6">
            <a:extLst>
              <a:ext uri="{FF2B5EF4-FFF2-40B4-BE49-F238E27FC236}">
                <a16:creationId xmlns:a16="http://schemas.microsoft.com/office/drawing/2014/main" id="{77EA8B23-C43E-45A7-87A7-671B8447D877}"/>
              </a:ext>
            </a:extLst>
          </p:cNvPr>
          <p:cNvSpPr>
            <a:spLocks noGrp="1" noChangeAspect="1"/>
          </p:cNvSpPr>
          <p:nvPr>
            <p:ph type="pic" sz="quarter" idx="13"/>
          </p:nvPr>
        </p:nvSpPr>
        <p:spPr>
          <a:xfrm>
            <a:off x="120969" y="118631"/>
            <a:ext cx="5111432" cy="6623482"/>
          </a:xfrm>
          <a:prstGeom prst="roundRect">
            <a:avLst>
              <a:gd name="adj" fmla="val 3701"/>
            </a:avLst>
          </a:prstGeom>
        </p:spPr>
        <p:txBody>
          <a:bodyPr/>
          <a:lstStyle/>
          <a:p>
            <a:r>
              <a:rPr lang="en-US"/>
              <a:t>Click icon to add picture</a:t>
            </a:r>
          </a:p>
        </p:txBody>
      </p:sp>
      <p:sp>
        <p:nvSpPr>
          <p:cNvPr id="16" name="Content Placeholder 17">
            <a:extLst>
              <a:ext uri="{FF2B5EF4-FFF2-40B4-BE49-F238E27FC236}">
                <a16:creationId xmlns:a16="http://schemas.microsoft.com/office/drawing/2014/main" id="{958CE9FE-60C0-4508-AC59-0A0D400B5FEF}"/>
              </a:ext>
            </a:extLst>
          </p:cNvPr>
          <p:cNvSpPr>
            <a:spLocks noGrp="1"/>
          </p:cNvSpPr>
          <p:nvPr>
            <p:ph sz="quarter" idx="24"/>
          </p:nvPr>
        </p:nvSpPr>
        <p:spPr>
          <a:xfrm>
            <a:off x="5666104" y="1340675"/>
            <a:ext cx="6085384" cy="5076000"/>
          </a:xfrm>
          <a:prstGeom prst="rect">
            <a:avLst/>
          </a:prstGeom>
        </p:spPr>
        <p:txBody>
          <a:bodyPr/>
          <a:lstStyle>
            <a:lvl1pPr marL="0" marR="0" indent="0" algn="l" defTabSz="914400" rtl="0" eaLnBrk="1" fontAlgn="auto" latinLnBrk="0" hangingPunct="1">
              <a:lnSpc>
                <a:spcPct val="119000"/>
              </a:lnSpc>
              <a:spcBef>
                <a:spcPts val="200"/>
              </a:spcBef>
              <a:spcAft>
                <a:spcPts val="0"/>
              </a:spcAft>
              <a:buClrTx/>
              <a:buSzTx/>
              <a:buFont typeface="+mj-lt"/>
              <a:buNone/>
              <a:tabLst/>
              <a:defRPr>
                <a:solidFill>
                  <a:schemeClr val="tx1"/>
                </a:solidFill>
              </a:defRPr>
            </a:lvl1pPr>
            <a:lvl2pPr marL="800100" indent="0" algn="l" rtl="0">
              <a:buFont typeface="+mj-lt"/>
              <a:buAutoNum type="arabicPeriod"/>
              <a:defRPr>
                <a:solidFill>
                  <a:schemeClr val="tx1"/>
                </a:solidFill>
              </a:defRPr>
            </a:lvl2pPr>
            <a:lvl3pPr marL="1257300" indent="0" algn="l" rtl="0">
              <a:buFont typeface="+mj-lt"/>
              <a:buAutoNum type="arabicPeriod"/>
              <a:defRPr>
                <a:solidFill>
                  <a:schemeClr val="tx1"/>
                </a:solidFill>
              </a:defRPr>
            </a:lvl3pPr>
            <a:lvl4pPr marL="1714500" indent="-342900" algn="l" rtl="0">
              <a:buFont typeface="+mj-lt"/>
              <a:buAutoNum type="arabicPeriod"/>
              <a:defRPr>
                <a:solidFill>
                  <a:schemeClr val="tx1"/>
                </a:solidFill>
              </a:defRPr>
            </a:lvl4pPr>
            <a:lvl5pPr marL="2171700" indent="-342900" algn="l" rtl="0">
              <a:buFont typeface="+mj-lt"/>
              <a:buAutoNum type="arabicPeriod"/>
              <a:defRPr>
                <a:solidFill>
                  <a:schemeClr val="tx1"/>
                </a:solidFill>
              </a:defRPr>
            </a:lvl5pPr>
          </a:lstStyle>
          <a:p>
            <a:pPr marL="342900" marR="0" lvl="0"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Click to edit Master text styles</a:t>
            </a:r>
          </a:p>
          <a:p>
            <a:pPr marL="342900" marR="0" lvl="1"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Second level</a:t>
            </a:r>
          </a:p>
          <a:p>
            <a:pPr marL="342900" marR="0" lvl="2"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Third level</a:t>
            </a:r>
          </a:p>
          <a:p>
            <a:pPr marL="342900" marR="0" lvl="3"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Fourth level</a:t>
            </a:r>
          </a:p>
          <a:p>
            <a:pPr marL="342900" marR="0" lvl="4"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Fifth level</a:t>
            </a:r>
            <a:endParaRPr lang="en-US" noProof="0"/>
          </a:p>
        </p:txBody>
      </p:sp>
      <p:pic>
        <p:nvPicPr>
          <p:cNvPr id="26" name="Picture 10">
            <a:extLst>
              <a:ext uri="{FF2B5EF4-FFF2-40B4-BE49-F238E27FC236}">
                <a16:creationId xmlns:a16="http://schemas.microsoft.com/office/drawing/2014/main" id="{2DAE317C-1610-E06F-9EB4-62D42275AA6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849850" y="297325"/>
            <a:ext cx="900000" cy="144000"/>
          </a:xfrm>
          <a:prstGeom prst="rect">
            <a:avLst/>
          </a:prstGeom>
        </p:spPr>
      </p:pic>
      <p:sp>
        <p:nvSpPr>
          <p:cNvPr id="27" name="Slide Number Placeholder 5">
            <a:extLst>
              <a:ext uri="{FF2B5EF4-FFF2-40B4-BE49-F238E27FC236}">
                <a16:creationId xmlns:a16="http://schemas.microsoft.com/office/drawing/2014/main" id="{5BDF6168-E2BD-2AEA-1948-13F37532EAA0}"/>
              </a:ext>
            </a:extLst>
          </p:cNvPr>
          <p:cNvSpPr>
            <a:spLocks noGrp="1"/>
          </p:cNvSpPr>
          <p:nvPr>
            <p:ph type="sldNum" sz="quarter" idx="4"/>
          </p:nvPr>
        </p:nvSpPr>
        <p:spPr>
          <a:xfrm>
            <a:off x="11799568" y="6562090"/>
            <a:ext cx="273370" cy="180000"/>
          </a:xfrm>
          <a:prstGeom prst="rect">
            <a:avLst/>
          </a:prstGeom>
        </p:spPr>
        <p:txBody>
          <a:bodyPr vert="horz" lIns="0" tIns="0" rIns="0" bIns="0" rtlCol="0" anchor="b" anchorCtr="0"/>
          <a:lstStyle>
            <a:lvl1pPr algn="l" rtl="0">
              <a:defRPr sz="1000">
                <a:solidFill>
                  <a:srgbClr val="38302B"/>
                </a:solidFill>
                <a:latin typeface="Avenir Next LT Pro" panose="020B0504020202020204" pitchFamily="34" charset="0"/>
              </a:defRPr>
            </a:lvl1pPr>
          </a:lstStyle>
          <a:p>
            <a:fld id="{24C8C45C-947F-4981-8B3F-4F32E973C901}" type="slidenum">
              <a:rPr lang="en-US" sz="800" smtClean="0"/>
              <a:pPr/>
              <a:t>‹#›</a:t>
            </a:fld>
            <a:endParaRPr lang="en-US"/>
          </a:p>
        </p:txBody>
      </p:sp>
      <p:sp>
        <p:nvSpPr>
          <p:cNvPr id="28" name="Rectangle 27">
            <a:extLst>
              <a:ext uri="{FF2B5EF4-FFF2-40B4-BE49-F238E27FC236}">
                <a16:creationId xmlns:a16="http://schemas.microsoft.com/office/drawing/2014/main" id="{8732FDA5-5C3C-0C6A-2592-B10077333094}"/>
              </a:ext>
            </a:extLst>
          </p:cNvPr>
          <p:cNvSpPr/>
          <p:nvPr userDrawn="1"/>
        </p:nvSpPr>
        <p:spPr>
          <a:xfrm>
            <a:off x="11748641" y="6629592"/>
            <a:ext cx="7200" cy="108000"/>
          </a:xfrm>
          <a:prstGeom prst="rect">
            <a:avLst/>
          </a:prstGeom>
          <a:solidFill>
            <a:srgbClr val="383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00" noProof="0"/>
          </a:p>
        </p:txBody>
      </p:sp>
      <p:sp>
        <p:nvSpPr>
          <p:cNvPr id="29" name="Pladsholder til sidefod 8">
            <a:extLst>
              <a:ext uri="{FF2B5EF4-FFF2-40B4-BE49-F238E27FC236}">
                <a16:creationId xmlns:a16="http://schemas.microsoft.com/office/drawing/2014/main" id="{93753161-1079-C6C1-5315-DC4A562CA481}"/>
              </a:ext>
            </a:extLst>
          </p:cNvPr>
          <p:cNvSpPr>
            <a:spLocks noGrp="1"/>
          </p:cNvSpPr>
          <p:nvPr>
            <p:ph type="ftr" sz="quarter" idx="3"/>
          </p:nvPr>
        </p:nvSpPr>
        <p:spPr>
          <a:xfrm>
            <a:off x="8103480" y="6562113"/>
            <a:ext cx="3601560" cy="180000"/>
          </a:xfrm>
          <a:prstGeom prst="rect">
            <a:avLst/>
          </a:prstGeom>
        </p:spPr>
        <p:txBody>
          <a:bodyPr lIns="0" tIns="0" rIns="0" bIns="0" anchor="b"/>
          <a:lstStyle>
            <a:lvl1pPr algn="r" rtl="0">
              <a:defRPr sz="800">
                <a:solidFill>
                  <a:srgbClr val="38302B"/>
                </a:solidFill>
                <a:latin typeface="Avenir Next LT Pro" panose="020B0504020202020204" pitchFamily="34" charset="0"/>
                <a:ea typeface="Open Sans Light" panose="020B0306030504020204" pitchFamily="34" charset="0"/>
                <a:cs typeface="Open Sans Light" panose="020B0306030504020204" pitchFamily="34" charset="0"/>
              </a:defRPr>
            </a:lvl1pPr>
          </a:lstStyle>
          <a:p>
            <a:r>
              <a:rPr lang="en-US"/>
              <a:t>Confidential</a:t>
            </a:r>
          </a:p>
        </p:txBody>
      </p:sp>
    </p:spTree>
    <p:extLst>
      <p:ext uri="{BB962C8B-B14F-4D97-AF65-F5344CB8AC3E}">
        <p14:creationId xmlns:p14="http://schemas.microsoft.com/office/powerpoint/2010/main" val="588916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000000"/>
          </p15:clr>
        </p15:guide>
        <p15:guide id="3" pos="3568" userDrawn="1">
          <p15:clr>
            <a:srgbClr val="FBAE40"/>
          </p15:clr>
        </p15:guide>
        <p15:guide id="4" pos="329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 2x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8399B8E-A04C-4C4F-803A-68FD0AD1FF1C}"/>
              </a:ext>
            </a:extLst>
          </p:cNvPr>
          <p:cNvGraphicFramePr>
            <a:graphicFrameLocks noChangeAspect="1"/>
          </p:cNvGraphicFramePr>
          <p:nvPr userDrawn="1">
            <p:custDataLst>
              <p:tags r:id="rId1"/>
            </p:custDataLst>
            <p:extLst>
              <p:ext uri="{D42A27DB-BD31-4B8C-83A1-F6EECF244321}">
                <p14:modId xmlns:p14="http://schemas.microsoft.com/office/powerpoint/2010/main" val="4918973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4" name="Object 3" hidden="1">
                        <a:extLst>
                          <a:ext uri="{FF2B5EF4-FFF2-40B4-BE49-F238E27FC236}">
                            <a16:creationId xmlns:a16="http://schemas.microsoft.com/office/drawing/2014/main" id="{58399B8E-A04C-4C4F-803A-68FD0AD1FF1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444125" y="443543"/>
            <a:ext cx="11306175" cy="720000"/>
          </a:xfrm>
        </p:spPr>
        <p:txBody>
          <a:bodyPr vert="horz" anchor="t"/>
          <a:lstStyle>
            <a:lvl1pPr rtl="0">
              <a:defRPr sz="2800"/>
            </a:lvl1pPr>
          </a:lstStyle>
          <a:p>
            <a:r>
              <a:rPr lang="en-US" noProof="0"/>
              <a:t>Click to edit Master title style</a:t>
            </a:r>
          </a:p>
        </p:txBody>
      </p:sp>
      <p:sp>
        <p:nvSpPr>
          <p:cNvPr id="15" name="Content Placeholder 17">
            <a:extLst>
              <a:ext uri="{FF2B5EF4-FFF2-40B4-BE49-F238E27FC236}">
                <a16:creationId xmlns:a16="http://schemas.microsoft.com/office/drawing/2014/main" id="{68123C8F-2EBD-4F08-937B-91606ABD0A90}"/>
              </a:ext>
            </a:extLst>
          </p:cNvPr>
          <p:cNvSpPr>
            <a:spLocks noGrp="1"/>
          </p:cNvSpPr>
          <p:nvPr>
            <p:ph sz="quarter" idx="26"/>
          </p:nvPr>
        </p:nvSpPr>
        <p:spPr>
          <a:xfrm>
            <a:off x="441701" y="1338151"/>
            <a:ext cx="5437186" cy="5076000"/>
          </a:xfrm>
          <a:prstGeom prst="rect">
            <a:avLst/>
          </a:prstGeom>
        </p:spPr>
        <p:txBody>
          <a:bodyPr/>
          <a:lstStyle>
            <a:lvl1pPr marL="0" marR="0" indent="0" algn="l" defTabSz="914400" rtl="0" eaLnBrk="1" fontAlgn="auto" latinLnBrk="0" hangingPunct="1">
              <a:lnSpc>
                <a:spcPct val="119000"/>
              </a:lnSpc>
              <a:spcBef>
                <a:spcPts val="200"/>
              </a:spcBef>
              <a:spcAft>
                <a:spcPts val="0"/>
              </a:spcAft>
              <a:buClrTx/>
              <a:buSzTx/>
              <a:buFont typeface="+mj-lt"/>
              <a:buNone/>
              <a:tabLst/>
              <a:defRPr>
                <a:solidFill>
                  <a:schemeClr val="tx1"/>
                </a:solidFill>
              </a:defRPr>
            </a:lvl1pPr>
            <a:lvl2pPr marL="800100" indent="0" algn="l" rtl="0">
              <a:buFont typeface="+mj-lt"/>
              <a:buAutoNum type="arabicPeriod"/>
              <a:defRPr>
                <a:solidFill>
                  <a:schemeClr val="tx1"/>
                </a:solidFill>
              </a:defRPr>
            </a:lvl2pPr>
            <a:lvl3pPr marL="1257300" indent="0" algn="l" rtl="0">
              <a:buFont typeface="+mj-lt"/>
              <a:buAutoNum type="arabicPeriod"/>
              <a:defRPr>
                <a:solidFill>
                  <a:schemeClr val="tx1"/>
                </a:solidFill>
              </a:defRPr>
            </a:lvl3pPr>
            <a:lvl4pPr marL="1714500" indent="-342900" algn="l" rtl="0">
              <a:buFont typeface="+mj-lt"/>
              <a:buAutoNum type="arabicPeriod"/>
              <a:defRPr>
                <a:solidFill>
                  <a:schemeClr val="tx1"/>
                </a:solidFill>
              </a:defRPr>
            </a:lvl4pPr>
            <a:lvl5pPr marL="2171700" indent="-342900" algn="l" rtl="0">
              <a:buFont typeface="+mj-lt"/>
              <a:buAutoNum type="arabicPeriod"/>
              <a:defRPr>
                <a:solidFill>
                  <a:schemeClr val="tx1"/>
                </a:solidFill>
              </a:defRPr>
            </a:lvl5pPr>
          </a:lstStyle>
          <a:p>
            <a:pPr marL="342900" marR="0" lvl="0"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Click to edit Master text styles</a:t>
            </a:r>
          </a:p>
          <a:p>
            <a:pPr marL="342900" marR="0" lvl="1"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Second level</a:t>
            </a:r>
          </a:p>
          <a:p>
            <a:pPr marL="342900" marR="0" lvl="2"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Third level</a:t>
            </a:r>
          </a:p>
          <a:p>
            <a:pPr marL="342900" marR="0" lvl="3"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Fourth level</a:t>
            </a:r>
          </a:p>
          <a:p>
            <a:pPr marL="342900" marR="0" lvl="4"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Fifth level</a:t>
            </a:r>
            <a:endParaRPr lang="en-US" noProof="0"/>
          </a:p>
        </p:txBody>
      </p:sp>
      <p:sp>
        <p:nvSpPr>
          <p:cNvPr id="17" name="Content Placeholder 17">
            <a:extLst>
              <a:ext uri="{FF2B5EF4-FFF2-40B4-BE49-F238E27FC236}">
                <a16:creationId xmlns:a16="http://schemas.microsoft.com/office/drawing/2014/main" id="{420B3F8D-464D-4E18-A376-1D63392E683E}"/>
              </a:ext>
            </a:extLst>
          </p:cNvPr>
          <p:cNvSpPr>
            <a:spLocks noGrp="1"/>
          </p:cNvSpPr>
          <p:nvPr>
            <p:ph sz="quarter" idx="27"/>
          </p:nvPr>
        </p:nvSpPr>
        <p:spPr>
          <a:xfrm>
            <a:off x="6313115" y="1334647"/>
            <a:ext cx="5437185" cy="5082028"/>
          </a:xfrm>
          <a:prstGeom prst="rect">
            <a:avLst/>
          </a:prstGeom>
        </p:spPr>
        <p:txBody>
          <a:bodyPr/>
          <a:lstStyle>
            <a:lvl1pPr marL="0" marR="0" indent="0" algn="l" defTabSz="914400" rtl="0" eaLnBrk="1" fontAlgn="auto" latinLnBrk="0" hangingPunct="1">
              <a:lnSpc>
                <a:spcPct val="119000"/>
              </a:lnSpc>
              <a:spcBef>
                <a:spcPts val="200"/>
              </a:spcBef>
              <a:spcAft>
                <a:spcPts val="0"/>
              </a:spcAft>
              <a:buClrTx/>
              <a:buSzTx/>
              <a:buFont typeface="+mj-lt"/>
              <a:buNone/>
              <a:tabLst/>
              <a:defRPr>
                <a:solidFill>
                  <a:schemeClr val="tx1"/>
                </a:solidFill>
              </a:defRPr>
            </a:lvl1pPr>
            <a:lvl2pPr marL="800100" indent="0" algn="l" rtl="0">
              <a:buFont typeface="+mj-lt"/>
              <a:buAutoNum type="arabicPeriod"/>
              <a:defRPr>
                <a:solidFill>
                  <a:schemeClr val="tx1"/>
                </a:solidFill>
              </a:defRPr>
            </a:lvl2pPr>
            <a:lvl3pPr marL="1257300" indent="0" algn="l" rtl="0">
              <a:buFont typeface="+mj-lt"/>
              <a:buAutoNum type="arabicPeriod"/>
              <a:defRPr>
                <a:solidFill>
                  <a:schemeClr val="tx1"/>
                </a:solidFill>
              </a:defRPr>
            </a:lvl3pPr>
            <a:lvl4pPr marL="1714500" indent="-342900" algn="l" rtl="0">
              <a:buFont typeface="+mj-lt"/>
              <a:buAutoNum type="arabicPeriod"/>
              <a:defRPr>
                <a:solidFill>
                  <a:schemeClr val="tx1"/>
                </a:solidFill>
              </a:defRPr>
            </a:lvl4pPr>
            <a:lvl5pPr marL="2171700" indent="-342900" algn="l" rtl="0">
              <a:buFont typeface="+mj-lt"/>
              <a:buAutoNum type="arabicPeriod"/>
              <a:defRPr>
                <a:solidFill>
                  <a:schemeClr val="tx1"/>
                </a:solidFill>
              </a:defRPr>
            </a:lvl5pPr>
          </a:lstStyle>
          <a:p>
            <a:pPr marL="342900" marR="0" lvl="0"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Click to edit Master text styles</a:t>
            </a:r>
          </a:p>
          <a:p>
            <a:pPr marL="342900" marR="0" lvl="1"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Second level</a:t>
            </a:r>
          </a:p>
          <a:p>
            <a:pPr marL="342900" marR="0" lvl="2"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Third level</a:t>
            </a:r>
          </a:p>
          <a:p>
            <a:pPr marL="342900" marR="0" lvl="3"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Fourth level</a:t>
            </a:r>
          </a:p>
          <a:p>
            <a:pPr marL="342900" marR="0" lvl="4"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Fifth level</a:t>
            </a:r>
            <a:endParaRPr lang="en-US" noProof="0"/>
          </a:p>
        </p:txBody>
      </p:sp>
      <p:pic>
        <p:nvPicPr>
          <p:cNvPr id="23" name="Picture 10">
            <a:extLst>
              <a:ext uri="{FF2B5EF4-FFF2-40B4-BE49-F238E27FC236}">
                <a16:creationId xmlns:a16="http://schemas.microsoft.com/office/drawing/2014/main" id="{93881C03-5927-FF1B-0373-F6434E9C39D5}"/>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849850" y="297325"/>
            <a:ext cx="900000" cy="144000"/>
          </a:xfrm>
          <a:prstGeom prst="rect">
            <a:avLst/>
          </a:prstGeom>
        </p:spPr>
      </p:pic>
      <p:sp>
        <p:nvSpPr>
          <p:cNvPr id="26" name="Slide Number Placeholder 5">
            <a:extLst>
              <a:ext uri="{FF2B5EF4-FFF2-40B4-BE49-F238E27FC236}">
                <a16:creationId xmlns:a16="http://schemas.microsoft.com/office/drawing/2014/main" id="{69EE33B9-D7FF-FD31-E25A-060EA54B7164}"/>
              </a:ext>
            </a:extLst>
          </p:cNvPr>
          <p:cNvSpPr>
            <a:spLocks noGrp="1"/>
          </p:cNvSpPr>
          <p:nvPr>
            <p:ph type="sldNum" sz="quarter" idx="4"/>
          </p:nvPr>
        </p:nvSpPr>
        <p:spPr>
          <a:xfrm>
            <a:off x="11799568" y="6562090"/>
            <a:ext cx="273370" cy="180000"/>
          </a:xfrm>
          <a:prstGeom prst="rect">
            <a:avLst/>
          </a:prstGeom>
        </p:spPr>
        <p:txBody>
          <a:bodyPr vert="horz" lIns="0" tIns="0" rIns="0" bIns="0" rtlCol="0" anchor="b" anchorCtr="0"/>
          <a:lstStyle>
            <a:lvl1pPr algn="l" rtl="0">
              <a:defRPr sz="1000">
                <a:solidFill>
                  <a:srgbClr val="38302B"/>
                </a:solidFill>
                <a:latin typeface="Avenir Next LT Pro" panose="020B0504020202020204" pitchFamily="34" charset="0"/>
              </a:defRPr>
            </a:lvl1pPr>
          </a:lstStyle>
          <a:p>
            <a:fld id="{24C8C45C-947F-4981-8B3F-4F32E973C901}" type="slidenum">
              <a:rPr lang="en-US" sz="800" smtClean="0"/>
              <a:pPr/>
              <a:t>‹#›</a:t>
            </a:fld>
            <a:endParaRPr lang="en-US"/>
          </a:p>
        </p:txBody>
      </p:sp>
      <p:sp>
        <p:nvSpPr>
          <p:cNvPr id="27" name="Rectangle 26">
            <a:extLst>
              <a:ext uri="{FF2B5EF4-FFF2-40B4-BE49-F238E27FC236}">
                <a16:creationId xmlns:a16="http://schemas.microsoft.com/office/drawing/2014/main" id="{A5E051DE-153E-2001-D864-F7D82877052A}"/>
              </a:ext>
            </a:extLst>
          </p:cNvPr>
          <p:cNvSpPr/>
          <p:nvPr userDrawn="1"/>
        </p:nvSpPr>
        <p:spPr>
          <a:xfrm>
            <a:off x="11748641" y="6629592"/>
            <a:ext cx="7200" cy="108000"/>
          </a:xfrm>
          <a:prstGeom prst="rect">
            <a:avLst/>
          </a:prstGeom>
          <a:solidFill>
            <a:srgbClr val="383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00" noProof="0"/>
          </a:p>
        </p:txBody>
      </p:sp>
      <p:sp>
        <p:nvSpPr>
          <p:cNvPr id="28" name="Pladsholder til sidefod 8">
            <a:extLst>
              <a:ext uri="{FF2B5EF4-FFF2-40B4-BE49-F238E27FC236}">
                <a16:creationId xmlns:a16="http://schemas.microsoft.com/office/drawing/2014/main" id="{727FBB91-D0C8-716B-5D00-8A78F2EC6221}"/>
              </a:ext>
            </a:extLst>
          </p:cNvPr>
          <p:cNvSpPr>
            <a:spLocks noGrp="1"/>
          </p:cNvSpPr>
          <p:nvPr>
            <p:ph type="ftr" sz="quarter" idx="3"/>
          </p:nvPr>
        </p:nvSpPr>
        <p:spPr>
          <a:xfrm>
            <a:off x="8103480" y="6562113"/>
            <a:ext cx="3601560" cy="180000"/>
          </a:xfrm>
          <a:prstGeom prst="rect">
            <a:avLst/>
          </a:prstGeom>
        </p:spPr>
        <p:txBody>
          <a:bodyPr lIns="0" tIns="0" rIns="0" bIns="0" anchor="b"/>
          <a:lstStyle>
            <a:lvl1pPr algn="r" rtl="0">
              <a:defRPr sz="800">
                <a:solidFill>
                  <a:srgbClr val="38302B"/>
                </a:solidFill>
                <a:latin typeface="Avenir Next LT Pro" panose="020B0504020202020204" pitchFamily="34" charset="0"/>
                <a:ea typeface="Open Sans Light" panose="020B0306030504020204" pitchFamily="34" charset="0"/>
                <a:cs typeface="Open Sans Light" panose="020B0306030504020204" pitchFamily="34" charset="0"/>
              </a:defRPr>
            </a:lvl1pPr>
          </a:lstStyle>
          <a:p>
            <a:r>
              <a:rPr lang="en-US"/>
              <a:t>Confidential</a:t>
            </a:r>
          </a:p>
        </p:txBody>
      </p:sp>
    </p:spTree>
    <p:extLst>
      <p:ext uri="{BB962C8B-B14F-4D97-AF65-F5344CB8AC3E}">
        <p14:creationId xmlns:p14="http://schemas.microsoft.com/office/powerpoint/2010/main" val="1914877978"/>
      </p:ext>
    </p:extLst>
  </p:cSld>
  <p:clrMapOvr>
    <a:masterClrMapping/>
  </p:clrMapOvr>
  <p:extLst>
    <p:ext uri="{DCECCB84-F9BA-43D5-87BE-67443E8EF086}">
      <p15:sldGuideLst xmlns:p15="http://schemas.microsoft.com/office/powerpoint/2012/main">
        <p15:guide id="1" orient="horz" pos="2160" userDrawn="1">
          <p15:clr>
            <a:srgbClr val="000000"/>
          </p15:clr>
        </p15:guide>
        <p15:guide id="2" pos="3840" userDrawn="1">
          <p15:clr>
            <a:srgbClr val="000000"/>
          </p15:clr>
        </p15:guide>
        <p15:guide id="3" pos="3704" userDrawn="1">
          <p15:clr>
            <a:srgbClr val="FBAE40"/>
          </p15:clr>
        </p15:guide>
        <p15:guide id="4" pos="397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 Content in box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492E50-AE69-4F91-8779-AD2ABCE40677}"/>
              </a:ext>
            </a:extLst>
          </p:cNvPr>
          <p:cNvGraphicFramePr>
            <a:graphicFrameLocks noChangeAspect="1"/>
          </p:cNvGraphicFramePr>
          <p:nvPr userDrawn="1">
            <p:custDataLst>
              <p:tags r:id="rId1"/>
            </p:custDataLst>
            <p:extLst>
              <p:ext uri="{D42A27DB-BD31-4B8C-83A1-F6EECF244321}">
                <p14:modId xmlns:p14="http://schemas.microsoft.com/office/powerpoint/2010/main" val="2913817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4" name="Object 3" hidden="1">
                        <a:extLst>
                          <a:ext uri="{FF2B5EF4-FFF2-40B4-BE49-F238E27FC236}">
                            <a16:creationId xmlns:a16="http://schemas.microsoft.com/office/drawing/2014/main" id="{9E492E50-AE69-4F91-8779-AD2ABCE4067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445453" y="444755"/>
            <a:ext cx="11303636" cy="720000"/>
          </a:xfrm>
        </p:spPr>
        <p:txBody>
          <a:bodyPr vert="horz"/>
          <a:lstStyle>
            <a:lvl1pPr rtl="0">
              <a:defRPr sz="2800"/>
            </a:lvl1pPr>
          </a:lstStyle>
          <a:p>
            <a:r>
              <a:rPr lang="en-US" noProof="0"/>
              <a:t>Click to edit Master title style</a:t>
            </a:r>
          </a:p>
        </p:txBody>
      </p:sp>
      <p:sp>
        <p:nvSpPr>
          <p:cNvPr id="16" name="Content Placeholder 21">
            <a:extLst>
              <a:ext uri="{FF2B5EF4-FFF2-40B4-BE49-F238E27FC236}">
                <a16:creationId xmlns:a16="http://schemas.microsoft.com/office/drawing/2014/main" id="{29B8F995-F418-4A26-BCB7-982B2B93F648}"/>
              </a:ext>
            </a:extLst>
          </p:cNvPr>
          <p:cNvSpPr>
            <a:spLocks noGrp="1"/>
          </p:cNvSpPr>
          <p:nvPr>
            <p:ph sz="quarter" idx="26"/>
          </p:nvPr>
        </p:nvSpPr>
        <p:spPr>
          <a:xfrm>
            <a:off x="4296000" y="1340675"/>
            <a:ext cx="3600000" cy="5076000"/>
          </a:xfrm>
          <a:prstGeom prst="roundRect">
            <a:avLst>
              <a:gd name="adj" fmla="val 6073"/>
            </a:avLst>
          </a:prstGeom>
          <a:solidFill>
            <a:srgbClr val="171F38"/>
          </a:solidFill>
        </p:spPr>
        <p:txBody>
          <a:bodyPr/>
          <a:lstStyle>
            <a:lvl1pPr marL="0" marR="0" indent="0" algn="l" defTabSz="914400" rtl="0" eaLnBrk="1" fontAlgn="auto" latinLnBrk="0" hangingPunct="1">
              <a:lnSpc>
                <a:spcPct val="119000"/>
              </a:lnSpc>
              <a:spcBef>
                <a:spcPts val="200"/>
              </a:spcBef>
              <a:spcAft>
                <a:spcPts val="0"/>
              </a:spcAft>
              <a:buClrTx/>
              <a:buSzTx/>
              <a:buFont typeface="+mj-lt"/>
              <a:buNone/>
              <a:tabLst/>
              <a:defRPr sz="1600">
                <a:solidFill>
                  <a:schemeClr val="bg1"/>
                </a:solidFill>
              </a:defRPr>
            </a:lvl1pPr>
            <a:lvl2pPr marL="800100" indent="0" algn="l" rtl="0">
              <a:buFont typeface="+mj-lt"/>
              <a:buAutoNum type="arabicPeriod"/>
              <a:defRPr sz="1600">
                <a:solidFill>
                  <a:schemeClr val="bg1"/>
                </a:solidFill>
              </a:defRPr>
            </a:lvl2pPr>
            <a:lvl3pPr marL="1257300" indent="0" algn="l" rtl="0">
              <a:buFont typeface="+mj-lt"/>
              <a:buAutoNum type="arabicPeriod"/>
              <a:defRPr sz="1600">
                <a:solidFill>
                  <a:schemeClr val="bg1"/>
                </a:solidFill>
              </a:defRPr>
            </a:lvl3pPr>
            <a:lvl4pPr marL="1714500" indent="-342900" algn="l" rtl="0">
              <a:buFont typeface="Arial" panose="020B0604020202020204" pitchFamily="34" charset="0"/>
              <a:buChar char="•"/>
              <a:defRPr sz="1600">
                <a:solidFill>
                  <a:schemeClr val="bg1"/>
                </a:solidFill>
              </a:defRPr>
            </a:lvl4pPr>
            <a:lvl5pPr marL="2171700" indent="-342900" algn="l" rtl="0">
              <a:buFont typeface="Arial" panose="020B0604020202020204" pitchFamily="34" charset="0"/>
              <a:buChar char="•"/>
              <a:defRPr>
                <a:solidFill>
                  <a:schemeClr val="bg1"/>
                </a:solidFill>
              </a:defRPr>
            </a:lvl5pPr>
          </a:lstStyle>
          <a:p>
            <a:pPr marL="342900" marR="0" lvl="0"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Click to edit Master text styles</a:t>
            </a:r>
          </a:p>
          <a:p>
            <a:pPr marL="342900" marR="0" lvl="1"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Second level</a:t>
            </a:r>
          </a:p>
          <a:p>
            <a:pPr marL="342900" marR="0" lvl="2"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Third level</a:t>
            </a:r>
          </a:p>
          <a:p>
            <a:pPr marL="342900" marR="0" lvl="3"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Fourth level</a:t>
            </a:r>
          </a:p>
          <a:p>
            <a:pPr marL="342900" marR="0" lvl="4"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Fifth level</a:t>
            </a:r>
          </a:p>
        </p:txBody>
      </p:sp>
      <p:sp>
        <p:nvSpPr>
          <p:cNvPr id="20" name="Content Placeholder 21">
            <a:extLst>
              <a:ext uri="{FF2B5EF4-FFF2-40B4-BE49-F238E27FC236}">
                <a16:creationId xmlns:a16="http://schemas.microsoft.com/office/drawing/2014/main" id="{120F6159-011A-47E7-833E-06B4C978FB7A}"/>
              </a:ext>
            </a:extLst>
          </p:cNvPr>
          <p:cNvSpPr>
            <a:spLocks noGrp="1"/>
          </p:cNvSpPr>
          <p:nvPr>
            <p:ph sz="quarter" idx="28"/>
          </p:nvPr>
        </p:nvSpPr>
        <p:spPr>
          <a:xfrm>
            <a:off x="8149088" y="1337245"/>
            <a:ext cx="3600000" cy="5076000"/>
          </a:xfrm>
          <a:prstGeom prst="roundRect">
            <a:avLst>
              <a:gd name="adj" fmla="val 6073"/>
            </a:avLst>
          </a:prstGeom>
          <a:solidFill>
            <a:srgbClr val="171F38"/>
          </a:solidFill>
        </p:spPr>
        <p:txBody>
          <a:bodyPr/>
          <a:lstStyle>
            <a:lvl1pPr marL="0" marR="0" indent="0" algn="l" defTabSz="914400" rtl="0" eaLnBrk="1" fontAlgn="auto" latinLnBrk="0" hangingPunct="1">
              <a:lnSpc>
                <a:spcPct val="119000"/>
              </a:lnSpc>
              <a:spcBef>
                <a:spcPts val="200"/>
              </a:spcBef>
              <a:spcAft>
                <a:spcPts val="0"/>
              </a:spcAft>
              <a:buClrTx/>
              <a:buSzTx/>
              <a:buFont typeface="+mj-lt"/>
              <a:buNone/>
              <a:tabLst/>
              <a:defRPr sz="1600">
                <a:solidFill>
                  <a:schemeClr val="bg1"/>
                </a:solidFill>
              </a:defRPr>
            </a:lvl1pPr>
            <a:lvl2pPr marL="800100" indent="0" algn="l" rtl="0">
              <a:buFont typeface="+mj-lt"/>
              <a:buAutoNum type="arabicPeriod"/>
              <a:defRPr sz="1600">
                <a:solidFill>
                  <a:schemeClr val="bg1"/>
                </a:solidFill>
              </a:defRPr>
            </a:lvl2pPr>
            <a:lvl3pPr marL="1257300" indent="0" algn="l" rtl="0">
              <a:buFont typeface="+mj-lt"/>
              <a:buAutoNum type="arabicPeriod"/>
              <a:defRPr>
                <a:solidFill>
                  <a:schemeClr val="bg1"/>
                </a:solidFill>
              </a:defRPr>
            </a:lvl3pPr>
            <a:lvl4pPr marL="1714500" indent="-342900" algn="l" rtl="0">
              <a:buFont typeface="Arial" panose="020B0604020202020204" pitchFamily="34" charset="0"/>
              <a:buChar char="•"/>
              <a:defRPr>
                <a:solidFill>
                  <a:schemeClr val="bg1"/>
                </a:solidFill>
              </a:defRPr>
            </a:lvl4pPr>
            <a:lvl5pPr marL="2171700" indent="-342900" algn="l" rtl="0">
              <a:buFont typeface="Arial" panose="020B0604020202020204" pitchFamily="34" charset="0"/>
              <a:buChar char="•"/>
              <a:defRPr>
                <a:solidFill>
                  <a:schemeClr val="bg1"/>
                </a:solidFill>
              </a:defRPr>
            </a:lvl5pPr>
          </a:lstStyle>
          <a:p>
            <a:pPr marL="342900" marR="0" lvl="0"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Click to edit Master text styles</a:t>
            </a:r>
          </a:p>
          <a:p>
            <a:pPr marL="342900" marR="0" lvl="1"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Second level</a:t>
            </a:r>
          </a:p>
          <a:p>
            <a:pPr marL="342900" marR="0" lvl="2"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Third level</a:t>
            </a:r>
          </a:p>
          <a:p>
            <a:pPr marL="342900" marR="0" lvl="3"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Fourth level</a:t>
            </a:r>
          </a:p>
          <a:p>
            <a:pPr marL="342900" marR="0" lvl="4"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Fifth level</a:t>
            </a:r>
          </a:p>
        </p:txBody>
      </p:sp>
      <p:sp>
        <p:nvSpPr>
          <p:cNvPr id="18" name="Content Placeholder 21">
            <a:extLst>
              <a:ext uri="{FF2B5EF4-FFF2-40B4-BE49-F238E27FC236}">
                <a16:creationId xmlns:a16="http://schemas.microsoft.com/office/drawing/2014/main" id="{51FD3F27-37DD-4AE6-9CD0-2DE247625EBD}"/>
              </a:ext>
            </a:extLst>
          </p:cNvPr>
          <p:cNvSpPr>
            <a:spLocks noGrp="1"/>
          </p:cNvSpPr>
          <p:nvPr>
            <p:ph sz="quarter" idx="29"/>
          </p:nvPr>
        </p:nvSpPr>
        <p:spPr>
          <a:xfrm>
            <a:off x="445452" y="1340675"/>
            <a:ext cx="3600000" cy="5076000"/>
          </a:xfrm>
          <a:prstGeom prst="roundRect">
            <a:avLst>
              <a:gd name="adj" fmla="val 6535"/>
            </a:avLst>
          </a:prstGeom>
          <a:solidFill>
            <a:srgbClr val="171F38"/>
          </a:solidFill>
        </p:spPr>
        <p:txBody>
          <a:bodyPr/>
          <a:lstStyle>
            <a:lvl1pPr marL="0" marR="0" indent="0" algn="l" defTabSz="914400" rtl="0" eaLnBrk="1" fontAlgn="auto" latinLnBrk="0" hangingPunct="1">
              <a:lnSpc>
                <a:spcPct val="119000"/>
              </a:lnSpc>
              <a:spcBef>
                <a:spcPts val="200"/>
              </a:spcBef>
              <a:spcAft>
                <a:spcPts val="0"/>
              </a:spcAft>
              <a:buClrTx/>
              <a:buSzTx/>
              <a:buFont typeface="+mj-lt"/>
              <a:buNone/>
              <a:tabLst/>
              <a:defRPr sz="1600">
                <a:solidFill>
                  <a:schemeClr val="bg1"/>
                </a:solidFill>
              </a:defRPr>
            </a:lvl1pPr>
            <a:lvl2pPr marL="800100" indent="0" algn="l" rtl="0">
              <a:buFont typeface="+mj-lt"/>
              <a:buAutoNum type="arabicPeriod"/>
              <a:defRPr sz="1600">
                <a:solidFill>
                  <a:schemeClr val="bg1"/>
                </a:solidFill>
              </a:defRPr>
            </a:lvl2pPr>
            <a:lvl3pPr marL="1257300" indent="0" algn="l" rtl="0">
              <a:buFont typeface="+mj-lt"/>
              <a:buAutoNum type="arabicPeriod"/>
              <a:defRPr>
                <a:solidFill>
                  <a:schemeClr val="bg1"/>
                </a:solidFill>
              </a:defRPr>
            </a:lvl3pPr>
            <a:lvl4pPr marL="1714500" indent="-342900" algn="l" rtl="0">
              <a:buFont typeface="Arial" panose="020B0604020202020204" pitchFamily="34" charset="0"/>
              <a:buChar char="•"/>
              <a:defRPr>
                <a:solidFill>
                  <a:schemeClr val="bg1"/>
                </a:solidFill>
              </a:defRPr>
            </a:lvl4pPr>
            <a:lvl5pPr marL="2171700" indent="-342900" algn="l" rtl="0">
              <a:buFont typeface="Arial" panose="020B0604020202020204" pitchFamily="34" charset="0"/>
              <a:buChar char="•"/>
              <a:defRPr>
                <a:solidFill>
                  <a:schemeClr val="bg1"/>
                </a:solidFill>
              </a:defRPr>
            </a:lvl5pPr>
          </a:lstStyle>
          <a:p>
            <a:pPr marL="342900" marR="0" lvl="0"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Click to edit Master text styles</a:t>
            </a:r>
          </a:p>
          <a:p>
            <a:pPr marL="342900" marR="0" lvl="1"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Second level</a:t>
            </a:r>
          </a:p>
          <a:p>
            <a:pPr marL="342900" marR="0" lvl="2"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Third level</a:t>
            </a:r>
          </a:p>
          <a:p>
            <a:pPr marL="342900" marR="0" lvl="3"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Fourth level</a:t>
            </a:r>
          </a:p>
          <a:p>
            <a:pPr marL="342900" marR="0" lvl="4"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Fifth level</a:t>
            </a:r>
          </a:p>
        </p:txBody>
      </p:sp>
      <p:pic>
        <p:nvPicPr>
          <p:cNvPr id="19" name="Picture 10">
            <a:extLst>
              <a:ext uri="{FF2B5EF4-FFF2-40B4-BE49-F238E27FC236}">
                <a16:creationId xmlns:a16="http://schemas.microsoft.com/office/drawing/2014/main" id="{34CE448D-E97A-9035-DD3B-53F69AEE9880}"/>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849850" y="297325"/>
            <a:ext cx="900000" cy="144000"/>
          </a:xfrm>
          <a:prstGeom prst="rect">
            <a:avLst/>
          </a:prstGeom>
        </p:spPr>
      </p:pic>
      <p:sp>
        <p:nvSpPr>
          <p:cNvPr id="22" name="Slide Number Placeholder 5">
            <a:extLst>
              <a:ext uri="{FF2B5EF4-FFF2-40B4-BE49-F238E27FC236}">
                <a16:creationId xmlns:a16="http://schemas.microsoft.com/office/drawing/2014/main" id="{193F6311-F613-0C03-F03A-5A3B7255AA13}"/>
              </a:ext>
            </a:extLst>
          </p:cNvPr>
          <p:cNvSpPr>
            <a:spLocks noGrp="1"/>
          </p:cNvSpPr>
          <p:nvPr>
            <p:ph type="sldNum" sz="quarter" idx="4"/>
          </p:nvPr>
        </p:nvSpPr>
        <p:spPr>
          <a:xfrm>
            <a:off x="11799568" y="6562090"/>
            <a:ext cx="273370" cy="180000"/>
          </a:xfrm>
          <a:prstGeom prst="rect">
            <a:avLst/>
          </a:prstGeom>
        </p:spPr>
        <p:txBody>
          <a:bodyPr vert="horz" lIns="0" tIns="0" rIns="0" bIns="0" rtlCol="0" anchor="b" anchorCtr="0"/>
          <a:lstStyle>
            <a:lvl1pPr algn="l" rtl="0">
              <a:defRPr sz="1000">
                <a:solidFill>
                  <a:srgbClr val="38302B"/>
                </a:solidFill>
                <a:latin typeface="Avenir Next LT Pro" panose="020B0504020202020204" pitchFamily="34" charset="0"/>
              </a:defRPr>
            </a:lvl1pPr>
          </a:lstStyle>
          <a:p>
            <a:fld id="{24C8C45C-947F-4981-8B3F-4F32E973C901}" type="slidenum">
              <a:rPr lang="en-US" sz="800" smtClean="0"/>
              <a:pPr/>
              <a:t>‹#›</a:t>
            </a:fld>
            <a:endParaRPr lang="en-US"/>
          </a:p>
        </p:txBody>
      </p:sp>
      <p:sp>
        <p:nvSpPr>
          <p:cNvPr id="23" name="Rectangle 22">
            <a:extLst>
              <a:ext uri="{FF2B5EF4-FFF2-40B4-BE49-F238E27FC236}">
                <a16:creationId xmlns:a16="http://schemas.microsoft.com/office/drawing/2014/main" id="{15146BDB-DB96-0E20-7DA5-357E33BDC8EF}"/>
              </a:ext>
            </a:extLst>
          </p:cNvPr>
          <p:cNvSpPr/>
          <p:nvPr userDrawn="1"/>
        </p:nvSpPr>
        <p:spPr>
          <a:xfrm>
            <a:off x="11748641" y="6629592"/>
            <a:ext cx="7200" cy="108000"/>
          </a:xfrm>
          <a:prstGeom prst="rect">
            <a:avLst/>
          </a:prstGeom>
          <a:solidFill>
            <a:srgbClr val="383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00" noProof="0"/>
          </a:p>
        </p:txBody>
      </p:sp>
      <p:sp>
        <p:nvSpPr>
          <p:cNvPr id="24" name="Pladsholder til sidefod 8">
            <a:extLst>
              <a:ext uri="{FF2B5EF4-FFF2-40B4-BE49-F238E27FC236}">
                <a16:creationId xmlns:a16="http://schemas.microsoft.com/office/drawing/2014/main" id="{4F8E774F-C11A-B0AB-8AD6-230850E370E7}"/>
              </a:ext>
            </a:extLst>
          </p:cNvPr>
          <p:cNvSpPr>
            <a:spLocks noGrp="1"/>
          </p:cNvSpPr>
          <p:nvPr>
            <p:ph type="ftr" sz="quarter" idx="3"/>
          </p:nvPr>
        </p:nvSpPr>
        <p:spPr>
          <a:xfrm>
            <a:off x="8103480" y="6562113"/>
            <a:ext cx="3601560" cy="180000"/>
          </a:xfrm>
          <a:prstGeom prst="rect">
            <a:avLst/>
          </a:prstGeom>
        </p:spPr>
        <p:txBody>
          <a:bodyPr lIns="0" tIns="0" rIns="0" bIns="0" anchor="b"/>
          <a:lstStyle>
            <a:lvl1pPr algn="r" rtl="0">
              <a:defRPr sz="800">
                <a:solidFill>
                  <a:srgbClr val="38302B"/>
                </a:solidFill>
                <a:latin typeface="Avenir Next LT Pro" panose="020B0504020202020204" pitchFamily="34" charset="0"/>
                <a:ea typeface="Open Sans Light" panose="020B0306030504020204" pitchFamily="34" charset="0"/>
                <a:cs typeface="Open Sans Light" panose="020B0306030504020204" pitchFamily="34" charset="0"/>
              </a:defRPr>
            </a:lvl1pPr>
          </a:lstStyle>
          <a:p>
            <a:r>
              <a:rPr lang="en-US"/>
              <a:t>Confidential</a:t>
            </a:r>
          </a:p>
        </p:txBody>
      </p:sp>
    </p:spTree>
    <p:extLst>
      <p:ext uri="{BB962C8B-B14F-4D97-AF65-F5344CB8AC3E}">
        <p14:creationId xmlns:p14="http://schemas.microsoft.com/office/powerpoint/2010/main" val="33856537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 Content in boxes (l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37882F9-5608-4056-B80C-8679DE9B2292}"/>
              </a:ext>
            </a:extLst>
          </p:cNvPr>
          <p:cNvSpPr/>
          <p:nvPr userDrawn="1"/>
        </p:nvSpPr>
        <p:spPr>
          <a:xfrm>
            <a:off x="0" y="0"/>
            <a:ext cx="12192000" cy="6858000"/>
          </a:xfrm>
          <a:prstGeom prst="rect">
            <a:avLst/>
          </a:prstGeom>
          <a:solidFill>
            <a:srgbClr val="DCDAC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00" noProof="0"/>
          </a:p>
        </p:txBody>
      </p:sp>
      <p:graphicFrame>
        <p:nvGraphicFramePr>
          <p:cNvPr id="4" name="Object 3" hidden="1">
            <a:extLst>
              <a:ext uri="{FF2B5EF4-FFF2-40B4-BE49-F238E27FC236}">
                <a16:creationId xmlns:a16="http://schemas.microsoft.com/office/drawing/2014/main" id="{9E492E50-AE69-4F91-8779-AD2ABCE40677}"/>
              </a:ext>
            </a:extLst>
          </p:cNvPr>
          <p:cNvGraphicFramePr>
            <a:graphicFrameLocks noChangeAspect="1"/>
          </p:cNvGraphicFramePr>
          <p:nvPr userDrawn="1">
            <p:custDataLst>
              <p:tags r:id="rId1"/>
            </p:custDataLst>
            <p:extLst>
              <p:ext uri="{D42A27DB-BD31-4B8C-83A1-F6EECF244321}">
                <p14:modId xmlns:p14="http://schemas.microsoft.com/office/powerpoint/2010/main" val="38954164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4" name="Object 3" hidden="1">
                        <a:extLst>
                          <a:ext uri="{FF2B5EF4-FFF2-40B4-BE49-F238E27FC236}">
                            <a16:creationId xmlns:a16="http://schemas.microsoft.com/office/drawing/2014/main" id="{9E492E50-AE69-4F91-8779-AD2ABCE4067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442913" y="444755"/>
            <a:ext cx="11306175" cy="720000"/>
          </a:xfrm>
        </p:spPr>
        <p:txBody>
          <a:bodyPr vert="horz"/>
          <a:lstStyle>
            <a:lvl1pPr rtl="0">
              <a:defRPr sz="2800"/>
            </a:lvl1pPr>
          </a:lstStyle>
          <a:p>
            <a:r>
              <a:rPr lang="en-US" noProof="0"/>
              <a:t>Click to edit Master title style</a:t>
            </a:r>
          </a:p>
        </p:txBody>
      </p:sp>
      <p:sp>
        <p:nvSpPr>
          <p:cNvPr id="15" name="Content Placeholder 21">
            <a:extLst>
              <a:ext uri="{FF2B5EF4-FFF2-40B4-BE49-F238E27FC236}">
                <a16:creationId xmlns:a16="http://schemas.microsoft.com/office/drawing/2014/main" id="{1D6FE5E1-BBEA-454B-9C44-479AA4745F70}"/>
              </a:ext>
            </a:extLst>
          </p:cNvPr>
          <p:cNvSpPr>
            <a:spLocks noGrp="1"/>
          </p:cNvSpPr>
          <p:nvPr>
            <p:ph sz="quarter" idx="29"/>
          </p:nvPr>
        </p:nvSpPr>
        <p:spPr>
          <a:xfrm>
            <a:off x="446287" y="1337245"/>
            <a:ext cx="3600000" cy="5076000"/>
          </a:xfrm>
          <a:prstGeom prst="roundRect">
            <a:avLst>
              <a:gd name="adj" fmla="val 5816"/>
            </a:avLst>
          </a:prstGeom>
          <a:solidFill>
            <a:srgbClr val="FBFBFB"/>
          </a:solidFill>
        </p:spPr>
        <p:txBody>
          <a:bodyPr/>
          <a:lstStyle>
            <a:lvl1pPr marL="0" marR="0" indent="0" algn="l" defTabSz="914400" rtl="0" eaLnBrk="1" fontAlgn="auto" latinLnBrk="0" hangingPunct="1">
              <a:lnSpc>
                <a:spcPct val="119000"/>
              </a:lnSpc>
              <a:spcBef>
                <a:spcPts val="200"/>
              </a:spcBef>
              <a:spcAft>
                <a:spcPts val="0"/>
              </a:spcAft>
              <a:buClrTx/>
              <a:buSzTx/>
              <a:buFont typeface="+mj-lt"/>
              <a:buNone/>
              <a:tabLst/>
              <a:defRPr sz="1600">
                <a:solidFill>
                  <a:schemeClr val="tx1"/>
                </a:solidFill>
              </a:defRPr>
            </a:lvl1pPr>
            <a:lvl2pPr marL="800100" indent="0" algn="l" rtl="0">
              <a:buFont typeface="+mj-lt"/>
              <a:buAutoNum type="arabicPeriod"/>
              <a:defRPr sz="1600">
                <a:solidFill>
                  <a:schemeClr val="tx1"/>
                </a:solidFill>
              </a:defRPr>
            </a:lvl2pPr>
            <a:lvl3pPr marL="1257300" indent="0" algn="l" rtl="0">
              <a:buFont typeface="+mj-lt"/>
              <a:buAutoNum type="arabicPeriod"/>
              <a:defRPr>
                <a:solidFill>
                  <a:schemeClr val="tx1"/>
                </a:solidFill>
              </a:defRPr>
            </a:lvl3pPr>
            <a:lvl4pPr marL="1714500" indent="-342900" algn="l" rtl="0">
              <a:buFont typeface="Arial" panose="020B0604020202020204" pitchFamily="34" charset="0"/>
              <a:buChar char="•"/>
              <a:defRPr>
                <a:solidFill>
                  <a:schemeClr val="tx1"/>
                </a:solidFill>
              </a:defRPr>
            </a:lvl4pPr>
            <a:lvl5pPr marL="2171700" indent="-342900" algn="l" rtl="0">
              <a:buFont typeface="Arial" panose="020B0604020202020204" pitchFamily="34" charset="0"/>
              <a:buChar char="•"/>
              <a:defRPr>
                <a:solidFill>
                  <a:schemeClr val="tx1"/>
                </a:solidFill>
              </a:defRPr>
            </a:lvl5pPr>
          </a:lstStyle>
          <a:p>
            <a:pPr marL="342900" marR="0" lvl="0"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Click to edit Master text styles</a:t>
            </a:r>
          </a:p>
          <a:p>
            <a:pPr marL="342900" marR="0" lvl="1"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Second level</a:t>
            </a:r>
          </a:p>
          <a:p>
            <a:pPr marL="342900" marR="0" lvl="2"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Third level</a:t>
            </a:r>
          </a:p>
          <a:p>
            <a:pPr marL="342900" marR="0" lvl="3"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Fourth level</a:t>
            </a:r>
          </a:p>
          <a:p>
            <a:pPr marL="342900" marR="0" lvl="4"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Fifth level</a:t>
            </a:r>
          </a:p>
        </p:txBody>
      </p:sp>
      <p:sp>
        <p:nvSpPr>
          <p:cNvPr id="27" name="Content Placeholder 21">
            <a:extLst>
              <a:ext uri="{FF2B5EF4-FFF2-40B4-BE49-F238E27FC236}">
                <a16:creationId xmlns:a16="http://schemas.microsoft.com/office/drawing/2014/main" id="{3D719BC6-C91E-47CD-9230-078C35B52CEE}"/>
              </a:ext>
            </a:extLst>
          </p:cNvPr>
          <p:cNvSpPr>
            <a:spLocks noGrp="1"/>
          </p:cNvSpPr>
          <p:nvPr>
            <p:ph sz="quarter" idx="26"/>
          </p:nvPr>
        </p:nvSpPr>
        <p:spPr>
          <a:xfrm>
            <a:off x="4298047" y="1340675"/>
            <a:ext cx="3600000" cy="5076000"/>
          </a:xfrm>
          <a:prstGeom prst="roundRect">
            <a:avLst>
              <a:gd name="adj" fmla="val 6073"/>
            </a:avLst>
          </a:prstGeom>
          <a:solidFill>
            <a:srgbClr val="FBFBFB"/>
          </a:solidFill>
        </p:spPr>
        <p:txBody>
          <a:bodyPr/>
          <a:lstStyle>
            <a:lvl1pPr marL="0" marR="0" indent="0" algn="l" defTabSz="914400" rtl="0" eaLnBrk="1" fontAlgn="auto" latinLnBrk="0" hangingPunct="1">
              <a:lnSpc>
                <a:spcPct val="119000"/>
              </a:lnSpc>
              <a:spcBef>
                <a:spcPts val="200"/>
              </a:spcBef>
              <a:spcAft>
                <a:spcPts val="0"/>
              </a:spcAft>
              <a:buClrTx/>
              <a:buSzTx/>
              <a:buFont typeface="+mj-lt"/>
              <a:buNone/>
              <a:tabLst/>
              <a:defRPr sz="1600">
                <a:solidFill>
                  <a:schemeClr val="tx1"/>
                </a:solidFill>
              </a:defRPr>
            </a:lvl1pPr>
            <a:lvl2pPr marL="800100" indent="0" algn="l" rtl="0">
              <a:buFont typeface="+mj-lt"/>
              <a:buAutoNum type="arabicPeriod"/>
              <a:defRPr sz="1600">
                <a:solidFill>
                  <a:schemeClr val="tx1"/>
                </a:solidFill>
              </a:defRPr>
            </a:lvl2pPr>
            <a:lvl3pPr marL="1257300" indent="0" algn="l" rtl="0">
              <a:buFont typeface="+mj-lt"/>
              <a:buAutoNum type="arabicPeriod"/>
              <a:defRPr sz="1600">
                <a:solidFill>
                  <a:schemeClr val="tx1"/>
                </a:solidFill>
              </a:defRPr>
            </a:lvl3pPr>
            <a:lvl4pPr marL="1714500" indent="-342900" algn="l" rtl="0">
              <a:buFont typeface="Arial" panose="020B0604020202020204" pitchFamily="34" charset="0"/>
              <a:buChar char="•"/>
              <a:defRPr sz="1600">
                <a:solidFill>
                  <a:schemeClr val="tx1"/>
                </a:solidFill>
              </a:defRPr>
            </a:lvl4pPr>
            <a:lvl5pPr marL="2171700" indent="-342900" algn="l" rtl="0">
              <a:buFont typeface="Arial" panose="020B0604020202020204" pitchFamily="34" charset="0"/>
              <a:buChar char="•"/>
              <a:defRPr>
                <a:solidFill>
                  <a:schemeClr val="tx1"/>
                </a:solidFill>
              </a:defRPr>
            </a:lvl5pPr>
          </a:lstStyle>
          <a:p>
            <a:pPr marL="342900" marR="0" lvl="0"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Click to edit Master text styles</a:t>
            </a:r>
          </a:p>
          <a:p>
            <a:pPr marL="342900" marR="0" lvl="1"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Second level</a:t>
            </a:r>
          </a:p>
          <a:p>
            <a:pPr marL="342900" marR="0" lvl="2"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Third level</a:t>
            </a:r>
          </a:p>
          <a:p>
            <a:pPr marL="342900" marR="0" lvl="3"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Fourth level</a:t>
            </a:r>
          </a:p>
          <a:p>
            <a:pPr marL="342900" marR="0" lvl="4"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Fifth level</a:t>
            </a:r>
          </a:p>
        </p:txBody>
      </p:sp>
      <p:sp>
        <p:nvSpPr>
          <p:cNvPr id="28" name="Content Placeholder 21">
            <a:extLst>
              <a:ext uri="{FF2B5EF4-FFF2-40B4-BE49-F238E27FC236}">
                <a16:creationId xmlns:a16="http://schemas.microsoft.com/office/drawing/2014/main" id="{B7DEAE6D-6F02-485C-8E20-84F7429F5F0A}"/>
              </a:ext>
            </a:extLst>
          </p:cNvPr>
          <p:cNvSpPr>
            <a:spLocks noGrp="1"/>
          </p:cNvSpPr>
          <p:nvPr>
            <p:ph sz="quarter" idx="31"/>
          </p:nvPr>
        </p:nvSpPr>
        <p:spPr>
          <a:xfrm>
            <a:off x="8149808" y="1340662"/>
            <a:ext cx="3600000" cy="5076000"/>
          </a:xfrm>
          <a:prstGeom prst="roundRect">
            <a:avLst>
              <a:gd name="adj" fmla="val 6073"/>
            </a:avLst>
          </a:prstGeom>
          <a:solidFill>
            <a:srgbClr val="FBFBFB"/>
          </a:solidFill>
        </p:spPr>
        <p:txBody>
          <a:bodyPr/>
          <a:lstStyle>
            <a:lvl1pPr marL="0" marR="0" indent="0" algn="l" defTabSz="914400" rtl="0" eaLnBrk="1" fontAlgn="auto" latinLnBrk="0" hangingPunct="1">
              <a:lnSpc>
                <a:spcPct val="119000"/>
              </a:lnSpc>
              <a:spcBef>
                <a:spcPts val="200"/>
              </a:spcBef>
              <a:spcAft>
                <a:spcPts val="0"/>
              </a:spcAft>
              <a:buClrTx/>
              <a:buSzTx/>
              <a:buFont typeface="+mj-lt"/>
              <a:buNone/>
              <a:tabLst/>
              <a:defRPr sz="1600">
                <a:solidFill>
                  <a:schemeClr val="tx1"/>
                </a:solidFill>
              </a:defRPr>
            </a:lvl1pPr>
            <a:lvl2pPr marL="800100" indent="0" algn="l" rtl="0">
              <a:buFont typeface="+mj-lt"/>
              <a:buAutoNum type="arabicPeriod"/>
              <a:defRPr sz="1600">
                <a:solidFill>
                  <a:schemeClr val="tx1"/>
                </a:solidFill>
              </a:defRPr>
            </a:lvl2pPr>
            <a:lvl3pPr marL="1257300" indent="0" algn="l" rtl="0">
              <a:buFont typeface="+mj-lt"/>
              <a:buAutoNum type="arabicPeriod"/>
              <a:defRPr sz="1600">
                <a:solidFill>
                  <a:schemeClr val="tx1"/>
                </a:solidFill>
              </a:defRPr>
            </a:lvl3pPr>
            <a:lvl4pPr marL="1714500" indent="-342900" algn="l" rtl="0">
              <a:buFont typeface="Arial" panose="020B0604020202020204" pitchFamily="34" charset="0"/>
              <a:buChar char="•"/>
              <a:defRPr sz="1600">
                <a:solidFill>
                  <a:schemeClr val="tx1"/>
                </a:solidFill>
              </a:defRPr>
            </a:lvl4pPr>
            <a:lvl5pPr marL="2171700" indent="-342900" algn="l" rtl="0">
              <a:buFont typeface="Arial" panose="020B0604020202020204" pitchFamily="34" charset="0"/>
              <a:buChar char="•"/>
              <a:defRPr>
                <a:solidFill>
                  <a:schemeClr val="tx1"/>
                </a:solidFill>
              </a:defRPr>
            </a:lvl5pPr>
          </a:lstStyle>
          <a:p>
            <a:pPr marL="342900" marR="0" lvl="0"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Click to edit Master text styles</a:t>
            </a:r>
          </a:p>
          <a:p>
            <a:pPr marL="342900" marR="0" lvl="1"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Second level</a:t>
            </a:r>
          </a:p>
          <a:p>
            <a:pPr marL="342900" marR="0" lvl="2"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Third level</a:t>
            </a:r>
          </a:p>
          <a:p>
            <a:pPr marL="342900" marR="0" lvl="3"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Fourth level</a:t>
            </a:r>
          </a:p>
          <a:p>
            <a:pPr marL="342900" marR="0" lvl="4" indent="-342900" algn="l" defTabSz="914400" rtl="0" eaLnBrk="1" fontAlgn="auto" latinLnBrk="0" hangingPunct="1">
              <a:lnSpc>
                <a:spcPct val="119000"/>
              </a:lnSpc>
              <a:spcBef>
                <a:spcPts val="200"/>
              </a:spcBef>
              <a:spcAft>
                <a:spcPts val="0"/>
              </a:spcAft>
              <a:buClrTx/>
              <a:buSzTx/>
              <a:tabLst/>
              <a:defRPr/>
            </a:pPr>
            <a:r>
              <a:rPr kumimoji="0" lang="en-US" sz="16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Open Sans Light" panose="020B0306030504020204" pitchFamily="34" charset="0"/>
                <a:cs typeface="Open Sans Light" panose="020B0306030504020204" pitchFamily="34" charset="0"/>
              </a:rPr>
              <a:t>Fifth level</a:t>
            </a:r>
          </a:p>
        </p:txBody>
      </p:sp>
      <p:pic>
        <p:nvPicPr>
          <p:cNvPr id="20" name="Picture 10">
            <a:extLst>
              <a:ext uri="{FF2B5EF4-FFF2-40B4-BE49-F238E27FC236}">
                <a16:creationId xmlns:a16="http://schemas.microsoft.com/office/drawing/2014/main" id="{98323433-499B-AAB0-0EEC-DD69F731EF8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849850" y="297325"/>
            <a:ext cx="900000" cy="144000"/>
          </a:xfrm>
          <a:prstGeom prst="rect">
            <a:avLst/>
          </a:prstGeom>
        </p:spPr>
      </p:pic>
      <p:sp>
        <p:nvSpPr>
          <p:cNvPr id="22" name="Slide Number Placeholder 5">
            <a:extLst>
              <a:ext uri="{FF2B5EF4-FFF2-40B4-BE49-F238E27FC236}">
                <a16:creationId xmlns:a16="http://schemas.microsoft.com/office/drawing/2014/main" id="{592CE87E-CCB5-8322-2C88-ABF577CFFDB2}"/>
              </a:ext>
            </a:extLst>
          </p:cNvPr>
          <p:cNvSpPr>
            <a:spLocks noGrp="1"/>
          </p:cNvSpPr>
          <p:nvPr>
            <p:ph type="sldNum" sz="quarter" idx="4"/>
          </p:nvPr>
        </p:nvSpPr>
        <p:spPr>
          <a:xfrm>
            <a:off x="11799568" y="6562090"/>
            <a:ext cx="273370" cy="180000"/>
          </a:xfrm>
          <a:prstGeom prst="rect">
            <a:avLst/>
          </a:prstGeom>
        </p:spPr>
        <p:txBody>
          <a:bodyPr vert="horz" lIns="0" tIns="0" rIns="0" bIns="0" rtlCol="0" anchor="b" anchorCtr="0"/>
          <a:lstStyle>
            <a:lvl1pPr algn="l" rtl="0">
              <a:defRPr sz="1000">
                <a:solidFill>
                  <a:srgbClr val="38302B"/>
                </a:solidFill>
                <a:latin typeface="Avenir Next LT Pro" panose="020B0504020202020204" pitchFamily="34" charset="0"/>
              </a:defRPr>
            </a:lvl1pPr>
          </a:lstStyle>
          <a:p>
            <a:fld id="{24C8C45C-947F-4981-8B3F-4F32E973C901}" type="slidenum">
              <a:rPr lang="en-US" sz="800" smtClean="0"/>
              <a:pPr/>
              <a:t>‹#›</a:t>
            </a:fld>
            <a:endParaRPr lang="en-US"/>
          </a:p>
        </p:txBody>
      </p:sp>
      <p:sp>
        <p:nvSpPr>
          <p:cNvPr id="24" name="Rectangle 23">
            <a:extLst>
              <a:ext uri="{FF2B5EF4-FFF2-40B4-BE49-F238E27FC236}">
                <a16:creationId xmlns:a16="http://schemas.microsoft.com/office/drawing/2014/main" id="{E02AFF19-9A30-9CBB-A79C-1717E7A4231D}"/>
              </a:ext>
            </a:extLst>
          </p:cNvPr>
          <p:cNvSpPr/>
          <p:nvPr userDrawn="1"/>
        </p:nvSpPr>
        <p:spPr>
          <a:xfrm>
            <a:off x="11748641" y="6629592"/>
            <a:ext cx="7200" cy="108000"/>
          </a:xfrm>
          <a:prstGeom prst="rect">
            <a:avLst/>
          </a:prstGeom>
          <a:solidFill>
            <a:srgbClr val="383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00" noProof="0"/>
          </a:p>
        </p:txBody>
      </p:sp>
      <p:sp>
        <p:nvSpPr>
          <p:cNvPr id="25" name="Pladsholder til sidefod 8">
            <a:extLst>
              <a:ext uri="{FF2B5EF4-FFF2-40B4-BE49-F238E27FC236}">
                <a16:creationId xmlns:a16="http://schemas.microsoft.com/office/drawing/2014/main" id="{91A27A6A-2CDB-B22F-32A8-B75375B82198}"/>
              </a:ext>
            </a:extLst>
          </p:cNvPr>
          <p:cNvSpPr>
            <a:spLocks noGrp="1"/>
          </p:cNvSpPr>
          <p:nvPr>
            <p:ph type="ftr" sz="quarter" idx="3"/>
          </p:nvPr>
        </p:nvSpPr>
        <p:spPr>
          <a:xfrm>
            <a:off x="8103480" y="6562113"/>
            <a:ext cx="3601560" cy="180000"/>
          </a:xfrm>
          <a:prstGeom prst="rect">
            <a:avLst/>
          </a:prstGeom>
        </p:spPr>
        <p:txBody>
          <a:bodyPr lIns="0" tIns="0" rIns="0" bIns="0" anchor="b"/>
          <a:lstStyle>
            <a:lvl1pPr algn="r" rtl="0">
              <a:defRPr sz="800">
                <a:solidFill>
                  <a:srgbClr val="38302B"/>
                </a:solidFill>
                <a:latin typeface="Avenir Next LT Pro" panose="020B0504020202020204" pitchFamily="34" charset="0"/>
                <a:ea typeface="Open Sans Light" panose="020B0306030504020204" pitchFamily="34" charset="0"/>
                <a:cs typeface="Open Sans Light" panose="020B0306030504020204" pitchFamily="34" charset="0"/>
              </a:defRPr>
            </a:lvl1pPr>
          </a:lstStyle>
          <a:p>
            <a:r>
              <a:rPr lang="en-US"/>
              <a:t>Confidential</a:t>
            </a:r>
          </a:p>
        </p:txBody>
      </p:sp>
    </p:spTree>
    <p:extLst>
      <p:ext uri="{BB962C8B-B14F-4D97-AF65-F5344CB8AC3E}">
        <p14:creationId xmlns:p14="http://schemas.microsoft.com/office/powerpoint/2010/main" val="2556251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reak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C97C5D0-D567-4AB0-BC7D-09193A9F82D1}"/>
              </a:ext>
            </a:extLst>
          </p:cNvPr>
          <p:cNvGraphicFramePr>
            <a:graphicFrameLocks noChangeAspect="1"/>
          </p:cNvGraphicFramePr>
          <p:nvPr userDrawn="1">
            <p:custDataLst>
              <p:tags r:id="rId1"/>
            </p:custDataLst>
            <p:extLst>
              <p:ext uri="{D42A27DB-BD31-4B8C-83A1-F6EECF244321}">
                <p14:modId xmlns:p14="http://schemas.microsoft.com/office/powerpoint/2010/main" val="26393221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2" name="Object 1" hidden="1">
                        <a:extLst>
                          <a:ext uri="{FF2B5EF4-FFF2-40B4-BE49-F238E27FC236}">
                            <a16:creationId xmlns:a16="http://schemas.microsoft.com/office/drawing/2014/main" id="{1C97C5D0-D567-4AB0-BC7D-09193A9F82D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7" name="Picture 12">
            <a:extLst>
              <a:ext uri="{FF2B5EF4-FFF2-40B4-BE49-F238E27FC236}">
                <a16:creationId xmlns:a16="http://schemas.microsoft.com/office/drawing/2014/main" id="{D046DCCF-FC19-C6EE-1646-2F52CB6BCE68}"/>
              </a:ext>
            </a:extLst>
          </p:cNvPr>
          <p:cNvPicPr>
            <a:picLocks noGrp="1" noRot="1" noChangeAspect="1" noMove="1" noResize="1" noEditPoints="1" noAdjustHandles="1" noChangeArrowheads="1" noChangeShapeType="1" noCrop="1"/>
          </p:cNvPicPr>
          <p:nvPr userDrawn="1"/>
        </p:nvPicPr>
        <p:blipFill>
          <a:blip r:embed="rId5">
            <a:extLst>
              <a:ext uri="{96DAC541-7B7A-43D3-8B79-37D633B846F1}">
                <asvg:svgBlip xmlns:asvg="http://schemas.microsoft.com/office/drawing/2016/SVG/main" r:embed="rId6"/>
              </a:ext>
            </a:extLst>
          </a:blip>
          <a:srcRect/>
          <a:stretch/>
        </p:blipFill>
        <p:spPr>
          <a:xfrm>
            <a:off x="11047818" y="304985"/>
            <a:ext cx="855545" cy="136887"/>
          </a:xfrm>
          <a:prstGeom prst="rect">
            <a:avLst/>
          </a:prstGeom>
        </p:spPr>
      </p:pic>
      <p:sp>
        <p:nvSpPr>
          <p:cNvPr id="12" name="Picture Placeholder 6">
            <a:extLst>
              <a:ext uri="{FF2B5EF4-FFF2-40B4-BE49-F238E27FC236}">
                <a16:creationId xmlns:a16="http://schemas.microsoft.com/office/drawing/2014/main" id="{FE0FA6C8-94F5-4431-AEB0-21ABEF117577}"/>
              </a:ext>
            </a:extLst>
          </p:cNvPr>
          <p:cNvSpPr>
            <a:spLocks noGrp="1" noChangeAspect="1"/>
          </p:cNvSpPr>
          <p:nvPr>
            <p:ph type="pic" sz="quarter" idx="13"/>
          </p:nvPr>
        </p:nvSpPr>
        <p:spPr>
          <a:xfrm>
            <a:off x="120967" y="117853"/>
            <a:ext cx="11950959" cy="6623220"/>
          </a:xfrm>
          <a:prstGeom prst="roundRect">
            <a:avLst>
              <a:gd name="adj" fmla="val 2549"/>
            </a:avLst>
          </a:prstGeom>
          <a:blipFill>
            <a:blip r:embed="rId7"/>
            <a:stretch>
              <a:fillRect/>
            </a:stretch>
          </a:blipFill>
          <a:ln>
            <a:noFill/>
          </a:ln>
        </p:spPr>
        <p:txBody>
          <a:bodyPr/>
          <a:lstStyle>
            <a:lvl1pPr>
              <a:defRPr/>
            </a:lvl1pPr>
          </a:lstStyle>
          <a:p>
            <a:r>
              <a:rPr lang="en-US"/>
              <a:t>Click icon to add picture</a:t>
            </a:r>
          </a:p>
        </p:txBody>
      </p:sp>
      <p:sp>
        <p:nvSpPr>
          <p:cNvPr id="6" name="Title 1">
            <a:extLst>
              <a:ext uri="{FF2B5EF4-FFF2-40B4-BE49-F238E27FC236}">
                <a16:creationId xmlns:a16="http://schemas.microsoft.com/office/drawing/2014/main" id="{474BD65B-7AF2-BA7C-10EB-6DA877ECCCD7}"/>
              </a:ext>
            </a:extLst>
          </p:cNvPr>
          <p:cNvSpPr>
            <a:spLocks noGrp="1"/>
          </p:cNvSpPr>
          <p:nvPr>
            <p:ph type="title"/>
          </p:nvPr>
        </p:nvSpPr>
        <p:spPr>
          <a:xfrm>
            <a:off x="442913" y="441325"/>
            <a:ext cx="7406049" cy="2987675"/>
          </a:xfrm>
        </p:spPr>
        <p:txBody>
          <a:bodyPr vert="horz" anchor="t"/>
          <a:lstStyle>
            <a:lvl1pPr rtl="0">
              <a:lnSpc>
                <a:spcPct val="100000"/>
              </a:lnSpc>
              <a:defRPr sz="7200" cap="none">
                <a:solidFill>
                  <a:schemeClr val="bg1"/>
                </a:solidFill>
                <a:latin typeface="Avenir Next LT Pro" panose="020B0504020202020204" pitchFamily="34" charset="0"/>
              </a:defRPr>
            </a:lvl1pPr>
          </a:lstStyle>
          <a:p>
            <a:r>
              <a:rPr lang="en-US" noProof="0"/>
              <a:t>Click to edit Master title style</a:t>
            </a:r>
            <a:endParaRPr lang="en-US"/>
          </a:p>
        </p:txBody>
      </p:sp>
      <p:sp>
        <p:nvSpPr>
          <p:cNvPr id="11" name="Content Placeholder 17">
            <a:extLst>
              <a:ext uri="{FF2B5EF4-FFF2-40B4-BE49-F238E27FC236}">
                <a16:creationId xmlns:a16="http://schemas.microsoft.com/office/drawing/2014/main" id="{AA803875-839D-DFAD-E7B4-3C4C62517143}"/>
              </a:ext>
            </a:extLst>
          </p:cNvPr>
          <p:cNvSpPr>
            <a:spLocks noGrp="1"/>
          </p:cNvSpPr>
          <p:nvPr>
            <p:ph sz="quarter" idx="25"/>
          </p:nvPr>
        </p:nvSpPr>
        <p:spPr>
          <a:xfrm>
            <a:off x="444817" y="4581525"/>
            <a:ext cx="11306176" cy="1835150"/>
          </a:xfrm>
          <a:prstGeom prst="rect">
            <a:avLst/>
          </a:prstGeom>
        </p:spPr>
        <p:txBody>
          <a:bodyPr anchor="b"/>
          <a:lstStyle>
            <a:lvl1pPr marL="0" marR="0" indent="0" algn="l" defTabSz="914400" rtl="0" eaLnBrk="1" fontAlgn="auto" latinLnBrk="0" hangingPunct="1">
              <a:lnSpc>
                <a:spcPct val="119000"/>
              </a:lnSpc>
              <a:spcBef>
                <a:spcPts val="200"/>
              </a:spcBef>
              <a:spcAft>
                <a:spcPts val="0"/>
              </a:spcAft>
              <a:buClrTx/>
              <a:buSzTx/>
              <a:buFont typeface="Arial" panose="020B0604020202020204" pitchFamily="34" charset="0"/>
              <a:buNone/>
              <a:tabLst/>
              <a:defRPr>
                <a:solidFill>
                  <a:schemeClr val="bg1"/>
                </a:solidFill>
              </a:defRPr>
            </a:lvl1pPr>
            <a:lvl2pPr marL="800100" indent="0" algn="l" rtl="0">
              <a:buFont typeface="+mj-lt"/>
              <a:buAutoNum type="arabicPeriod"/>
              <a:defRPr sz="1600">
                <a:solidFill>
                  <a:schemeClr val="tx2"/>
                </a:solidFill>
              </a:defRPr>
            </a:lvl2pPr>
            <a:lvl3pPr marL="1257300" indent="0" algn="l" rtl="0">
              <a:buFont typeface="+mj-lt"/>
              <a:buAutoNum type="arabicPeriod"/>
              <a:defRPr sz="1600">
                <a:solidFill>
                  <a:schemeClr val="tx2"/>
                </a:solidFill>
              </a:defRPr>
            </a:lvl3pPr>
            <a:lvl4pPr marL="1714500" indent="-342900" algn="l" rtl="0">
              <a:buFont typeface="+mj-lt"/>
              <a:buAutoNum type="arabicPeriod"/>
              <a:defRPr>
                <a:solidFill>
                  <a:schemeClr val="tx1">
                    <a:lumMod val="75000"/>
                    <a:lumOff val="25000"/>
                  </a:schemeClr>
                </a:solidFill>
              </a:defRPr>
            </a:lvl4pPr>
            <a:lvl5pPr marL="2171700" indent="-342900" algn="l" rtl="0">
              <a:buFont typeface="+mj-lt"/>
              <a:buAutoNum type="arabicPeriod"/>
              <a:defRPr>
                <a:solidFill>
                  <a:schemeClr val="tx1">
                    <a:lumMod val="75000"/>
                    <a:lumOff val="25000"/>
                  </a:schemeClr>
                </a:solidFill>
              </a:defRPr>
            </a:lvl5pPr>
          </a:lstStyle>
          <a:p>
            <a:pPr lvl="0"/>
            <a:r>
              <a:rPr lang="en-US"/>
              <a:t>Click to edit Master text styles</a:t>
            </a:r>
          </a:p>
        </p:txBody>
      </p:sp>
      <p:sp>
        <p:nvSpPr>
          <p:cNvPr id="7" name="Slide Number Placeholder 5">
            <a:extLst>
              <a:ext uri="{FF2B5EF4-FFF2-40B4-BE49-F238E27FC236}">
                <a16:creationId xmlns:a16="http://schemas.microsoft.com/office/drawing/2014/main" id="{63447048-1315-8155-6B07-E8545E1A68E0}"/>
              </a:ext>
            </a:extLst>
          </p:cNvPr>
          <p:cNvSpPr>
            <a:spLocks noGrp="1"/>
          </p:cNvSpPr>
          <p:nvPr>
            <p:ph type="sldNum" sz="quarter" idx="4"/>
          </p:nvPr>
        </p:nvSpPr>
        <p:spPr>
          <a:xfrm>
            <a:off x="11799568" y="6562090"/>
            <a:ext cx="273370" cy="180000"/>
          </a:xfrm>
          <a:prstGeom prst="rect">
            <a:avLst/>
          </a:prstGeom>
        </p:spPr>
        <p:txBody>
          <a:bodyPr vert="horz" lIns="0" tIns="0" rIns="0" bIns="0" rtlCol="0" anchor="b" anchorCtr="0"/>
          <a:lstStyle>
            <a:lvl1pPr algn="l" rtl="0">
              <a:defRPr sz="1000">
                <a:solidFill>
                  <a:schemeClr val="bg1"/>
                </a:solidFill>
                <a:latin typeface="Avenir Next LT Pro" panose="020B0504020202020204" pitchFamily="34" charset="0"/>
              </a:defRPr>
            </a:lvl1pPr>
          </a:lstStyle>
          <a:p>
            <a:fld id="{24C8C45C-947F-4981-8B3F-4F32E973C901}" type="slidenum">
              <a:rPr lang="en-US" sz="800" smtClean="0"/>
              <a:pPr/>
              <a:t>‹#›</a:t>
            </a:fld>
            <a:endParaRPr lang="en-US"/>
          </a:p>
        </p:txBody>
      </p:sp>
      <p:sp>
        <p:nvSpPr>
          <p:cNvPr id="8" name="Rectangle 7">
            <a:extLst>
              <a:ext uri="{FF2B5EF4-FFF2-40B4-BE49-F238E27FC236}">
                <a16:creationId xmlns:a16="http://schemas.microsoft.com/office/drawing/2014/main" id="{AEB8CD42-E4CA-A9F7-D425-3DABFC11C3FB}"/>
              </a:ext>
            </a:extLst>
          </p:cNvPr>
          <p:cNvSpPr/>
          <p:nvPr userDrawn="1"/>
        </p:nvSpPr>
        <p:spPr>
          <a:xfrm>
            <a:off x="11748641" y="6629592"/>
            <a:ext cx="72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00" noProof="0">
              <a:solidFill>
                <a:schemeClr val="bg1"/>
              </a:solidFill>
            </a:endParaRPr>
          </a:p>
        </p:txBody>
      </p:sp>
      <p:sp>
        <p:nvSpPr>
          <p:cNvPr id="9" name="Pladsholder til sidefod 8">
            <a:extLst>
              <a:ext uri="{FF2B5EF4-FFF2-40B4-BE49-F238E27FC236}">
                <a16:creationId xmlns:a16="http://schemas.microsoft.com/office/drawing/2014/main" id="{8E026FEE-D9A8-DDB8-0C7E-D6FCF114BDE9}"/>
              </a:ext>
            </a:extLst>
          </p:cNvPr>
          <p:cNvSpPr>
            <a:spLocks noGrp="1"/>
          </p:cNvSpPr>
          <p:nvPr>
            <p:ph type="ftr" sz="quarter" idx="3"/>
          </p:nvPr>
        </p:nvSpPr>
        <p:spPr>
          <a:xfrm>
            <a:off x="8103480" y="6562113"/>
            <a:ext cx="3601560" cy="180000"/>
          </a:xfrm>
          <a:prstGeom prst="rect">
            <a:avLst/>
          </a:prstGeom>
        </p:spPr>
        <p:txBody>
          <a:bodyPr lIns="0" tIns="0" rIns="0" bIns="0" anchor="b"/>
          <a:lstStyle>
            <a:lvl1pPr algn="r" rtl="0">
              <a:defRPr sz="800">
                <a:solidFill>
                  <a:schemeClr val="bg1"/>
                </a:solidFill>
                <a:latin typeface="Avenir Next LT Pro" panose="020B0504020202020204" pitchFamily="34" charset="0"/>
                <a:ea typeface="Open Sans Light" panose="020B0306030504020204" pitchFamily="34" charset="0"/>
                <a:cs typeface="Open Sans Light" panose="020B0306030504020204" pitchFamily="34" charset="0"/>
              </a:defRPr>
            </a:lvl1pPr>
          </a:lstStyle>
          <a:p>
            <a:r>
              <a:rPr lang="en-US"/>
              <a:t>Confidential</a:t>
            </a:r>
          </a:p>
        </p:txBody>
      </p:sp>
    </p:spTree>
    <p:extLst>
      <p:ext uri="{BB962C8B-B14F-4D97-AF65-F5344CB8AC3E}">
        <p14:creationId xmlns:p14="http://schemas.microsoft.com/office/powerpoint/2010/main" val="8534267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tags" Target="../tags/tag15.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image" Target="../media/image1.emf"/><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oleObject" Target="../embeddings/oleObject13.bin"/><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tags" Target="../tags/tag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B3D686D-7410-4677-ABA1-0EE6ABC499AF}"/>
              </a:ext>
            </a:extLst>
          </p:cNvPr>
          <p:cNvGraphicFramePr>
            <a:graphicFrameLocks noChangeAspect="1"/>
          </p:cNvGraphicFramePr>
          <p:nvPr userDrawn="1">
            <p:custDataLst>
              <p:tags r:id="rId14"/>
            </p:custDataLst>
            <p:extLst>
              <p:ext uri="{D42A27DB-BD31-4B8C-83A1-F6EECF244321}">
                <p14:modId xmlns:p14="http://schemas.microsoft.com/office/powerpoint/2010/main" val="14070518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6" imgW="501" imgH="501" progId="TCLayout.ActiveDocument.1">
                  <p:embed/>
                </p:oleObj>
              </mc:Choice>
              <mc:Fallback>
                <p:oleObj name="think-cell Slide" r:id="rId16" imgW="501" imgH="501" progId="TCLayout.ActiveDocument.1">
                  <p:embed/>
                  <p:pic>
                    <p:nvPicPr>
                      <p:cNvPr id="5" name="Object 4" hidden="1">
                        <a:extLst>
                          <a:ext uri="{FF2B5EF4-FFF2-40B4-BE49-F238E27FC236}">
                            <a16:creationId xmlns:a16="http://schemas.microsoft.com/office/drawing/2014/main" id="{8B3D686D-7410-4677-ABA1-0EE6ABC499AF}"/>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9B616A2-DE39-4527-B193-B9D6C72105C4}"/>
              </a:ext>
            </a:extLst>
          </p:cNvPr>
          <p:cNvSpPr/>
          <p:nvPr userDrawn="1">
            <p:custDataLst>
              <p:tags r:id="rId15"/>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a:endParaRPr lang="en-US" sz="2800" b="0" i="0" baseline="0" noProof="0">
              <a:latin typeface="Calibri Light" panose="020F0302020204030204" pitchFamily="34" charset="0"/>
              <a:ea typeface="+mj-ea"/>
              <a:cs typeface="+mj-cs"/>
              <a:sym typeface="Calibri Light" panose="020F0302020204030204" pitchFamily="34" charset="0"/>
            </a:endParaRPr>
          </a:p>
        </p:txBody>
      </p:sp>
      <p:sp>
        <p:nvSpPr>
          <p:cNvPr id="2" name="Title Placeholder 1"/>
          <p:cNvSpPr>
            <a:spLocks noGrp="1"/>
          </p:cNvSpPr>
          <p:nvPr>
            <p:ph type="title"/>
          </p:nvPr>
        </p:nvSpPr>
        <p:spPr>
          <a:xfrm>
            <a:off x="444819" y="444755"/>
            <a:ext cx="11304000" cy="720000"/>
          </a:xfrm>
          <a:prstGeom prst="rect">
            <a:avLst/>
          </a:prstGeom>
        </p:spPr>
        <p:txBody>
          <a:bodyPr vert="horz" lIns="0" tIns="0" rIns="0" bIns="0" rtlCol="0" anchor="t" anchorCtr="0">
            <a:noAutofit/>
          </a:bodyPr>
          <a:lstStyle/>
          <a:p>
            <a:r>
              <a:rPr lang="en-US" noProof="0"/>
              <a:t>Click to edit Master title style</a:t>
            </a:r>
          </a:p>
        </p:txBody>
      </p:sp>
      <p:sp>
        <p:nvSpPr>
          <p:cNvPr id="6" name="Text Placeholder 5">
            <a:extLst>
              <a:ext uri="{FF2B5EF4-FFF2-40B4-BE49-F238E27FC236}">
                <a16:creationId xmlns:a16="http://schemas.microsoft.com/office/drawing/2014/main" id="{844E4F53-AB7A-E06A-9B82-9B031B09DE3B}"/>
              </a:ext>
            </a:extLst>
          </p:cNvPr>
          <p:cNvSpPr>
            <a:spLocks noGrp="1"/>
          </p:cNvSpPr>
          <p:nvPr>
            <p:ph type="body" idx="1"/>
          </p:nvPr>
        </p:nvSpPr>
        <p:spPr>
          <a:xfrm>
            <a:off x="446030" y="1341574"/>
            <a:ext cx="11304000" cy="5076000"/>
          </a:xfrm>
          <a:prstGeom prst="rect">
            <a:avLst/>
          </a:prstGeom>
        </p:spPr>
        <p:txBody>
          <a:bodyPr vert="horz" lIns="0" tIns="45720" rIns="91440" bIns="4572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Slide Number Placeholder 5">
            <a:extLst>
              <a:ext uri="{FF2B5EF4-FFF2-40B4-BE49-F238E27FC236}">
                <a16:creationId xmlns:a16="http://schemas.microsoft.com/office/drawing/2014/main" id="{80CAE024-D815-A938-E5E5-5F64AC6538A8}"/>
              </a:ext>
            </a:extLst>
          </p:cNvPr>
          <p:cNvSpPr>
            <a:spLocks noGrp="1"/>
          </p:cNvSpPr>
          <p:nvPr>
            <p:ph type="sldNum" sz="quarter" idx="4"/>
          </p:nvPr>
        </p:nvSpPr>
        <p:spPr>
          <a:xfrm>
            <a:off x="11799568" y="6562090"/>
            <a:ext cx="273370" cy="180000"/>
          </a:xfrm>
          <a:prstGeom prst="rect">
            <a:avLst/>
          </a:prstGeom>
        </p:spPr>
        <p:txBody>
          <a:bodyPr vert="horz" lIns="0" tIns="0" rIns="0" bIns="0" rtlCol="0" anchor="b" anchorCtr="0"/>
          <a:lstStyle>
            <a:lvl1pPr algn="l" rtl="0">
              <a:defRPr sz="1000">
                <a:solidFill>
                  <a:srgbClr val="38302B"/>
                </a:solidFill>
                <a:latin typeface="Avenir Next LT Pro" panose="020B0504020202020204" pitchFamily="34" charset="0"/>
              </a:defRPr>
            </a:lvl1pPr>
          </a:lstStyle>
          <a:p>
            <a:fld id="{24C8C45C-947F-4981-8B3F-4F32E973C901}" type="slidenum">
              <a:rPr lang="en-US" sz="800" smtClean="0"/>
              <a:pPr/>
              <a:t>‹#›</a:t>
            </a:fld>
            <a:endParaRPr lang="en-US"/>
          </a:p>
        </p:txBody>
      </p:sp>
      <p:sp>
        <p:nvSpPr>
          <p:cNvPr id="19" name="Rectangle 18">
            <a:extLst>
              <a:ext uri="{FF2B5EF4-FFF2-40B4-BE49-F238E27FC236}">
                <a16:creationId xmlns:a16="http://schemas.microsoft.com/office/drawing/2014/main" id="{05D0C927-3C33-1375-DFEB-41E35F22EA27}"/>
              </a:ext>
            </a:extLst>
          </p:cNvPr>
          <p:cNvSpPr/>
          <p:nvPr userDrawn="1"/>
        </p:nvSpPr>
        <p:spPr>
          <a:xfrm>
            <a:off x="11748641" y="6629592"/>
            <a:ext cx="7200" cy="108000"/>
          </a:xfrm>
          <a:prstGeom prst="rect">
            <a:avLst/>
          </a:prstGeom>
          <a:solidFill>
            <a:srgbClr val="383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00" noProof="0"/>
          </a:p>
        </p:txBody>
      </p:sp>
      <p:sp>
        <p:nvSpPr>
          <p:cNvPr id="20" name="Pladsholder til sidefod 8">
            <a:extLst>
              <a:ext uri="{FF2B5EF4-FFF2-40B4-BE49-F238E27FC236}">
                <a16:creationId xmlns:a16="http://schemas.microsoft.com/office/drawing/2014/main" id="{7BE0A185-DDCA-4A60-6F34-EA19A02D1A0F}"/>
              </a:ext>
            </a:extLst>
          </p:cNvPr>
          <p:cNvSpPr>
            <a:spLocks noGrp="1"/>
          </p:cNvSpPr>
          <p:nvPr>
            <p:ph type="ftr" sz="quarter" idx="3"/>
          </p:nvPr>
        </p:nvSpPr>
        <p:spPr>
          <a:xfrm>
            <a:off x="8103480" y="6562113"/>
            <a:ext cx="3601560" cy="180000"/>
          </a:xfrm>
          <a:prstGeom prst="rect">
            <a:avLst/>
          </a:prstGeom>
        </p:spPr>
        <p:txBody>
          <a:bodyPr lIns="0" tIns="0" rIns="0" bIns="0" anchor="b"/>
          <a:lstStyle>
            <a:lvl1pPr algn="r" rtl="0">
              <a:defRPr sz="800">
                <a:solidFill>
                  <a:srgbClr val="38302B"/>
                </a:solidFill>
                <a:latin typeface="Avenir Next LT Pro" panose="020B0504020202020204" pitchFamily="34" charset="0"/>
                <a:ea typeface="Open Sans Light" panose="020B0306030504020204" pitchFamily="34" charset="0"/>
                <a:cs typeface="Open Sans Light" panose="020B0306030504020204" pitchFamily="34" charset="0"/>
              </a:defRPr>
            </a:lvl1pPr>
          </a:lstStyle>
          <a:p>
            <a:r>
              <a:rPr lang="en-US"/>
              <a:t>Confidential</a:t>
            </a:r>
          </a:p>
        </p:txBody>
      </p:sp>
    </p:spTree>
    <p:extLst>
      <p:ext uri="{BB962C8B-B14F-4D97-AF65-F5344CB8AC3E}">
        <p14:creationId xmlns:p14="http://schemas.microsoft.com/office/powerpoint/2010/main" val="2374221712"/>
      </p:ext>
    </p:extLst>
  </p:cSld>
  <p:clrMap bg1="lt1" tx1="dk1" bg2="lt2" tx2="dk2" accent1="accent1" accent2="accent2" accent3="accent3" accent4="accent4" accent5="accent5" accent6="accent6" hlink="hlink" folHlink="folHlink"/>
  <p:sldLayoutIdLst>
    <p:sldLayoutId id="2147484058" r:id="rId1"/>
    <p:sldLayoutId id="2147484065" r:id="rId2"/>
    <p:sldLayoutId id="2147484074" r:id="rId3"/>
    <p:sldLayoutId id="2147484063" r:id="rId4"/>
    <p:sldLayoutId id="2147484064" r:id="rId5"/>
    <p:sldLayoutId id="2147484070" r:id="rId6"/>
    <p:sldLayoutId id="2147484072" r:id="rId7"/>
    <p:sldLayoutId id="2147484073" r:id="rId8"/>
    <p:sldLayoutId id="2147484084" r:id="rId9"/>
    <p:sldLayoutId id="2147484083" r:id="rId10"/>
    <p:sldLayoutId id="2147484078" r:id="rId11"/>
    <p:sldLayoutId id="2147484079" r:id="rId12"/>
  </p:sldLayoutIdLst>
  <p:hf hdr="0" dt="0"/>
  <p:txStyles>
    <p:titleStyle>
      <a:lvl1pPr algn="l" defTabSz="914400" rtl="0" eaLnBrk="1" latinLnBrk="0" hangingPunct="1">
        <a:lnSpc>
          <a:spcPct val="100000"/>
        </a:lnSpc>
        <a:spcBef>
          <a:spcPct val="0"/>
        </a:spcBef>
        <a:buNone/>
        <a:defRPr sz="3200" kern="1200" cap="none" spc="0" baseline="0">
          <a:solidFill>
            <a:schemeClr val="tx2"/>
          </a:solidFill>
          <a:latin typeface="Avenir Next LT Pro" panose="020B0504020202020204" pitchFamily="34" charset="0"/>
          <a:ea typeface="Open Sans Light" panose="020B0306030504020204" pitchFamily="34" charset="0"/>
          <a:cs typeface="Open Sans Light" panose="020B0306030504020204" pitchFamily="34" charset="0"/>
        </a:defRPr>
      </a:lvl1pPr>
    </p:titleStyle>
    <p:bodyStyle>
      <a:lvl1pPr marL="0" marR="0" indent="0" algn="l" defTabSz="914400" rtl="0" eaLnBrk="1" fontAlgn="auto" latinLnBrk="0" hangingPunct="1">
        <a:lnSpc>
          <a:spcPct val="119000"/>
        </a:lnSpc>
        <a:spcBef>
          <a:spcPts val="200"/>
        </a:spcBef>
        <a:spcAft>
          <a:spcPts val="0"/>
        </a:spcAft>
        <a:buClrTx/>
        <a:buSzTx/>
        <a:buFont typeface="Arial" panose="020B0604020202020204" pitchFamily="34" charset="0"/>
        <a:buNone/>
        <a:tabLst/>
        <a:defRPr sz="1600" kern="1200">
          <a:solidFill>
            <a:schemeClr val="tx1"/>
          </a:solidFill>
          <a:latin typeface="Avenir Next LT Pro" panose="020B0504020202020204" pitchFamily="34" charset="0"/>
          <a:ea typeface="Open Sans Light" panose="020B0306030504020204" pitchFamily="34" charset="0"/>
          <a:cs typeface="Open Sans Light" panose="020B0306030504020204" pitchFamily="34" charset="0"/>
        </a:defRPr>
      </a:lvl1pPr>
      <a:lvl2pPr marL="1143000" indent="-342900" algn="l" defTabSz="914400" rtl="0" eaLnBrk="1" latinLnBrk="0" hangingPunct="1">
        <a:lnSpc>
          <a:spcPct val="119000"/>
        </a:lnSpc>
        <a:spcBef>
          <a:spcPts val="200"/>
        </a:spcBef>
        <a:buFont typeface="+mj-lt"/>
        <a:buAutoNum type="arabicPeriod"/>
        <a:defRPr sz="1600" kern="1200">
          <a:solidFill>
            <a:schemeClr val="tx1"/>
          </a:solidFill>
          <a:latin typeface="Avenir Next LT Pro" panose="020B0504020202020204" pitchFamily="34" charset="0"/>
          <a:ea typeface="Open Sans Light" panose="020B0306030504020204" pitchFamily="34" charset="0"/>
          <a:cs typeface="Open Sans Light" panose="020B0306030504020204" pitchFamily="34" charset="0"/>
        </a:defRPr>
      </a:lvl2pPr>
      <a:lvl3pPr marL="1600200" indent="-342900" algn="l" defTabSz="914400" rtl="0" eaLnBrk="1" latinLnBrk="0" hangingPunct="1">
        <a:lnSpc>
          <a:spcPct val="119000"/>
        </a:lnSpc>
        <a:spcBef>
          <a:spcPts val="200"/>
        </a:spcBef>
        <a:buFont typeface="+mj-lt"/>
        <a:buAutoNum type="arabicPeriod"/>
        <a:defRPr sz="1600" kern="1200">
          <a:solidFill>
            <a:schemeClr val="tx1"/>
          </a:solidFill>
          <a:latin typeface="Avenir Next LT Pro" panose="020B0504020202020204" pitchFamily="34" charset="0"/>
          <a:ea typeface="Open Sans Light" panose="020B0306030504020204" pitchFamily="34" charset="0"/>
          <a:cs typeface="Open Sans Light" panose="020B0306030504020204" pitchFamily="34" charset="0"/>
        </a:defRPr>
      </a:lvl3pPr>
      <a:lvl4pPr marL="2057400" indent="-342900" algn="l" defTabSz="914400" rtl="0" eaLnBrk="1" latinLnBrk="0" hangingPunct="1">
        <a:lnSpc>
          <a:spcPct val="119000"/>
        </a:lnSpc>
        <a:spcBef>
          <a:spcPts val="200"/>
        </a:spcBef>
        <a:buFont typeface="+mj-lt"/>
        <a:buAutoNum type="arabicPeriod"/>
        <a:defRPr sz="1600" kern="1200">
          <a:solidFill>
            <a:schemeClr val="tx1"/>
          </a:solidFill>
          <a:latin typeface="Avenir Next LT Pro" panose="020B0504020202020204" pitchFamily="34" charset="0"/>
          <a:ea typeface="Open Sans Light" panose="020B0306030504020204" pitchFamily="34" charset="0"/>
          <a:cs typeface="Open Sans Light" panose="020B0306030504020204" pitchFamily="34" charset="0"/>
        </a:defRPr>
      </a:lvl4pPr>
      <a:lvl5pPr marL="2514600" indent="-342900" algn="l" defTabSz="914400" rtl="0" eaLnBrk="1" latinLnBrk="0" hangingPunct="1">
        <a:lnSpc>
          <a:spcPct val="119000"/>
        </a:lnSpc>
        <a:spcBef>
          <a:spcPts val="200"/>
        </a:spcBef>
        <a:buSzPct val="100000"/>
        <a:buFont typeface="+mj-lt"/>
        <a:buAutoNum type="arabicPeriod"/>
        <a:defRPr sz="1600" kern="1200">
          <a:solidFill>
            <a:schemeClr val="tx1"/>
          </a:solidFill>
          <a:latin typeface="Avenir Next LT Pro" panose="020B0504020202020204" pitchFamily="34" charset="0"/>
          <a:ea typeface="Open Sans Light" panose="020B0306030504020204" pitchFamily="34" charset="0"/>
          <a:cs typeface="Open Sans Light" panose="020B0306030504020204" pitchFamily="34" charset="0"/>
        </a:defRPr>
      </a:lvl5pPr>
      <a:lvl6pPr marL="2514600" indent="-342900" algn="l" defTabSz="914400" rtl="0" eaLnBrk="1" latinLnBrk="0" hangingPunct="1">
        <a:lnSpc>
          <a:spcPct val="119000"/>
        </a:lnSpc>
        <a:spcBef>
          <a:spcPts val="200"/>
        </a:spcBef>
        <a:buFont typeface="+mj-lt"/>
        <a:buAutoNum type="arabicPeriod"/>
        <a:defRPr sz="1600" kern="120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6pPr>
      <a:lvl7pPr marL="918900" indent="-342900" algn="l" defTabSz="914400" rtl="0" eaLnBrk="1" latinLnBrk="0" hangingPunct="1">
        <a:lnSpc>
          <a:spcPct val="119000"/>
        </a:lnSpc>
        <a:spcBef>
          <a:spcPts val="200"/>
        </a:spcBef>
        <a:buFont typeface="+mj-lt"/>
        <a:buAutoNum type="arabicPeriod"/>
        <a:defRPr sz="1600" kern="12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7pPr>
      <a:lvl8pPr marL="918900" indent="-342900" algn="l" defTabSz="914400" rtl="0" eaLnBrk="1" latinLnBrk="0" hangingPunct="1">
        <a:lnSpc>
          <a:spcPct val="119000"/>
        </a:lnSpc>
        <a:spcBef>
          <a:spcPts val="200"/>
        </a:spcBef>
        <a:buFont typeface="+mj-lt"/>
        <a:buAutoNum type="arabicPeriod"/>
        <a:defRPr sz="1600" kern="120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8pPr>
      <a:lvl9pPr marL="1206900" indent="-342900" algn="l" defTabSz="914400" rtl="0" eaLnBrk="1" latinLnBrk="0" hangingPunct="1">
        <a:lnSpc>
          <a:spcPct val="119000"/>
        </a:lnSpc>
        <a:spcBef>
          <a:spcPts val="200"/>
        </a:spcBef>
        <a:buFont typeface="+mj-lt"/>
        <a:buAutoNum type="arabicPeriod"/>
        <a:defRPr sz="1600" kern="12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3" userDrawn="1">
          <p15:clr>
            <a:srgbClr val="F26B43"/>
          </p15:clr>
        </p15:guide>
        <p15:guide id="2" orient="horz" pos="4247" userDrawn="1">
          <p15:clr>
            <a:srgbClr val="F26B43"/>
          </p15:clr>
        </p15:guide>
        <p15:guide id="3" pos="75" userDrawn="1">
          <p15:clr>
            <a:srgbClr val="F26B43"/>
          </p15:clr>
        </p15:guide>
        <p15:guide id="4" pos="7605" userDrawn="1">
          <p15:clr>
            <a:srgbClr val="F26B43"/>
          </p15:clr>
        </p15:guide>
        <p15:guide id="5" pos="279" userDrawn="1">
          <p15:clr>
            <a:srgbClr val="9FCC3B"/>
          </p15:clr>
        </p15:guide>
        <p15:guide id="6" pos="7401" userDrawn="1">
          <p15:clr>
            <a:srgbClr val="9FCC3B"/>
          </p15:clr>
        </p15:guide>
        <p15:guide id="7" orient="horz" pos="278" userDrawn="1">
          <p15:clr>
            <a:srgbClr val="9FCC3B"/>
          </p15:clr>
        </p15:guide>
        <p15:guide id="8" orient="horz" pos="4042" userDrawn="1">
          <p15:clr>
            <a:srgbClr val="9FCC3B"/>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B3D686D-7410-4677-ABA1-0EE6ABC499AF}"/>
              </a:ext>
            </a:extLst>
          </p:cNvPr>
          <p:cNvGraphicFramePr>
            <a:graphicFrameLocks noChangeAspect="1"/>
          </p:cNvGraphicFramePr>
          <p:nvPr userDrawn="1">
            <p:custDataLst>
              <p:tags r:id="rId26"/>
            </p:custDataLst>
            <p:extLst>
              <p:ext uri="{D42A27DB-BD31-4B8C-83A1-F6EECF244321}">
                <p14:modId xmlns:p14="http://schemas.microsoft.com/office/powerpoint/2010/main" val="15454643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8" imgW="501" imgH="501" progId="TCLayout.ActiveDocument.1">
                  <p:embed/>
                </p:oleObj>
              </mc:Choice>
              <mc:Fallback>
                <p:oleObj name="think-cell Slide" r:id="rId28" imgW="501" imgH="501" progId="TCLayout.ActiveDocument.1">
                  <p:embed/>
                  <p:pic>
                    <p:nvPicPr>
                      <p:cNvPr id="5" name="Object 4" hidden="1">
                        <a:extLst>
                          <a:ext uri="{FF2B5EF4-FFF2-40B4-BE49-F238E27FC236}">
                            <a16:creationId xmlns:a16="http://schemas.microsoft.com/office/drawing/2014/main" id="{8B3D686D-7410-4677-ABA1-0EE6ABC499AF}"/>
                          </a:ext>
                        </a:extLst>
                      </p:cNvPr>
                      <p:cNvPicPr/>
                      <p:nvPr/>
                    </p:nvPicPr>
                    <p:blipFill>
                      <a:blip r:embed="rId29"/>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9B616A2-DE39-4527-B193-B9D6C72105C4}"/>
              </a:ext>
            </a:extLst>
          </p:cNvPr>
          <p:cNvSpPr/>
          <p:nvPr userDrawn="1">
            <p:custDataLst>
              <p:tags r:id="rId27"/>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a:endParaRPr lang="en-US" sz="2800" b="0" i="0" baseline="0" noProof="0">
              <a:latin typeface="Calibri Light" panose="020F0302020204030204" pitchFamily="34" charset="0"/>
              <a:ea typeface="+mj-ea"/>
              <a:cs typeface="+mj-cs"/>
              <a:sym typeface="Calibri Light" panose="020F0302020204030204" pitchFamily="34" charset="0"/>
            </a:endParaRPr>
          </a:p>
        </p:txBody>
      </p:sp>
      <p:sp>
        <p:nvSpPr>
          <p:cNvPr id="2" name="Title Placeholder 1"/>
          <p:cNvSpPr>
            <a:spLocks noGrp="1"/>
          </p:cNvSpPr>
          <p:nvPr>
            <p:ph type="title"/>
          </p:nvPr>
        </p:nvSpPr>
        <p:spPr>
          <a:xfrm>
            <a:off x="550863" y="454280"/>
            <a:ext cx="11090275" cy="934890"/>
          </a:xfrm>
          <a:prstGeom prst="rect">
            <a:avLst/>
          </a:prstGeom>
        </p:spPr>
        <p:txBody>
          <a:bodyPr vert="horz" lIns="0" tIns="0" rIns="0" bIns="0" rtlCol="0" anchor="b" anchorCtr="0">
            <a:noAutofit/>
          </a:bodyPr>
          <a:lstStyle/>
          <a:p>
            <a:r>
              <a:rPr lang="en-US" noProof="0"/>
              <a:t>Click to edit Master title style</a:t>
            </a:r>
          </a:p>
        </p:txBody>
      </p:sp>
      <p:sp>
        <p:nvSpPr>
          <p:cNvPr id="11" name="Slide Number Placeholder 5">
            <a:extLst>
              <a:ext uri="{FF2B5EF4-FFF2-40B4-BE49-F238E27FC236}">
                <a16:creationId xmlns:a16="http://schemas.microsoft.com/office/drawing/2014/main" id="{9AB09370-4735-4E93-B75B-182C14352F0F}"/>
              </a:ext>
            </a:extLst>
          </p:cNvPr>
          <p:cNvSpPr>
            <a:spLocks noGrp="1"/>
          </p:cNvSpPr>
          <p:nvPr>
            <p:ph type="sldNum" sz="quarter" idx="4"/>
          </p:nvPr>
        </p:nvSpPr>
        <p:spPr>
          <a:xfrm>
            <a:off x="11708129" y="6576072"/>
            <a:ext cx="262198" cy="157474"/>
          </a:xfrm>
          <a:prstGeom prst="rect">
            <a:avLst/>
          </a:prstGeom>
        </p:spPr>
        <p:txBody>
          <a:bodyPr vert="horz" lIns="0" tIns="0" rIns="0" bIns="0" rtlCol="0" anchor="ctr" anchorCtr="0"/>
          <a:lstStyle>
            <a:lvl1pPr algn="l" rtl="0">
              <a:defRPr sz="1000">
                <a:solidFill>
                  <a:schemeClr val="accent2">
                    <a:lumMod val="50000"/>
                  </a:schemeClr>
                </a:solidFill>
                <a:latin typeface="Avenir Next LT Pro" panose="020B0504020202020204" pitchFamily="34" charset="0"/>
              </a:defRPr>
            </a:lvl1pPr>
          </a:lstStyle>
          <a:p>
            <a:fld id="{24C8C45C-947F-4981-8B3F-4F32E973C901}" type="slidenum">
              <a:rPr lang="en-US" sz="800" smtClean="0"/>
              <a:pPr/>
              <a:t>‹#›</a:t>
            </a:fld>
            <a:endParaRPr lang="en-US"/>
          </a:p>
        </p:txBody>
      </p:sp>
      <p:sp>
        <p:nvSpPr>
          <p:cNvPr id="12" name="Rectangle 11">
            <a:extLst>
              <a:ext uri="{FF2B5EF4-FFF2-40B4-BE49-F238E27FC236}">
                <a16:creationId xmlns:a16="http://schemas.microsoft.com/office/drawing/2014/main" id="{0FF53E13-D9BE-4FA6-B7C9-162AD78A4AB3}"/>
              </a:ext>
            </a:extLst>
          </p:cNvPr>
          <p:cNvSpPr/>
          <p:nvPr userDrawn="1"/>
        </p:nvSpPr>
        <p:spPr>
          <a:xfrm>
            <a:off x="11652121" y="6627687"/>
            <a:ext cx="7200" cy="72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00" noProof="0"/>
          </a:p>
        </p:txBody>
      </p:sp>
      <p:sp>
        <p:nvSpPr>
          <p:cNvPr id="13" name="Pladsholder til sidefod 8">
            <a:extLst>
              <a:ext uri="{FF2B5EF4-FFF2-40B4-BE49-F238E27FC236}">
                <a16:creationId xmlns:a16="http://schemas.microsoft.com/office/drawing/2014/main" id="{5935C37F-D311-43A4-921E-B792EC26B56D}"/>
              </a:ext>
            </a:extLst>
          </p:cNvPr>
          <p:cNvSpPr>
            <a:spLocks noGrp="1"/>
          </p:cNvSpPr>
          <p:nvPr>
            <p:ph type="ftr" sz="quarter" idx="3"/>
          </p:nvPr>
        </p:nvSpPr>
        <p:spPr>
          <a:xfrm>
            <a:off x="7087707" y="6482106"/>
            <a:ext cx="4560528" cy="289874"/>
          </a:xfrm>
          <a:prstGeom prst="rect">
            <a:avLst/>
          </a:prstGeom>
        </p:spPr>
        <p:txBody>
          <a:bodyPr anchor="b"/>
          <a:lstStyle>
            <a:lvl1pPr algn="r" rtl="0">
              <a:defRPr sz="800">
                <a:solidFill>
                  <a:schemeClr val="accent2">
                    <a:lumMod val="50000"/>
                  </a:schemeClr>
                </a:solidFill>
                <a:latin typeface="Avenir Next LT Pro" panose="020B0504020202020204" pitchFamily="34" charset="0"/>
                <a:ea typeface="Open Sans Light" panose="020B0306030504020204" pitchFamily="34" charset="0"/>
                <a:cs typeface="Open Sans Light" panose="020B0306030504020204" pitchFamily="34" charset="0"/>
              </a:defRPr>
            </a:lvl1pPr>
          </a:lstStyle>
          <a:p>
            <a:r>
              <a:rPr lang="en-US"/>
              <a:t>Confidential</a:t>
            </a:r>
          </a:p>
        </p:txBody>
      </p:sp>
      <p:sp>
        <p:nvSpPr>
          <p:cNvPr id="14" name="Pladsholder til dato 11">
            <a:extLst>
              <a:ext uri="{FF2B5EF4-FFF2-40B4-BE49-F238E27FC236}">
                <a16:creationId xmlns:a16="http://schemas.microsoft.com/office/drawing/2014/main" id="{0A36A988-32E4-49A1-90CB-C4000BA905CF}"/>
              </a:ext>
            </a:extLst>
          </p:cNvPr>
          <p:cNvSpPr>
            <a:spLocks noGrp="1"/>
          </p:cNvSpPr>
          <p:nvPr>
            <p:ph type="dt" sz="half" idx="2"/>
          </p:nvPr>
        </p:nvSpPr>
        <p:spPr>
          <a:xfrm>
            <a:off x="550863" y="6564088"/>
            <a:ext cx="1229169" cy="289874"/>
          </a:xfrm>
          <a:prstGeom prst="rect">
            <a:avLst/>
          </a:prstGeom>
        </p:spPr>
        <p:txBody>
          <a:bodyPr/>
          <a:lstStyle>
            <a:lvl1pPr algn="l" rtl="0">
              <a:defRPr lang="da-DK" sz="800" kern="1200" dirty="0" smtClean="0">
                <a:solidFill>
                  <a:schemeClr val="accent2">
                    <a:lumMod val="50000"/>
                  </a:schemeClr>
                </a:solidFill>
                <a:latin typeface="Avenir Next LT Pro" panose="020B0504020202020204" pitchFamily="34" charset="0"/>
                <a:ea typeface="Open Sans Light" panose="020B0306030504020204" pitchFamily="34" charset="0"/>
                <a:cs typeface="Open Sans Light" panose="020B0306030504020204" pitchFamily="34" charset="0"/>
              </a:defRPr>
            </a:lvl1pPr>
          </a:lstStyle>
          <a:p>
            <a:endParaRPr lang="en-US"/>
          </a:p>
        </p:txBody>
      </p:sp>
      <p:sp>
        <p:nvSpPr>
          <p:cNvPr id="6" name="Text Placeholder 5">
            <a:extLst>
              <a:ext uri="{FF2B5EF4-FFF2-40B4-BE49-F238E27FC236}">
                <a16:creationId xmlns:a16="http://schemas.microsoft.com/office/drawing/2014/main" id="{844E4F53-AB7A-E06A-9B82-9B031B09DE3B}"/>
              </a:ext>
            </a:extLst>
          </p:cNvPr>
          <p:cNvSpPr>
            <a:spLocks noGrp="1"/>
          </p:cNvSpPr>
          <p:nvPr>
            <p:ph type="body" idx="1"/>
          </p:nvPr>
        </p:nvSpPr>
        <p:spPr>
          <a:xfrm>
            <a:off x="550863" y="1825625"/>
            <a:ext cx="10802937" cy="4351338"/>
          </a:xfrm>
          <a:prstGeom prst="rect">
            <a:avLst/>
          </a:prstGeom>
        </p:spPr>
        <p:txBody>
          <a:bodyPr vert="horz" lIns="0" tIns="45720" rIns="91440" bIns="4572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737246920"/>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 id="2147484097" r:id="rId12"/>
    <p:sldLayoutId id="2147484098" r:id="rId13"/>
    <p:sldLayoutId id="2147484099" r:id="rId14"/>
    <p:sldLayoutId id="2147484100" r:id="rId15"/>
    <p:sldLayoutId id="2147484101" r:id="rId16"/>
    <p:sldLayoutId id="2147484102" r:id="rId17"/>
    <p:sldLayoutId id="2147484103" r:id="rId18"/>
    <p:sldLayoutId id="2147484104" r:id="rId19"/>
    <p:sldLayoutId id="2147484105" r:id="rId20"/>
    <p:sldLayoutId id="2147484106" r:id="rId21"/>
    <p:sldLayoutId id="2147484107" r:id="rId22"/>
    <p:sldLayoutId id="2147484108" r:id="rId23"/>
    <p:sldLayoutId id="2147484109" r:id="rId24"/>
  </p:sldLayoutIdLst>
  <p:hf hdr="0" dt="0"/>
  <p:txStyles>
    <p:titleStyle>
      <a:lvl1pPr algn="l" defTabSz="914400" rtl="0" eaLnBrk="1" latinLnBrk="0" hangingPunct="1">
        <a:lnSpc>
          <a:spcPct val="100000"/>
        </a:lnSpc>
        <a:spcBef>
          <a:spcPct val="0"/>
        </a:spcBef>
        <a:buNone/>
        <a:defRPr sz="3200" kern="1200" cap="none" spc="0" baseline="0">
          <a:solidFill>
            <a:schemeClr val="tx2"/>
          </a:solidFill>
          <a:latin typeface="Avenir Next LT Pro" panose="020B0504020202020204" pitchFamily="34" charset="0"/>
          <a:ea typeface="Open Sans Light" panose="020B0306030504020204" pitchFamily="34" charset="0"/>
          <a:cs typeface="Open Sans Light" panose="020B0306030504020204" pitchFamily="34" charset="0"/>
        </a:defRPr>
      </a:lvl1pPr>
    </p:titleStyle>
    <p:bodyStyle>
      <a:lvl1pPr marL="0" marR="0" indent="0" algn="l" defTabSz="914400" rtl="0" eaLnBrk="1" fontAlgn="auto" latinLnBrk="0" hangingPunct="1">
        <a:lnSpc>
          <a:spcPct val="119000"/>
        </a:lnSpc>
        <a:spcBef>
          <a:spcPts val="200"/>
        </a:spcBef>
        <a:spcAft>
          <a:spcPts val="0"/>
        </a:spcAft>
        <a:buClrTx/>
        <a:buSzTx/>
        <a:buFont typeface="Arial" panose="020B0604020202020204" pitchFamily="34" charset="0"/>
        <a:buNone/>
        <a:tabLst/>
        <a:defRPr sz="1600" kern="1200">
          <a:solidFill>
            <a:schemeClr val="tx1">
              <a:lumMod val="75000"/>
              <a:lumOff val="25000"/>
            </a:schemeClr>
          </a:solidFill>
          <a:latin typeface="Avenir Next LT Pro" panose="020B0504020202020204" pitchFamily="34" charset="0"/>
          <a:ea typeface="Open Sans Light" panose="020B0306030504020204" pitchFamily="34" charset="0"/>
          <a:cs typeface="Open Sans Light" panose="020B0306030504020204" pitchFamily="34" charset="0"/>
        </a:defRPr>
      </a:lvl1pPr>
      <a:lvl2pPr marL="1143000" indent="-342900" algn="l" defTabSz="914400" rtl="0" eaLnBrk="1" latinLnBrk="0" hangingPunct="1">
        <a:lnSpc>
          <a:spcPct val="119000"/>
        </a:lnSpc>
        <a:spcBef>
          <a:spcPts val="200"/>
        </a:spcBef>
        <a:buFont typeface="+mj-lt"/>
        <a:buAutoNum type="arabicPeriod"/>
        <a:defRPr sz="1600" kern="1200">
          <a:solidFill>
            <a:schemeClr val="tx1">
              <a:lumMod val="75000"/>
              <a:lumOff val="25000"/>
            </a:schemeClr>
          </a:solidFill>
          <a:latin typeface="Avenir Next LT Pro" panose="020B0504020202020204" pitchFamily="34" charset="0"/>
          <a:ea typeface="Open Sans Light" panose="020B0306030504020204" pitchFamily="34" charset="0"/>
          <a:cs typeface="Open Sans Light" panose="020B0306030504020204" pitchFamily="34" charset="0"/>
        </a:defRPr>
      </a:lvl2pPr>
      <a:lvl3pPr marL="1600200" indent="-342900" algn="l" defTabSz="914400" rtl="0" eaLnBrk="1" latinLnBrk="0" hangingPunct="1">
        <a:lnSpc>
          <a:spcPct val="119000"/>
        </a:lnSpc>
        <a:spcBef>
          <a:spcPts val="200"/>
        </a:spcBef>
        <a:buFont typeface="+mj-lt"/>
        <a:buAutoNum type="arabicPeriod"/>
        <a:defRPr sz="1600" kern="1200">
          <a:solidFill>
            <a:schemeClr val="tx1">
              <a:lumMod val="75000"/>
              <a:lumOff val="25000"/>
            </a:schemeClr>
          </a:solidFill>
          <a:latin typeface="Avenir Next LT Pro" panose="020B0504020202020204" pitchFamily="34" charset="0"/>
          <a:ea typeface="Open Sans Light" panose="020B0306030504020204" pitchFamily="34" charset="0"/>
          <a:cs typeface="Open Sans Light" panose="020B0306030504020204" pitchFamily="34" charset="0"/>
        </a:defRPr>
      </a:lvl3pPr>
      <a:lvl4pPr marL="2057400" indent="-342900" algn="l" defTabSz="914400" rtl="0" eaLnBrk="1" latinLnBrk="0" hangingPunct="1">
        <a:lnSpc>
          <a:spcPct val="119000"/>
        </a:lnSpc>
        <a:spcBef>
          <a:spcPts val="200"/>
        </a:spcBef>
        <a:buFont typeface="+mj-lt"/>
        <a:buAutoNum type="arabicPeriod"/>
        <a:defRPr sz="1600" kern="1200">
          <a:solidFill>
            <a:schemeClr val="tx1">
              <a:lumMod val="75000"/>
              <a:lumOff val="25000"/>
            </a:schemeClr>
          </a:solidFill>
          <a:latin typeface="Avenir Next LT Pro" panose="020B0504020202020204" pitchFamily="34" charset="0"/>
          <a:ea typeface="Open Sans Light" panose="020B0306030504020204" pitchFamily="34" charset="0"/>
          <a:cs typeface="Open Sans Light" panose="020B0306030504020204" pitchFamily="34" charset="0"/>
        </a:defRPr>
      </a:lvl4pPr>
      <a:lvl5pPr marL="2514600" indent="-342900" algn="l" defTabSz="914400" rtl="0" eaLnBrk="1" latinLnBrk="0" hangingPunct="1">
        <a:lnSpc>
          <a:spcPct val="119000"/>
        </a:lnSpc>
        <a:spcBef>
          <a:spcPts val="200"/>
        </a:spcBef>
        <a:buSzPct val="100000"/>
        <a:buFont typeface="+mj-lt"/>
        <a:buAutoNum type="arabicPeriod"/>
        <a:defRPr sz="1600" kern="1200">
          <a:solidFill>
            <a:schemeClr val="tx1">
              <a:lumMod val="75000"/>
              <a:lumOff val="25000"/>
            </a:schemeClr>
          </a:solidFill>
          <a:latin typeface="Avenir Next LT Pro" panose="020B0504020202020204" pitchFamily="34" charset="0"/>
          <a:ea typeface="Open Sans Light" panose="020B0306030504020204" pitchFamily="34" charset="0"/>
          <a:cs typeface="Open Sans Light" panose="020B0306030504020204" pitchFamily="34" charset="0"/>
        </a:defRPr>
      </a:lvl5pPr>
      <a:lvl6pPr marL="2514600" indent="-342900" algn="l" defTabSz="914400" rtl="0" eaLnBrk="1" latinLnBrk="0" hangingPunct="1">
        <a:lnSpc>
          <a:spcPct val="119000"/>
        </a:lnSpc>
        <a:spcBef>
          <a:spcPts val="200"/>
        </a:spcBef>
        <a:buFont typeface="+mj-lt"/>
        <a:buAutoNum type="arabicPeriod"/>
        <a:defRPr sz="1600" kern="120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6pPr>
      <a:lvl7pPr marL="918900" indent="-342900" algn="l" defTabSz="914400" rtl="0" eaLnBrk="1" latinLnBrk="0" hangingPunct="1">
        <a:lnSpc>
          <a:spcPct val="119000"/>
        </a:lnSpc>
        <a:spcBef>
          <a:spcPts val="200"/>
        </a:spcBef>
        <a:buFont typeface="+mj-lt"/>
        <a:buAutoNum type="arabicPeriod"/>
        <a:defRPr sz="1600" kern="12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7pPr>
      <a:lvl8pPr marL="918900" indent="-342900" algn="l" defTabSz="914400" rtl="0" eaLnBrk="1" latinLnBrk="0" hangingPunct="1">
        <a:lnSpc>
          <a:spcPct val="119000"/>
        </a:lnSpc>
        <a:spcBef>
          <a:spcPts val="200"/>
        </a:spcBef>
        <a:buFont typeface="+mj-lt"/>
        <a:buAutoNum type="arabicPeriod"/>
        <a:defRPr sz="1600" kern="120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8pPr>
      <a:lvl9pPr marL="1206900" indent="-342900" algn="l" defTabSz="914400" rtl="0" eaLnBrk="1" latinLnBrk="0" hangingPunct="1">
        <a:lnSpc>
          <a:spcPct val="119000"/>
        </a:lnSpc>
        <a:spcBef>
          <a:spcPts val="200"/>
        </a:spcBef>
        <a:buFont typeface="+mj-lt"/>
        <a:buAutoNum type="arabicPeriod"/>
        <a:defRPr sz="1600" kern="12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xml"/><Relationship Id="rId1" Type="http://schemas.openxmlformats.org/officeDocument/2006/relationships/tags" Target="../tags/tag40.xml"/><Relationship Id="rId5" Type="http://schemas.openxmlformats.org/officeDocument/2006/relationships/image" Target="../media/image6.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25.emf"/><Relationship Id="rId11" Type="http://schemas.openxmlformats.org/officeDocument/2006/relationships/image" Target="../media/image30.jpeg"/><Relationship Id="rId5" Type="http://schemas.openxmlformats.org/officeDocument/2006/relationships/image" Target="../media/image2.emf"/><Relationship Id="rId10" Type="http://schemas.openxmlformats.org/officeDocument/2006/relationships/image" Target="../media/image29.emf"/><Relationship Id="rId4" Type="http://schemas.openxmlformats.org/officeDocument/2006/relationships/oleObject" Target="../embeddings/oleObject34.bin"/><Relationship Id="rId9" Type="http://schemas.openxmlformats.org/officeDocument/2006/relationships/image" Target="../media/image28.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31.png"/><Relationship Id="rId5" Type="http://schemas.openxmlformats.org/officeDocument/2006/relationships/image" Target="../media/image2.emf"/><Relationship Id="rId4" Type="http://schemas.openxmlformats.org/officeDocument/2006/relationships/oleObject" Target="../embeddings/oleObject35.bin"/></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33.png"/><Relationship Id="rId5" Type="http://schemas.openxmlformats.org/officeDocument/2006/relationships/image" Target="../media/image2.emf"/><Relationship Id="rId4" Type="http://schemas.openxmlformats.org/officeDocument/2006/relationships/oleObject" Target="../embeddings/oleObject36.bin"/></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62.xml"/><Relationship Id="rId1" Type="http://schemas.openxmlformats.org/officeDocument/2006/relationships/tags" Target="../tags/tag61.xml"/><Relationship Id="rId5" Type="http://schemas.openxmlformats.org/officeDocument/2006/relationships/image" Target="../media/image2.emf"/><Relationship Id="rId4" Type="http://schemas.openxmlformats.org/officeDocument/2006/relationships/oleObject" Target="../embeddings/oleObject37.bin"/></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64.xml"/><Relationship Id="rId1" Type="http://schemas.openxmlformats.org/officeDocument/2006/relationships/tags" Target="../tags/tag63.xml"/><Relationship Id="rId5" Type="http://schemas.openxmlformats.org/officeDocument/2006/relationships/image" Target="../media/image2.emf"/><Relationship Id="rId4" Type="http://schemas.openxmlformats.org/officeDocument/2006/relationships/oleObject" Target="../embeddings/oleObject37.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9.xml"/><Relationship Id="rId1" Type="http://schemas.openxmlformats.org/officeDocument/2006/relationships/tags" Target="../tags/tag65.xml"/><Relationship Id="rId5" Type="http://schemas.openxmlformats.org/officeDocument/2006/relationships/image" Target="../media/image34.png"/><Relationship Id="rId4" Type="http://schemas.openxmlformats.org/officeDocument/2006/relationships/image" Target="../media/image2.emf"/></Relationships>
</file>

<file path=ppt/slides/_rels/slide16.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slideLayout" Target="../slideLayouts/slideLayout2.xml"/><Relationship Id="rId7" Type="http://schemas.openxmlformats.org/officeDocument/2006/relationships/image" Target="../media/image35.emf"/><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image" Target="../media/image2.emf"/><Relationship Id="rId5" Type="http://schemas.openxmlformats.org/officeDocument/2006/relationships/oleObject" Target="../embeddings/oleObject39.bin"/><Relationship Id="rId4" Type="http://schemas.microsoft.com/office/2018/10/relationships/comments" Target="../comments/modernComment_14E_5802BE6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image" Target="../media/image2.emf"/><Relationship Id="rId5" Type="http://schemas.openxmlformats.org/officeDocument/2006/relationships/oleObject" Target="../embeddings/oleObject40.bin"/><Relationship Id="rId4" Type="http://schemas.microsoft.com/office/2018/10/relationships/comments" Target="../comments/modernComment_1BD_AC15BBCE.xml"/></Relationships>
</file>

<file path=ppt/slides/_rels/slide18.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2.xml"/><Relationship Id="rId7" Type="http://schemas.openxmlformats.org/officeDocument/2006/relationships/oleObject" Target="../embeddings/oleObject41.bin"/><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image" Target="../media/image38.png"/><Relationship Id="rId5" Type="http://schemas.openxmlformats.org/officeDocument/2006/relationships/image" Target="../media/image37.png"/><Relationship Id="rId4" Type="http://schemas.microsoft.com/office/2018/10/relationships/comments" Target="../comments/modernComment_1BE_77F27A3B.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9.pn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image" Target="../media/image2.emf"/><Relationship Id="rId5" Type="http://schemas.openxmlformats.org/officeDocument/2006/relationships/oleObject" Target="../embeddings/oleObject42.bin"/><Relationship Id="rId4" Type="http://schemas.microsoft.com/office/2018/10/relationships/comments" Target="../comments/modernComment_272_476BACEF.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3.xml"/><Relationship Id="rId1" Type="http://schemas.openxmlformats.org/officeDocument/2006/relationships/tags" Target="../tags/tag41.xml"/><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0.png"/><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image" Target="../media/image2.emf"/><Relationship Id="rId5" Type="http://schemas.openxmlformats.org/officeDocument/2006/relationships/oleObject" Target="../embeddings/oleObject43.bin"/><Relationship Id="rId4" Type="http://schemas.microsoft.com/office/2018/10/relationships/comments" Target="../comments/modernComment_17C_D94DA2C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1.pn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2.emf"/><Relationship Id="rId5" Type="http://schemas.openxmlformats.org/officeDocument/2006/relationships/oleObject" Target="../embeddings/oleObject44.bin"/><Relationship Id="rId4" Type="http://schemas.microsoft.com/office/2018/10/relationships/comments" Target="../comments/modernComment_1BF_4EE1455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image" Target="../media/image33.png"/><Relationship Id="rId5" Type="http://schemas.openxmlformats.org/officeDocument/2006/relationships/image" Target="../media/image2.emf"/><Relationship Id="rId4" Type="http://schemas.openxmlformats.org/officeDocument/2006/relationships/oleObject" Target="../embeddings/oleObject36.bin"/></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81.xml"/><Relationship Id="rId1" Type="http://schemas.openxmlformats.org/officeDocument/2006/relationships/tags" Target="../tags/tag80.xml"/><Relationship Id="rId5" Type="http://schemas.openxmlformats.org/officeDocument/2006/relationships/image" Target="../media/image2.emf"/><Relationship Id="rId4" Type="http://schemas.openxmlformats.org/officeDocument/2006/relationships/oleObject" Target="../embeddings/oleObject45.bin"/></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2.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85.xml"/><Relationship Id="rId1" Type="http://schemas.openxmlformats.org/officeDocument/2006/relationships/tags" Target="../tags/tag84.xml"/><Relationship Id="rId5" Type="http://schemas.openxmlformats.org/officeDocument/2006/relationships/image" Target="../media/image2.emf"/><Relationship Id="rId4" Type="http://schemas.openxmlformats.org/officeDocument/2006/relationships/oleObject" Target="../embeddings/oleObject46.bin"/></Relationships>
</file>

<file path=ppt/slides/_rels/slide27.xml.rels><?xml version="1.0" encoding="UTF-8" standalone="yes"?>
<Relationships xmlns="http://schemas.openxmlformats.org/package/2006/relationships"><Relationship Id="rId3" Type="http://schemas.microsoft.com/office/2018/10/relationships/comments" Target="../comments/modernComment_228_3CD8AC19.xml"/><Relationship Id="rId2" Type="http://schemas.openxmlformats.org/officeDocument/2006/relationships/slideLayout" Target="../slideLayouts/slideLayout3.xml"/><Relationship Id="rId1" Type="http://schemas.openxmlformats.org/officeDocument/2006/relationships/tags" Target="../tags/tag8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88.xml"/><Relationship Id="rId1" Type="http://schemas.openxmlformats.org/officeDocument/2006/relationships/tags" Target="../tags/tag87.xml"/><Relationship Id="rId5" Type="http://schemas.openxmlformats.org/officeDocument/2006/relationships/image" Target="../media/image2.emf"/><Relationship Id="rId4" Type="http://schemas.openxmlformats.org/officeDocument/2006/relationships/oleObject" Target="../embeddings/oleObject47.bin"/></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9.xml"/><Relationship Id="rId1" Type="http://schemas.openxmlformats.org/officeDocument/2006/relationships/tags" Target="../tags/tag89.xml"/><Relationship Id="rId5" Type="http://schemas.openxmlformats.org/officeDocument/2006/relationships/image" Target="../media/image42.png"/><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10.xml"/><Relationship Id="rId1" Type="http://schemas.openxmlformats.org/officeDocument/2006/relationships/tags" Target="../tags/tag42.xml"/><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image" Target="../media/image2.emf"/><Relationship Id="rId5" Type="http://schemas.openxmlformats.org/officeDocument/2006/relationships/oleObject" Target="../embeddings/oleObject49.bin"/><Relationship Id="rId4" Type="http://schemas.microsoft.com/office/2018/10/relationships/comments" Target="../comments/modernComment_1F8_CDB7120.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Layout" Target="../slideLayouts/slideLayout9.xml"/><Relationship Id="rId1" Type="http://schemas.openxmlformats.org/officeDocument/2006/relationships/tags" Target="../tags/tag92.xml"/><Relationship Id="rId5" Type="http://schemas.openxmlformats.org/officeDocument/2006/relationships/image" Target="../media/image6.png"/><Relationship Id="rId4" Type="http://schemas.openxmlformats.org/officeDocument/2006/relationships/image" Target="../media/image2.emf"/></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4.xml"/><Relationship Id="rId1" Type="http://schemas.openxmlformats.org/officeDocument/2006/relationships/tags" Target="../tags/tag93.xml"/><Relationship Id="rId5" Type="http://schemas.openxmlformats.org/officeDocument/2006/relationships/image" Target="../media/image2.emf"/><Relationship Id="rId4" Type="http://schemas.openxmlformats.org/officeDocument/2006/relationships/oleObject" Target="../embeddings/oleObject51.bin"/></Relationships>
</file>

<file path=ppt/slides/_rels/slide3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2.emf"/><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oleObject" Target="../embeddings/oleObject52.bin"/><Relationship Id="rId5" Type="http://schemas.openxmlformats.org/officeDocument/2006/relationships/image" Target="../media/image43.png"/><Relationship Id="rId4" Type="http://schemas.microsoft.com/office/2018/10/relationships/comments" Target="../comments/modernComment_14D_EDF22FA7.xml"/></Relationships>
</file>

<file path=ppt/slides/_rels/slide34.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image" Target="../media/image25.emf"/><Relationship Id="rId11" Type="http://schemas.openxmlformats.org/officeDocument/2006/relationships/image" Target="../media/image30.jpeg"/><Relationship Id="rId5" Type="http://schemas.openxmlformats.org/officeDocument/2006/relationships/image" Target="../media/image2.emf"/><Relationship Id="rId10" Type="http://schemas.openxmlformats.org/officeDocument/2006/relationships/image" Target="../media/image29.emf"/><Relationship Id="rId4" Type="http://schemas.openxmlformats.org/officeDocument/2006/relationships/oleObject" Target="../embeddings/oleObject34.bin"/><Relationship Id="rId9" Type="http://schemas.openxmlformats.org/officeDocument/2006/relationships/image" Target="../media/image28.emf"/></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image" Target="../media/image44.png"/><Relationship Id="rId5" Type="http://schemas.openxmlformats.org/officeDocument/2006/relationships/image" Target="../media/image2.emf"/><Relationship Id="rId4" Type="http://schemas.openxmlformats.org/officeDocument/2006/relationships/oleObject" Target="../embeddings/oleObject53.bin"/></Relationships>
</file>

<file path=ppt/slides/_rels/slide36.xml.rels><?xml version="1.0" encoding="UTF-8" standalone="yes"?>
<Relationships xmlns="http://schemas.openxmlformats.org/package/2006/relationships"><Relationship Id="rId8" Type="http://schemas.openxmlformats.org/officeDocument/2006/relationships/image" Target="../media/image27.emf"/><Relationship Id="rId13" Type="http://schemas.openxmlformats.org/officeDocument/2006/relationships/image" Target="../media/image46.svg"/><Relationship Id="rId3" Type="http://schemas.openxmlformats.org/officeDocument/2006/relationships/slideLayout" Target="../slideLayouts/slideLayout2.xml"/><Relationship Id="rId7" Type="http://schemas.openxmlformats.org/officeDocument/2006/relationships/image" Target="../media/image26.png"/><Relationship Id="rId12" Type="http://schemas.openxmlformats.org/officeDocument/2006/relationships/image" Target="../media/image45.png"/><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image" Target="../media/image25.emf"/><Relationship Id="rId11" Type="http://schemas.openxmlformats.org/officeDocument/2006/relationships/image" Target="../media/image30.jpeg"/><Relationship Id="rId5" Type="http://schemas.openxmlformats.org/officeDocument/2006/relationships/image" Target="../media/image2.emf"/><Relationship Id="rId10" Type="http://schemas.openxmlformats.org/officeDocument/2006/relationships/image" Target="../media/image29.emf"/><Relationship Id="rId4" Type="http://schemas.openxmlformats.org/officeDocument/2006/relationships/oleObject" Target="../embeddings/oleObject54.bin"/><Relationship Id="rId9" Type="http://schemas.openxmlformats.org/officeDocument/2006/relationships/image" Target="../media/image28.emf"/></Relationships>
</file>

<file path=ppt/slides/_rels/slide3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image" Target="../media/image48.png"/><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image" Target="../media/image47.png"/><Relationship Id="rId5" Type="http://schemas.openxmlformats.org/officeDocument/2006/relationships/image" Target="../media/image2.emf"/><Relationship Id="rId4" Type="http://schemas.openxmlformats.org/officeDocument/2006/relationships/oleObject" Target="../embeddings/oleObject55.bin"/></Relationships>
</file>

<file path=ppt/slides/_rels/slide3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hyperlink" Target="https://rtx1.sharepoint.com/:b:/r/sites/PhilipsSmartHoppingSupport/Shared%20Documents/Manuals%20%26%20guides/SMART%20HOPPING%202.0%20Ordering%20guide.pdf?csf=1&amp;web=1&amp;e=dvnpuc" TargetMode="External"/><Relationship Id="rId3" Type="http://schemas.openxmlformats.org/officeDocument/2006/relationships/slideLayout" Target="../slideLayouts/slideLayout2.xml"/><Relationship Id="rId7" Type="http://schemas.openxmlformats.org/officeDocument/2006/relationships/image" Target="../media/image49.png"/><Relationship Id="rId12" Type="http://schemas.openxmlformats.org/officeDocument/2006/relationships/image" Target="../media/image51.png"/><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image" Target="../media/image2.emf"/><Relationship Id="rId11" Type="http://schemas.microsoft.com/office/2007/relationships/hdphoto" Target="../media/hdphoto2.wdp"/><Relationship Id="rId5" Type="http://schemas.openxmlformats.org/officeDocument/2006/relationships/oleObject" Target="../embeddings/oleObject56.bin"/><Relationship Id="rId10" Type="http://schemas.openxmlformats.org/officeDocument/2006/relationships/image" Target="../media/image50.png"/><Relationship Id="rId4" Type="http://schemas.microsoft.com/office/2018/10/relationships/comments" Target="../comments/modernComment_13E_CC12144D.xml"/><Relationship Id="rId9" Type="http://schemas.microsoft.com/office/2007/relationships/hdphoto" Target="../media/hdphoto1.wdp"/></Relationships>
</file>

<file path=ppt/slides/_rels/slide39.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slideLayout" Target="../slideLayouts/slideLayout2.xml"/><Relationship Id="rId7" Type="http://schemas.microsoft.com/office/2007/relationships/hdphoto" Target="../media/hdphoto3.wdp"/><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image" Target="../media/image52.png"/><Relationship Id="rId11" Type="http://schemas.openxmlformats.org/officeDocument/2006/relationships/hyperlink" Target="https://rtx1.sharepoint.com/:b:/r/sites/PhilipsSmartHoppingSupport/Shared%20Documents/Manuals%20%26%20guides/SMART%20HOPPING%202.0%20Ordering%20guide.pdf?csf=1&amp;web=1&amp;e=dvnpuc" TargetMode="External"/><Relationship Id="rId5" Type="http://schemas.openxmlformats.org/officeDocument/2006/relationships/image" Target="../media/image2.emf"/><Relationship Id="rId10" Type="http://schemas.openxmlformats.org/officeDocument/2006/relationships/image" Target="../media/image54.png"/><Relationship Id="rId4" Type="http://schemas.openxmlformats.org/officeDocument/2006/relationships/oleObject" Target="../embeddings/oleObject57.bin"/><Relationship Id="rId9"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6.png"/><Relationship Id="rId5" Type="http://schemas.openxmlformats.org/officeDocument/2006/relationships/image" Target="../media/image2.emf"/><Relationship Id="rId4" Type="http://schemas.openxmlformats.org/officeDocument/2006/relationships/oleObject" Target="../embeddings/oleObject29.bin"/></Relationships>
</file>

<file path=ppt/slides/_rels/slide40.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slideLayout" Target="../slideLayouts/slideLayout2.xml"/><Relationship Id="rId7" Type="http://schemas.microsoft.com/office/2007/relationships/hdphoto" Target="../media/hdphoto4.wdp"/><Relationship Id="rId12" Type="http://schemas.openxmlformats.org/officeDocument/2006/relationships/hyperlink" Target="https://rtx1.sharepoint.com/:b:/r/sites/PhilipsSmartHoppingSupport/Shared%20Documents/Manuals%20%26%20guides/SMART%20HOPPING%202.0%20Ordering%20guide.pdf?csf=1&amp;web=1&amp;e=dvnpuc" TargetMode="Externa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image" Target="../media/image55.png"/><Relationship Id="rId11" Type="http://schemas.openxmlformats.org/officeDocument/2006/relationships/image" Target="../media/image58.png"/><Relationship Id="rId5" Type="http://schemas.openxmlformats.org/officeDocument/2006/relationships/image" Target="../media/image2.emf"/><Relationship Id="rId10" Type="http://schemas.openxmlformats.org/officeDocument/2006/relationships/image" Target="../media/image57.png"/><Relationship Id="rId4" Type="http://schemas.openxmlformats.org/officeDocument/2006/relationships/oleObject" Target="../embeddings/oleObject58.bin"/><Relationship Id="rId9" Type="http://schemas.openxmlformats.org/officeDocument/2006/relationships/image" Target="../media/image56.png"/></Relationships>
</file>

<file path=ppt/slides/_rels/slide4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2.xml"/><Relationship Id="rId7" Type="http://schemas.microsoft.com/office/2007/relationships/hdphoto" Target="../media/hdphoto5.wdp"/><Relationship Id="rId12" Type="http://schemas.openxmlformats.org/officeDocument/2006/relationships/hyperlink" Target="https://rtx1.sharepoint.com/:b:/r/sites/PhilipsSmartHoppingSupport/Shared%20Documents/Manuals%20%26%20guides/SMART%20HOPPING%202.0%20Ordering%20guide.pdf?csf=1&amp;web=1&amp;e=dvnpuc" TargetMode="External"/><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image" Target="../media/image59.png"/><Relationship Id="rId11" Type="http://schemas.openxmlformats.org/officeDocument/2006/relationships/image" Target="../media/image62.png"/><Relationship Id="rId5" Type="http://schemas.openxmlformats.org/officeDocument/2006/relationships/image" Target="../media/image2.emf"/><Relationship Id="rId10" Type="http://schemas.openxmlformats.org/officeDocument/2006/relationships/image" Target="../media/image29.emf"/><Relationship Id="rId4" Type="http://schemas.openxmlformats.org/officeDocument/2006/relationships/oleObject" Target="../embeddings/oleObject59.bin"/><Relationship Id="rId9" Type="http://schemas.openxmlformats.org/officeDocument/2006/relationships/image" Target="../media/image61.png"/></Relationships>
</file>

<file path=ppt/slides/_rels/slide42.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slideLayout" Target="../slideLayouts/slideLayout2.xml"/><Relationship Id="rId7" Type="http://schemas.openxmlformats.org/officeDocument/2006/relationships/image" Target="../media/image63.jpeg"/><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image" Target="../media/image30.jpeg"/><Relationship Id="rId5" Type="http://schemas.openxmlformats.org/officeDocument/2006/relationships/image" Target="../media/image2.emf"/><Relationship Id="rId4" Type="http://schemas.openxmlformats.org/officeDocument/2006/relationships/oleObject" Target="../embeddings/oleObject60.bin"/></Relationships>
</file>

<file path=ppt/slides/_rels/slide43.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slideLayout" Target="../slideLayouts/slideLayout2.xml"/><Relationship Id="rId7" Type="http://schemas.openxmlformats.org/officeDocument/2006/relationships/hyperlink" Target="https://rtx1.sharepoint.com/:f:/r/sites/PhilipsSmartHoppingSupport/Shared%20Documents/Manuals%20%26%20guides?csf=1&amp;web=1&amp;e=JNBMmI" TargetMode="External"/><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image" Target="../media/image2.emf"/><Relationship Id="rId11" Type="http://schemas.openxmlformats.org/officeDocument/2006/relationships/image" Target="../media/image68.emf"/><Relationship Id="rId5" Type="http://schemas.openxmlformats.org/officeDocument/2006/relationships/oleObject" Target="../embeddings/oleObject61.bin"/><Relationship Id="rId10" Type="http://schemas.openxmlformats.org/officeDocument/2006/relationships/image" Target="../media/image67.emf"/><Relationship Id="rId4" Type="http://schemas.microsoft.com/office/2018/10/relationships/comments" Target="../comments/modernComment_147_1B38FE62.xml"/><Relationship Id="rId9" Type="http://schemas.openxmlformats.org/officeDocument/2006/relationships/image" Target="../media/image66.emf"/></Relationships>
</file>

<file path=ppt/slides/_rels/slide44.xml.rels><?xml version="1.0" encoding="UTF-8" standalone="yes"?>
<Relationships xmlns="http://schemas.openxmlformats.org/package/2006/relationships"><Relationship Id="rId8" Type="http://schemas.openxmlformats.org/officeDocument/2006/relationships/image" Target="../media/image27.emf"/><Relationship Id="rId13" Type="http://schemas.openxmlformats.org/officeDocument/2006/relationships/image" Target="../media/image68.emf"/><Relationship Id="rId3" Type="http://schemas.openxmlformats.org/officeDocument/2006/relationships/slideLayout" Target="../slideLayouts/slideLayout2.xml"/><Relationship Id="rId7" Type="http://schemas.openxmlformats.org/officeDocument/2006/relationships/image" Target="../media/image29.emf"/><Relationship Id="rId12" Type="http://schemas.openxmlformats.org/officeDocument/2006/relationships/image" Target="../media/image67.emf"/><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image" Target="../media/image25.emf"/><Relationship Id="rId11" Type="http://schemas.openxmlformats.org/officeDocument/2006/relationships/image" Target="../media/image66.emf"/><Relationship Id="rId5" Type="http://schemas.openxmlformats.org/officeDocument/2006/relationships/image" Target="../media/image2.emf"/><Relationship Id="rId10" Type="http://schemas.openxmlformats.org/officeDocument/2006/relationships/image" Target="../media/image65.emf"/><Relationship Id="rId4" Type="http://schemas.openxmlformats.org/officeDocument/2006/relationships/oleObject" Target="../embeddings/oleObject62.bin"/><Relationship Id="rId9" Type="http://schemas.openxmlformats.org/officeDocument/2006/relationships/image" Target="../media/image28.emf"/><Relationship Id="rId14" Type="http://schemas.openxmlformats.org/officeDocument/2006/relationships/image" Target="../media/image26.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image" Target="../media/image33.png"/><Relationship Id="rId5" Type="http://schemas.openxmlformats.org/officeDocument/2006/relationships/image" Target="../media/image2.emf"/><Relationship Id="rId4" Type="http://schemas.openxmlformats.org/officeDocument/2006/relationships/oleObject" Target="../embeddings/oleObject36.bin"/></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22.xml"/><Relationship Id="rId1" Type="http://schemas.openxmlformats.org/officeDocument/2006/relationships/tags" Target="../tags/tag121.xml"/><Relationship Id="rId5" Type="http://schemas.openxmlformats.org/officeDocument/2006/relationships/image" Target="../media/image2.emf"/><Relationship Id="rId4" Type="http://schemas.openxmlformats.org/officeDocument/2006/relationships/oleObject" Target="../embeddings/oleObject63.bin"/></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24.xml"/><Relationship Id="rId1" Type="http://schemas.openxmlformats.org/officeDocument/2006/relationships/tags" Target="../tags/tag123.xml"/><Relationship Id="rId5" Type="http://schemas.openxmlformats.org/officeDocument/2006/relationships/image" Target="../media/image2.emf"/><Relationship Id="rId4" Type="http://schemas.openxmlformats.org/officeDocument/2006/relationships/oleObject" Target="../embeddings/oleObject64.bin"/></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Layout" Target="../slideLayouts/slideLayout9.xml"/><Relationship Id="rId1" Type="http://schemas.openxmlformats.org/officeDocument/2006/relationships/tags" Target="../tags/tag125.xml"/><Relationship Id="rId5" Type="http://schemas.openxmlformats.org/officeDocument/2006/relationships/image" Target="../media/image34.png"/><Relationship Id="rId4" Type="http://schemas.openxmlformats.org/officeDocument/2006/relationships/image" Target="../media/image2.emf"/></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9.png"/><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image" Target="../media/image31.png"/><Relationship Id="rId5" Type="http://schemas.openxmlformats.org/officeDocument/2006/relationships/image" Target="../media/image2.emf"/><Relationship Id="rId4" Type="http://schemas.openxmlformats.org/officeDocument/2006/relationships/oleObject" Target="../embeddings/oleObject66.bin"/></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2.emf"/><Relationship Id="rId5" Type="http://schemas.openxmlformats.org/officeDocument/2006/relationships/oleObject" Target="../embeddings/oleObject30.bin"/><Relationship Id="rId4" Type="http://schemas.microsoft.com/office/2018/10/relationships/comments" Target="../comments/modernComment_178_F3E36E80.xml"/></Relationships>
</file>

<file path=ppt/slides/_rels/slide5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slideLayout" Target="../slideLayouts/slideLayout2.xml"/><Relationship Id="rId7" Type="http://schemas.openxmlformats.org/officeDocument/2006/relationships/image" Target="../media/image2.emf"/><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oleObject" Target="../embeddings/oleObject67.bin"/><Relationship Id="rId5" Type="http://schemas.openxmlformats.org/officeDocument/2006/relationships/image" Target="../media/image70.png"/><Relationship Id="rId10" Type="http://schemas.openxmlformats.org/officeDocument/2006/relationships/image" Target="../media/image69.png"/><Relationship Id="rId4" Type="http://schemas.microsoft.com/office/2018/10/relationships/comments" Target="../comments/modernComment_1F6_D68CA212.xml"/><Relationship Id="rId9" Type="http://schemas.microsoft.com/office/2007/relationships/hdphoto" Target="../media/hdphoto6.wdp"/></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9.png"/><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image" Target="../media/image72.png"/><Relationship Id="rId5" Type="http://schemas.openxmlformats.org/officeDocument/2006/relationships/image" Target="../media/image2.emf"/><Relationship Id="rId4" Type="http://schemas.openxmlformats.org/officeDocument/2006/relationships/oleObject" Target="../embeddings/oleObject68.bin"/></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9.png"/><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image" Target="../media/image72.png"/><Relationship Id="rId5" Type="http://schemas.openxmlformats.org/officeDocument/2006/relationships/image" Target="../media/image2.emf"/><Relationship Id="rId4" Type="http://schemas.openxmlformats.org/officeDocument/2006/relationships/oleObject" Target="../embeddings/oleObject68.bin"/></Relationships>
</file>

<file path=ppt/slides/_rels/slide5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tags" Target="../tags/tag136.xml"/><Relationship Id="rId7" Type="http://schemas.openxmlformats.org/officeDocument/2006/relationships/image" Target="../media/image73.png"/><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image" Target="../media/image2.emf"/><Relationship Id="rId5" Type="http://schemas.openxmlformats.org/officeDocument/2006/relationships/oleObject" Target="../embeddings/oleObject69.bin"/><Relationship Id="rId10" Type="http://schemas.openxmlformats.org/officeDocument/2006/relationships/image" Target="../media/image68.emf"/><Relationship Id="rId4" Type="http://schemas.openxmlformats.org/officeDocument/2006/relationships/slideLayout" Target="../slideLayouts/slideLayout2.xml"/><Relationship Id="rId9" Type="http://schemas.openxmlformats.org/officeDocument/2006/relationships/image" Target="../media/image75.jpeg"/></Relationships>
</file>

<file path=ppt/slides/_rels/slide5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tags" Target="../tags/tag139.xml"/><Relationship Id="rId7" Type="http://schemas.openxmlformats.org/officeDocument/2006/relationships/image" Target="../media/image73.png"/><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image" Target="../media/image2.emf"/><Relationship Id="rId5" Type="http://schemas.openxmlformats.org/officeDocument/2006/relationships/oleObject" Target="../embeddings/oleObject69.bin"/><Relationship Id="rId10" Type="http://schemas.openxmlformats.org/officeDocument/2006/relationships/image" Target="../media/image68.emf"/><Relationship Id="rId4" Type="http://schemas.openxmlformats.org/officeDocument/2006/relationships/slideLayout" Target="../slideLayouts/slideLayout2.xml"/><Relationship Id="rId9" Type="http://schemas.openxmlformats.org/officeDocument/2006/relationships/image" Target="../media/image75.jpeg"/></Relationships>
</file>

<file path=ppt/slides/_rels/slide5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tags" Target="../tags/tag142.xml"/><Relationship Id="rId7" Type="http://schemas.openxmlformats.org/officeDocument/2006/relationships/image" Target="../media/image73.png"/><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image" Target="../media/image2.emf"/><Relationship Id="rId5" Type="http://schemas.openxmlformats.org/officeDocument/2006/relationships/oleObject" Target="../embeddings/oleObject69.bin"/><Relationship Id="rId10" Type="http://schemas.openxmlformats.org/officeDocument/2006/relationships/image" Target="../media/image68.emf"/><Relationship Id="rId4" Type="http://schemas.openxmlformats.org/officeDocument/2006/relationships/slideLayout" Target="../slideLayouts/slideLayout2.xml"/><Relationship Id="rId9" Type="http://schemas.openxmlformats.org/officeDocument/2006/relationships/image" Target="../media/image75.jpeg"/></Relationships>
</file>

<file path=ppt/slides/_rels/slide5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tags" Target="../tags/tag145.xml"/><Relationship Id="rId7" Type="http://schemas.openxmlformats.org/officeDocument/2006/relationships/image" Target="../media/image73.png"/><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image" Target="../media/image2.emf"/><Relationship Id="rId5" Type="http://schemas.openxmlformats.org/officeDocument/2006/relationships/oleObject" Target="../embeddings/oleObject69.bin"/><Relationship Id="rId10" Type="http://schemas.openxmlformats.org/officeDocument/2006/relationships/image" Target="../media/image68.emf"/><Relationship Id="rId4" Type="http://schemas.openxmlformats.org/officeDocument/2006/relationships/slideLayout" Target="../slideLayouts/slideLayout2.xml"/><Relationship Id="rId9" Type="http://schemas.openxmlformats.org/officeDocument/2006/relationships/image" Target="../media/image75.jpeg"/></Relationships>
</file>

<file path=ppt/slides/_rels/slide5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tags" Target="../tags/tag148.xml"/><Relationship Id="rId7" Type="http://schemas.openxmlformats.org/officeDocument/2006/relationships/image" Target="../media/image73.png"/><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image" Target="../media/image2.emf"/><Relationship Id="rId5" Type="http://schemas.openxmlformats.org/officeDocument/2006/relationships/oleObject" Target="../embeddings/oleObject70.bin"/><Relationship Id="rId10" Type="http://schemas.openxmlformats.org/officeDocument/2006/relationships/image" Target="../media/image68.emf"/><Relationship Id="rId4" Type="http://schemas.openxmlformats.org/officeDocument/2006/relationships/slideLayout" Target="../slideLayouts/slideLayout2.xml"/><Relationship Id="rId9" Type="http://schemas.openxmlformats.org/officeDocument/2006/relationships/image" Target="../media/image75.jpeg"/></Relationships>
</file>

<file path=ppt/slides/_rels/slide5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tags" Target="../tags/tag151.xml"/><Relationship Id="rId7" Type="http://schemas.openxmlformats.org/officeDocument/2006/relationships/image" Target="../media/image73.png"/><Relationship Id="rId2" Type="http://schemas.openxmlformats.org/officeDocument/2006/relationships/tags" Target="../tags/tag150.xml"/><Relationship Id="rId1" Type="http://schemas.openxmlformats.org/officeDocument/2006/relationships/tags" Target="../tags/tag149.xml"/><Relationship Id="rId6" Type="http://schemas.openxmlformats.org/officeDocument/2006/relationships/image" Target="../media/image2.emf"/><Relationship Id="rId5" Type="http://schemas.openxmlformats.org/officeDocument/2006/relationships/oleObject" Target="../embeddings/oleObject70.bin"/><Relationship Id="rId10" Type="http://schemas.openxmlformats.org/officeDocument/2006/relationships/image" Target="../media/image68.emf"/><Relationship Id="rId4" Type="http://schemas.openxmlformats.org/officeDocument/2006/relationships/slideLayout" Target="../slideLayouts/slideLayout2.xml"/><Relationship Id="rId9" Type="http://schemas.openxmlformats.org/officeDocument/2006/relationships/image" Target="../media/image75.jpeg"/></Relationships>
</file>

<file path=ppt/slides/_rels/slide5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tags" Target="../tags/tag154.xml"/><Relationship Id="rId7" Type="http://schemas.openxmlformats.org/officeDocument/2006/relationships/image" Target="../media/image73.png"/><Relationship Id="rId12" Type="http://schemas.openxmlformats.org/officeDocument/2006/relationships/image" Target="../media/image46.svg"/><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image" Target="../media/image2.emf"/><Relationship Id="rId11" Type="http://schemas.openxmlformats.org/officeDocument/2006/relationships/image" Target="../media/image45.png"/><Relationship Id="rId5" Type="http://schemas.openxmlformats.org/officeDocument/2006/relationships/oleObject" Target="../embeddings/oleObject70.bin"/><Relationship Id="rId10" Type="http://schemas.openxmlformats.org/officeDocument/2006/relationships/image" Target="../media/image68.emf"/><Relationship Id="rId4" Type="http://schemas.openxmlformats.org/officeDocument/2006/relationships/slideLayout" Target="../slideLayouts/slideLayout2.xml"/><Relationship Id="rId9" Type="http://schemas.openxmlformats.org/officeDocument/2006/relationships/image" Target="../media/image7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image" Target="../media/image2.emf"/><Relationship Id="rId4" Type="http://schemas.openxmlformats.org/officeDocument/2006/relationships/oleObject" Target="../embeddings/oleObject31.bin"/></Relationships>
</file>

<file path=ppt/slides/_rels/slide6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tags" Target="../tags/tag157.xml"/><Relationship Id="rId7" Type="http://schemas.openxmlformats.org/officeDocument/2006/relationships/image" Target="../media/image73.png"/><Relationship Id="rId12" Type="http://schemas.openxmlformats.org/officeDocument/2006/relationships/image" Target="../media/image46.svg"/><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image" Target="../media/image2.emf"/><Relationship Id="rId11" Type="http://schemas.openxmlformats.org/officeDocument/2006/relationships/image" Target="../media/image45.png"/><Relationship Id="rId5" Type="http://schemas.openxmlformats.org/officeDocument/2006/relationships/oleObject" Target="../embeddings/oleObject69.bin"/><Relationship Id="rId10" Type="http://schemas.openxmlformats.org/officeDocument/2006/relationships/image" Target="../media/image68.emf"/><Relationship Id="rId4" Type="http://schemas.openxmlformats.org/officeDocument/2006/relationships/slideLayout" Target="../slideLayouts/slideLayout2.xml"/><Relationship Id="rId9" Type="http://schemas.openxmlformats.org/officeDocument/2006/relationships/image" Target="../media/image75.jpe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image" Target="../media/image33.png"/><Relationship Id="rId5" Type="http://schemas.openxmlformats.org/officeDocument/2006/relationships/image" Target="../media/image2.emf"/><Relationship Id="rId4" Type="http://schemas.openxmlformats.org/officeDocument/2006/relationships/oleObject" Target="../embeddings/oleObject36.bin"/></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61.xml"/><Relationship Id="rId1" Type="http://schemas.openxmlformats.org/officeDocument/2006/relationships/tags" Target="../tags/tag160.xml"/><Relationship Id="rId5" Type="http://schemas.openxmlformats.org/officeDocument/2006/relationships/image" Target="../media/image2.emf"/><Relationship Id="rId4" Type="http://schemas.openxmlformats.org/officeDocument/2006/relationships/oleObject" Target="../embeddings/oleObject71.bin"/></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62.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63.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65.xml"/><Relationship Id="rId1" Type="http://schemas.openxmlformats.org/officeDocument/2006/relationships/tags" Target="../tags/tag164.xml"/><Relationship Id="rId5" Type="http://schemas.openxmlformats.org/officeDocument/2006/relationships/image" Target="../media/image2.emf"/><Relationship Id="rId4" Type="http://schemas.openxmlformats.org/officeDocument/2006/relationships/oleObject" Target="../embeddings/oleObject72.bin"/></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Layout" Target="../slideLayouts/slideLayout9.xml"/><Relationship Id="rId1" Type="http://schemas.openxmlformats.org/officeDocument/2006/relationships/tags" Target="../tags/tag166.xml"/><Relationship Id="rId5" Type="http://schemas.openxmlformats.org/officeDocument/2006/relationships/image" Target="../media/image42.png"/><Relationship Id="rId4" Type="http://schemas.openxmlformats.org/officeDocument/2006/relationships/image" Target="../media/image2.emf"/></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Layout" Target="../slideLayouts/slideLayout2.xml"/><Relationship Id="rId1" Type="http://schemas.openxmlformats.org/officeDocument/2006/relationships/tags" Target="../tags/tag167.xml"/><Relationship Id="rId4" Type="http://schemas.openxmlformats.org/officeDocument/2006/relationships/image" Target="../media/image2.emf"/></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9.xml"/><Relationship Id="rId1" Type="http://schemas.openxmlformats.org/officeDocument/2006/relationships/tags" Target="../tags/tag168.xml"/><Relationship Id="rId5" Type="http://schemas.openxmlformats.org/officeDocument/2006/relationships/image" Target="../media/image2.emf"/><Relationship Id="rId4" Type="http://schemas.openxmlformats.org/officeDocument/2006/relationships/oleObject" Target="../embeddings/oleObject75.bin"/></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1.xml"/><Relationship Id="rId1" Type="http://schemas.openxmlformats.org/officeDocument/2006/relationships/tags" Target="../tags/tag170.xml"/><Relationship Id="rId5" Type="http://schemas.openxmlformats.org/officeDocument/2006/relationships/image" Target="../media/image2.emf"/><Relationship Id="rId4" Type="http://schemas.openxmlformats.org/officeDocument/2006/relationships/oleObject" Target="../embeddings/oleObject76.bin"/></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image" Target="../media/image2.emf"/><Relationship Id="rId4" Type="http://schemas.openxmlformats.org/officeDocument/2006/relationships/oleObject" Target="../embeddings/oleObject32.bin"/></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3.xml"/><Relationship Id="rId1" Type="http://schemas.openxmlformats.org/officeDocument/2006/relationships/tags" Target="../tags/tag172.xml"/><Relationship Id="rId5" Type="http://schemas.openxmlformats.org/officeDocument/2006/relationships/image" Target="../media/image2.emf"/><Relationship Id="rId4" Type="http://schemas.openxmlformats.org/officeDocument/2006/relationships/oleObject" Target="../embeddings/oleObject77.bin"/></Relationships>
</file>

<file path=ppt/slides/_rels/slide7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slideLayout" Target="../slideLayouts/slideLayout2.xml"/><Relationship Id="rId7" Type="http://schemas.openxmlformats.org/officeDocument/2006/relationships/image" Target="../media/image76.png"/><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hyperlink" Target="https://172.31.2.131:8443/" TargetMode="External"/><Relationship Id="rId5" Type="http://schemas.openxmlformats.org/officeDocument/2006/relationships/image" Target="../media/image2.emf"/><Relationship Id="rId4" Type="http://schemas.openxmlformats.org/officeDocument/2006/relationships/oleObject" Target="../embeddings/oleObject78.bin"/></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9.png"/><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image" Target="../media/image78.png"/><Relationship Id="rId5" Type="http://schemas.openxmlformats.org/officeDocument/2006/relationships/image" Target="../media/image2.emf"/><Relationship Id="rId4" Type="http://schemas.openxmlformats.org/officeDocument/2006/relationships/oleObject" Target="../embeddings/oleObject79.bin"/></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image" Target="../media/image80.png"/><Relationship Id="rId5" Type="http://schemas.openxmlformats.org/officeDocument/2006/relationships/image" Target="../media/image2.emf"/><Relationship Id="rId4" Type="http://schemas.openxmlformats.org/officeDocument/2006/relationships/oleObject" Target="../embeddings/oleObject80.bin"/></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1.png"/><Relationship Id="rId2" Type="http://schemas.openxmlformats.org/officeDocument/2006/relationships/tags" Target="../tags/tag181.xml"/><Relationship Id="rId1" Type="http://schemas.openxmlformats.org/officeDocument/2006/relationships/tags" Target="../tags/tag180.xml"/><Relationship Id="rId6" Type="http://schemas.openxmlformats.org/officeDocument/2006/relationships/image" Target="../media/image80.png"/><Relationship Id="rId5" Type="http://schemas.openxmlformats.org/officeDocument/2006/relationships/image" Target="../media/image2.emf"/><Relationship Id="rId4" Type="http://schemas.openxmlformats.org/officeDocument/2006/relationships/oleObject" Target="../embeddings/oleObject81.bin"/></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image" Target="../media/image82.png"/><Relationship Id="rId5" Type="http://schemas.openxmlformats.org/officeDocument/2006/relationships/image" Target="../media/image2.emf"/><Relationship Id="rId4" Type="http://schemas.openxmlformats.org/officeDocument/2006/relationships/oleObject" Target="../embeddings/oleObject82.bin"/></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4.png"/><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image" Target="../media/image83.png"/><Relationship Id="rId5" Type="http://schemas.openxmlformats.org/officeDocument/2006/relationships/image" Target="../media/image2.emf"/><Relationship Id="rId4" Type="http://schemas.openxmlformats.org/officeDocument/2006/relationships/oleObject" Target="../embeddings/oleObject83.bin"/></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image" Target="../media/image85.png"/><Relationship Id="rId5" Type="http://schemas.openxmlformats.org/officeDocument/2006/relationships/image" Target="../media/image2.emf"/><Relationship Id="rId4" Type="http://schemas.openxmlformats.org/officeDocument/2006/relationships/oleObject" Target="../embeddings/oleObject84.bin"/></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6.png"/><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image" Target="../media/image85.png"/><Relationship Id="rId5" Type="http://schemas.openxmlformats.org/officeDocument/2006/relationships/image" Target="../media/image2.emf"/><Relationship Id="rId4" Type="http://schemas.openxmlformats.org/officeDocument/2006/relationships/oleObject" Target="../embeddings/oleObject85.bin"/></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emf"/><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oleObject" Target="../embeddings/oleObject86.bin"/><Relationship Id="rId5" Type="http://schemas.openxmlformats.org/officeDocument/2006/relationships/image" Target="../media/image87.png"/><Relationship Id="rId4" Type="http://schemas.microsoft.com/office/2018/10/relationships/comments" Target="../comments/modernComment_1A5_E2F7C1B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2.xml"/><Relationship Id="rId1" Type="http://schemas.openxmlformats.org/officeDocument/2006/relationships/tags" Target="../tags/tag51.xml"/><Relationship Id="rId5" Type="http://schemas.openxmlformats.org/officeDocument/2006/relationships/image" Target="../media/image2.emf"/><Relationship Id="rId4" Type="http://schemas.openxmlformats.org/officeDocument/2006/relationships/oleObject" Target="../embeddings/oleObject32.bin"/></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emf"/><Relationship Id="rId2" Type="http://schemas.openxmlformats.org/officeDocument/2006/relationships/tags" Target="../tags/tag193.xml"/><Relationship Id="rId1" Type="http://schemas.openxmlformats.org/officeDocument/2006/relationships/tags" Target="../tags/tag192.xml"/><Relationship Id="rId6" Type="http://schemas.openxmlformats.org/officeDocument/2006/relationships/oleObject" Target="../embeddings/oleObject87.bin"/><Relationship Id="rId5" Type="http://schemas.openxmlformats.org/officeDocument/2006/relationships/image" Target="../media/image88.png"/><Relationship Id="rId4" Type="http://schemas.microsoft.com/office/2018/10/relationships/comments" Target="../comments/modernComment_1A6_18205774.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95.xml"/><Relationship Id="rId1" Type="http://schemas.openxmlformats.org/officeDocument/2006/relationships/tags" Target="../tags/tag194.xml"/><Relationship Id="rId6" Type="http://schemas.openxmlformats.org/officeDocument/2006/relationships/image" Target="../media/image33.png"/><Relationship Id="rId5" Type="http://schemas.openxmlformats.org/officeDocument/2006/relationships/image" Target="../media/image2.emf"/><Relationship Id="rId4" Type="http://schemas.openxmlformats.org/officeDocument/2006/relationships/oleObject" Target="../embeddings/oleObject36.bin"/></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97.xml"/><Relationship Id="rId1" Type="http://schemas.openxmlformats.org/officeDocument/2006/relationships/tags" Target="../tags/tag196.xml"/><Relationship Id="rId5" Type="http://schemas.openxmlformats.org/officeDocument/2006/relationships/image" Target="../media/image2.emf"/><Relationship Id="rId4" Type="http://schemas.openxmlformats.org/officeDocument/2006/relationships/oleObject" Target="../embeddings/oleObject88.bin"/></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99.xml"/><Relationship Id="rId1" Type="http://schemas.openxmlformats.org/officeDocument/2006/relationships/tags" Target="../tags/tag198.xml"/><Relationship Id="rId5" Type="http://schemas.openxmlformats.org/officeDocument/2006/relationships/image" Target="../media/image2.emf"/><Relationship Id="rId4" Type="http://schemas.openxmlformats.org/officeDocument/2006/relationships/oleObject" Target="../embeddings/oleObject89.bin"/></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90.bin"/><Relationship Id="rId2" Type="http://schemas.openxmlformats.org/officeDocument/2006/relationships/slideLayout" Target="../slideLayouts/slideLayout9.xml"/><Relationship Id="rId1" Type="http://schemas.openxmlformats.org/officeDocument/2006/relationships/tags" Target="../tags/tag200.xml"/><Relationship Id="rId5" Type="http://schemas.openxmlformats.org/officeDocument/2006/relationships/image" Target="../media/image6.png"/><Relationship Id="rId4" Type="http://schemas.openxmlformats.org/officeDocument/2006/relationships/image" Target="../media/image2.emf"/></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2.xml"/><Relationship Id="rId1" Type="http://schemas.openxmlformats.org/officeDocument/2006/relationships/tags" Target="../tags/tag201.xml"/><Relationship Id="rId6" Type="http://schemas.openxmlformats.org/officeDocument/2006/relationships/image" Target="../media/image89.emf"/><Relationship Id="rId5" Type="http://schemas.openxmlformats.org/officeDocument/2006/relationships/image" Target="../media/image2.emf"/><Relationship Id="rId4" Type="http://schemas.openxmlformats.org/officeDocument/2006/relationships/oleObject" Target="../embeddings/oleObject91.bin"/></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4.xml"/><Relationship Id="rId1" Type="http://schemas.openxmlformats.org/officeDocument/2006/relationships/tags" Target="../tags/tag203.xml"/><Relationship Id="rId6" Type="http://schemas.openxmlformats.org/officeDocument/2006/relationships/image" Target="../media/image89.emf"/><Relationship Id="rId5" Type="http://schemas.openxmlformats.org/officeDocument/2006/relationships/image" Target="../media/image2.emf"/><Relationship Id="rId4" Type="http://schemas.openxmlformats.org/officeDocument/2006/relationships/oleObject" Target="../embeddings/oleObject92.bin"/></Relationships>
</file>

<file path=ppt/slides/_rels/slide8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slideLayout" Target="../slideLayouts/slideLayout2.xml"/><Relationship Id="rId7" Type="http://schemas.openxmlformats.org/officeDocument/2006/relationships/image" Target="../media/image73.png"/><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image" Target="../media/image68.emf"/><Relationship Id="rId5" Type="http://schemas.openxmlformats.org/officeDocument/2006/relationships/image" Target="../media/image2.emf"/><Relationship Id="rId4" Type="http://schemas.openxmlformats.org/officeDocument/2006/relationships/oleObject" Target="../embeddings/oleObject93.bin"/></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image" Target="../media/image90.png"/><Relationship Id="rId5" Type="http://schemas.openxmlformats.org/officeDocument/2006/relationships/image" Target="../media/image2.emf"/><Relationship Id="rId4" Type="http://schemas.openxmlformats.org/officeDocument/2006/relationships/oleObject" Target="../embeddings/oleObject94.bin"/></Relationships>
</file>

<file path=ppt/slides/_rels/slide8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slideLayout" Target="../slideLayouts/slideLayout2.xml"/><Relationship Id="rId7" Type="http://schemas.openxmlformats.org/officeDocument/2006/relationships/image" Target="../media/image92.png"/><Relationship Id="rId2" Type="http://schemas.openxmlformats.org/officeDocument/2006/relationships/tags" Target="../tags/tag210.xml"/><Relationship Id="rId1" Type="http://schemas.openxmlformats.org/officeDocument/2006/relationships/tags" Target="../tags/tag209.xml"/><Relationship Id="rId6" Type="http://schemas.openxmlformats.org/officeDocument/2006/relationships/image" Target="../media/image91.png"/><Relationship Id="rId5" Type="http://schemas.openxmlformats.org/officeDocument/2006/relationships/image" Target="../media/image2.emf"/><Relationship Id="rId4" Type="http://schemas.openxmlformats.org/officeDocument/2006/relationships/oleObject" Target="../embeddings/oleObject95.bin"/><Relationship Id="rId9" Type="http://schemas.openxmlformats.org/officeDocument/2006/relationships/image" Target="../media/image9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image" Target="../media/image24.png"/><Relationship Id="rId5" Type="http://schemas.openxmlformats.org/officeDocument/2006/relationships/image" Target="../media/image2.emf"/><Relationship Id="rId4" Type="http://schemas.openxmlformats.org/officeDocument/2006/relationships/oleObject" Target="../embeddings/oleObject33.bin"/></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image" Target="../media/image95.png"/><Relationship Id="rId5" Type="http://schemas.openxmlformats.org/officeDocument/2006/relationships/image" Target="../media/image2.emf"/><Relationship Id="rId4" Type="http://schemas.openxmlformats.org/officeDocument/2006/relationships/oleObject" Target="../embeddings/oleObject96.bin"/></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7.png"/><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image" Target="../media/image96.png"/><Relationship Id="rId5" Type="http://schemas.openxmlformats.org/officeDocument/2006/relationships/image" Target="../media/image2.emf"/><Relationship Id="rId4" Type="http://schemas.openxmlformats.org/officeDocument/2006/relationships/oleObject" Target="../embeddings/oleObject97.bin"/></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8.png"/><Relationship Id="rId2" Type="http://schemas.openxmlformats.org/officeDocument/2006/relationships/tags" Target="../tags/tag216.xml"/><Relationship Id="rId1" Type="http://schemas.openxmlformats.org/officeDocument/2006/relationships/tags" Target="../tags/tag215.xml"/><Relationship Id="rId6" Type="http://schemas.openxmlformats.org/officeDocument/2006/relationships/image" Target="../media/image97.png"/><Relationship Id="rId5" Type="http://schemas.openxmlformats.org/officeDocument/2006/relationships/image" Target="../media/image2.emf"/><Relationship Id="rId4" Type="http://schemas.openxmlformats.org/officeDocument/2006/relationships/oleObject" Target="../embeddings/oleObject98.bin"/></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image" Target="../media/image99.png"/><Relationship Id="rId5" Type="http://schemas.openxmlformats.org/officeDocument/2006/relationships/image" Target="../media/image2.emf"/><Relationship Id="rId4" Type="http://schemas.openxmlformats.org/officeDocument/2006/relationships/oleObject" Target="../embeddings/oleObject99.bin"/></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0.png"/><Relationship Id="rId2" Type="http://schemas.openxmlformats.org/officeDocument/2006/relationships/tags" Target="../tags/tag220.xml"/><Relationship Id="rId1" Type="http://schemas.openxmlformats.org/officeDocument/2006/relationships/tags" Target="../tags/tag219.xml"/><Relationship Id="rId6" Type="http://schemas.openxmlformats.org/officeDocument/2006/relationships/image" Target="../media/image99.png"/><Relationship Id="rId5" Type="http://schemas.openxmlformats.org/officeDocument/2006/relationships/image" Target="../media/image2.emf"/><Relationship Id="rId4" Type="http://schemas.openxmlformats.org/officeDocument/2006/relationships/oleObject" Target="../embeddings/oleObject100.bin"/></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image" Target="../media/image101.png"/><Relationship Id="rId5" Type="http://schemas.openxmlformats.org/officeDocument/2006/relationships/image" Target="../media/image2.emf"/><Relationship Id="rId4" Type="http://schemas.openxmlformats.org/officeDocument/2006/relationships/oleObject" Target="../embeddings/oleObject101.bin"/></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image" Target="../media/image34.png"/><Relationship Id="rId5" Type="http://schemas.openxmlformats.org/officeDocument/2006/relationships/image" Target="../media/image2.emf"/><Relationship Id="rId4" Type="http://schemas.openxmlformats.org/officeDocument/2006/relationships/oleObject" Target="../embeddings/oleObject102.bin"/></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6.xml"/><Relationship Id="rId1" Type="http://schemas.openxmlformats.org/officeDocument/2006/relationships/tags" Target="../tags/tag225.xml"/><Relationship Id="rId6" Type="http://schemas.openxmlformats.org/officeDocument/2006/relationships/image" Target="../media/image102.png"/><Relationship Id="rId5" Type="http://schemas.openxmlformats.org/officeDocument/2006/relationships/image" Target="../media/image2.emf"/><Relationship Id="rId4" Type="http://schemas.openxmlformats.org/officeDocument/2006/relationships/oleObject" Target="../embeddings/oleObject103.bin"/></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8.xml"/><Relationship Id="rId1" Type="http://schemas.openxmlformats.org/officeDocument/2006/relationships/tags" Target="../tags/tag227.xml"/><Relationship Id="rId5" Type="http://schemas.openxmlformats.org/officeDocument/2006/relationships/image" Target="../media/image2.emf"/><Relationship Id="rId4" Type="http://schemas.openxmlformats.org/officeDocument/2006/relationships/oleObject" Target="../embeddings/oleObject10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ECE167D2-E68C-53DC-6719-853D1F1BEF5D}"/>
              </a:ext>
            </a:extLst>
          </p:cNvPr>
          <p:cNvGraphicFramePr>
            <a:graphicFrameLocks noChangeAspect="1"/>
          </p:cNvGraphicFramePr>
          <p:nvPr>
            <p:custDataLst>
              <p:tags r:id="rId1"/>
            </p:custDataLst>
            <p:extLst>
              <p:ext uri="{D42A27DB-BD31-4B8C-83A1-F6EECF244321}">
                <p14:modId xmlns:p14="http://schemas.microsoft.com/office/powerpoint/2010/main" val="18405899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9" name="think-cell data - do not delete" hidden="1">
                        <a:extLst>
                          <a:ext uri="{FF2B5EF4-FFF2-40B4-BE49-F238E27FC236}">
                            <a16:creationId xmlns:a16="http://schemas.microsoft.com/office/drawing/2014/main" id="{ECE167D2-E68C-53DC-6719-853D1F1BEF5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8A1741A6-0614-90E9-7F16-0417DB00332E}"/>
              </a:ext>
            </a:extLst>
          </p:cNvPr>
          <p:cNvSpPr>
            <a:spLocks noGrp="1"/>
          </p:cNvSpPr>
          <p:nvPr>
            <p:ph type="sldNum" sz="quarter" idx="12"/>
          </p:nvPr>
        </p:nvSpPr>
        <p:spPr/>
        <p:txBody>
          <a:bodyPr/>
          <a:lstStyle/>
          <a:p>
            <a:fld id="{24C8C45C-947F-4981-8B3F-4F32E973C901}" type="slidenum">
              <a:rPr lang="en-US" sz="800" smtClean="0"/>
              <a:pPr/>
              <a:t>1</a:t>
            </a:fld>
            <a:endParaRPr lang="en-US"/>
          </a:p>
        </p:txBody>
      </p:sp>
      <p:pic>
        <p:nvPicPr>
          <p:cNvPr id="3" name="Picture Placeholder 2" descr="A blue and black gradient&#10;&#10;AI-generated content may be incorrect.">
            <a:extLst>
              <a:ext uri="{FF2B5EF4-FFF2-40B4-BE49-F238E27FC236}">
                <a16:creationId xmlns:a16="http://schemas.microsoft.com/office/drawing/2014/main" id="{F5D93219-FA77-5E3B-3CAA-6C61830D05CC}"/>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6150" b="6150"/>
          <a:stretch>
            <a:fillRect/>
          </a:stretch>
        </p:blipFill>
        <p:spPr/>
      </p:pic>
      <p:sp>
        <p:nvSpPr>
          <p:cNvPr id="6" name="Title 5">
            <a:extLst>
              <a:ext uri="{FF2B5EF4-FFF2-40B4-BE49-F238E27FC236}">
                <a16:creationId xmlns:a16="http://schemas.microsoft.com/office/drawing/2014/main" id="{62C40E55-39BD-3815-BB7E-C7DEB05C1BA1}"/>
              </a:ext>
            </a:extLst>
          </p:cNvPr>
          <p:cNvSpPr>
            <a:spLocks noGrp="1"/>
          </p:cNvSpPr>
          <p:nvPr>
            <p:ph type="title"/>
          </p:nvPr>
        </p:nvSpPr>
        <p:spPr/>
        <p:txBody>
          <a:bodyPr vert="horz"/>
          <a:lstStyle/>
          <a:p>
            <a:r>
              <a:rPr lang="en-US"/>
              <a:t>SMART HOPPING® 2.0 Access Point 2.4GHz (RTX3471)</a:t>
            </a:r>
          </a:p>
        </p:txBody>
      </p:sp>
      <p:sp>
        <p:nvSpPr>
          <p:cNvPr id="8" name="Text Placeholder 7">
            <a:extLst>
              <a:ext uri="{FF2B5EF4-FFF2-40B4-BE49-F238E27FC236}">
                <a16:creationId xmlns:a16="http://schemas.microsoft.com/office/drawing/2014/main" id="{EF220BC0-C348-4C28-7582-B5B3462D9B31}"/>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426984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FBAB4170-BFC0-ACC8-45D5-0A90BB49A5D0}"/>
              </a:ext>
            </a:extLst>
          </p:cNvPr>
          <p:cNvGraphicFramePr>
            <a:graphicFrameLocks noChangeAspect="1"/>
          </p:cNvGraphicFramePr>
          <p:nvPr>
            <p:custDataLst>
              <p:tags r:id="rId2"/>
            </p:custDataLst>
            <p:extLst>
              <p:ext uri="{D42A27DB-BD31-4B8C-83A1-F6EECF244321}">
                <p14:modId xmlns:p14="http://schemas.microsoft.com/office/powerpoint/2010/main" val="41609935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13" name="think-cell data - do not delete" hidden="1">
                        <a:extLst>
                          <a:ext uri="{FF2B5EF4-FFF2-40B4-BE49-F238E27FC236}">
                            <a16:creationId xmlns:a16="http://schemas.microsoft.com/office/drawing/2014/main" id="{FBAB4170-BFC0-ACC8-45D5-0A90BB49A5D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5C18054-EC4D-3809-D8FF-39F49A56CECB}"/>
              </a:ext>
            </a:extLst>
          </p:cNvPr>
          <p:cNvSpPr>
            <a:spLocks noGrp="1"/>
          </p:cNvSpPr>
          <p:nvPr>
            <p:ph type="title"/>
          </p:nvPr>
        </p:nvSpPr>
        <p:spPr/>
        <p:txBody>
          <a:bodyPr vert="horz"/>
          <a:lstStyle/>
          <a:p>
            <a:r>
              <a:rPr lang="en-US"/>
              <a:t>SMART HOPPING® 2.0 Access Point mounting alternatives</a:t>
            </a:r>
          </a:p>
        </p:txBody>
      </p:sp>
      <p:pic>
        <p:nvPicPr>
          <p:cNvPr id="4" name="Picture 3">
            <a:extLst>
              <a:ext uri="{FF2B5EF4-FFF2-40B4-BE49-F238E27FC236}">
                <a16:creationId xmlns:a16="http://schemas.microsoft.com/office/drawing/2014/main" id="{0F28ECA2-CC4F-C345-217A-94075CED1694}"/>
              </a:ext>
            </a:extLst>
          </p:cNvPr>
          <p:cNvPicPr/>
          <p:nvPr/>
        </p:nvPicPr>
        <p:blipFill>
          <a:blip r:embed="rId6"/>
          <a:stretch>
            <a:fillRect/>
          </a:stretch>
        </p:blipFill>
        <p:spPr>
          <a:xfrm>
            <a:off x="708491" y="4419527"/>
            <a:ext cx="1358219" cy="1993718"/>
          </a:xfrm>
          <a:prstGeom prst="roundRect">
            <a:avLst>
              <a:gd name="adj" fmla="val 8594"/>
            </a:avLst>
          </a:prstGeom>
          <a:solidFill>
            <a:srgbClr val="FFFFFF">
              <a:shade val="85000"/>
            </a:srgbClr>
          </a:solidFill>
          <a:ln>
            <a:noFill/>
          </a:ln>
          <a:effectLst/>
        </p:spPr>
      </p:pic>
      <p:pic>
        <p:nvPicPr>
          <p:cNvPr id="15" name="Picture 14">
            <a:extLst>
              <a:ext uri="{FF2B5EF4-FFF2-40B4-BE49-F238E27FC236}">
                <a16:creationId xmlns:a16="http://schemas.microsoft.com/office/drawing/2014/main" id="{722B66F3-F7F1-B5C0-CD54-2A3618D831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523" y="1698168"/>
            <a:ext cx="1366185" cy="1662252"/>
          </a:xfrm>
          <a:prstGeom prst="roundRect">
            <a:avLst>
              <a:gd name="adj" fmla="val 8594"/>
            </a:avLst>
          </a:prstGeom>
          <a:solidFill>
            <a:srgbClr val="FFFFFF">
              <a:shade val="85000"/>
            </a:srgbClr>
          </a:solidFill>
          <a:ln>
            <a:noFill/>
          </a:ln>
          <a:effectLst/>
        </p:spPr>
      </p:pic>
      <p:sp>
        <p:nvSpPr>
          <p:cNvPr id="21" name="TextBox 20">
            <a:extLst>
              <a:ext uri="{FF2B5EF4-FFF2-40B4-BE49-F238E27FC236}">
                <a16:creationId xmlns:a16="http://schemas.microsoft.com/office/drawing/2014/main" id="{ED159F6D-87BD-3F14-BE3C-58864F56D37A}"/>
              </a:ext>
            </a:extLst>
          </p:cNvPr>
          <p:cNvSpPr txBox="1"/>
          <p:nvPr/>
        </p:nvSpPr>
        <p:spPr>
          <a:xfrm>
            <a:off x="845919" y="1412795"/>
            <a:ext cx="115884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mj-lt"/>
                <a:ea typeface="+mn-ea"/>
                <a:cs typeface="+mn-cs"/>
              </a:rPr>
              <a:t>Wall mount</a:t>
            </a:r>
          </a:p>
        </p:txBody>
      </p:sp>
      <p:sp>
        <p:nvSpPr>
          <p:cNvPr id="22" name="TextBox 21">
            <a:extLst>
              <a:ext uri="{FF2B5EF4-FFF2-40B4-BE49-F238E27FC236}">
                <a16:creationId xmlns:a16="http://schemas.microsoft.com/office/drawing/2014/main" id="{29F1F0E3-4232-6D77-DBDA-97213A64B943}"/>
              </a:ext>
            </a:extLst>
          </p:cNvPr>
          <p:cNvSpPr txBox="1"/>
          <p:nvPr/>
        </p:nvSpPr>
        <p:spPr>
          <a:xfrm>
            <a:off x="601811" y="3920287"/>
            <a:ext cx="157275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ea typeface="+mn-ea"/>
                <a:cs typeface="+mn-cs"/>
              </a:rPr>
              <a:t>Wall mount with cosmetic cover</a:t>
            </a:r>
          </a:p>
        </p:txBody>
      </p:sp>
      <p:pic>
        <p:nvPicPr>
          <p:cNvPr id="6" name="Picture 5">
            <a:extLst>
              <a:ext uri="{FF2B5EF4-FFF2-40B4-BE49-F238E27FC236}">
                <a16:creationId xmlns:a16="http://schemas.microsoft.com/office/drawing/2014/main" id="{A8AE8FED-3154-B90F-6140-7544A0E2C756}"/>
              </a:ext>
            </a:extLst>
          </p:cNvPr>
          <p:cNvPicPr/>
          <p:nvPr/>
        </p:nvPicPr>
        <p:blipFill>
          <a:blip r:embed="rId8"/>
          <a:srcRect l="4344" t="-44" r="6559" b="44"/>
          <a:stretch/>
        </p:blipFill>
        <p:spPr>
          <a:xfrm>
            <a:off x="3543094" y="1696496"/>
            <a:ext cx="3476545" cy="2016000"/>
          </a:xfrm>
          <a:prstGeom prst="roundRect">
            <a:avLst>
              <a:gd name="adj" fmla="val 8594"/>
            </a:avLst>
          </a:prstGeom>
          <a:solidFill>
            <a:srgbClr val="FFFFFF">
              <a:shade val="85000"/>
            </a:srgbClr>
          </a:solidFill>
          <a:ln>
            <a:noFill/>
          </a:ln>
          <a:effectLst/>
        </p:spPr>
      </p:pic>
      <p:pic>
        <p:nvPicPr>
          <p:cNvPr id="7" name="Picture 6">
            <a:extLst>
              <a:ext uri="{FF2B5EF4-FFF2-40B4-BE49-F238E27FC236}">
                <a16:creationId xmlns:a16="http://schemas.microsoft.com/office/drawing/2014/main" id="{06D10837-5043-23E7-A823-D637DE53F110}"/>
              </a:ext>
            </a:extLst>
          </p:cNvPr>
          <p:cNvPicPr/>
          <p:nvPr/>
        </p:nvPicPr>
        <p:blipFill>
          <a:blip r:embed="rId9"/>
          <a:stretch>
            <a:fillRect/>
          </a:stretch>
        </p:blipFill>
        <p:spPr>
          <a:xfrm>
            <a:off x="3543094" y="4356020"/>
            <a:ext cx="3476545" cy="2016000"/>
          </a:xfrm>
          <a:prstGeom prst="roundRect">
            <a:avLst>
              <a:gd name="adj" fmla="val 8594"/>
            </a:avLst>
          </a:prstGeom>
          <a:solidFill>
            <a:srgbClr val="FFFFFF">
              <a:shade val="85000"/>
            </a:srgbClr>
          </a:solidFill>
          <a:ln>
            <a:noFill/>
          </a:ln>
          <a:effectLst/>
        </p:spPr>
      </p:pic>
      <p:sp>
        <p:nvSpPr>
          <p:cNvPr id="24" name="TextBox 23">
            <a:extLst>
              <a:ext uri="{FF2B5EF4-FFF2-40B4-BE49-F238E27FC236}">
                <a16:creationId xmlns:a16="http://schemas.microsoft.com/office/drawing/2014/main" id="{ED53E6CB-1619-57D7-AAD0-84CFD511567D}"/>
              </a:ext>
            </a:extLst>
          </p:cNvPr>
          <p:cNvSpPr txBox="1"/>
          <p:nvPr/>
        </p:nvSpPr>
        <p:spPr>
          <a:xfrm>
            <a:off x="3287649" y="1414673"/>
            <a:ext cx="398743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ea typeface="+mn-ea"/>
                <a:cs typeface="+mn-cs"/>
              </a:rPr>
              <a:t>Below ceiling mount</a:t>
            </a:r>
          </a:p>
        </p:txBody>
      </p:sp>
      <p:sp>
        <p:nvSpPr>
          <p:cNvPr id="25" name="TextBox 24">
            <a:extLst>
              <a:ext uri="{FF2B5EF4-FFF2-40B4-BE49-F238E27FC236}">
                <a16:creationId xmlns:a16="http://schemas.microsoft.com/office/drawing/2014/main" id="{DBC552A0-C345-2874-41C9-30696251128E}"/>
              </a:ext>
            </a:extLst>
          </p:cNvPr>
          <p:cNvSpPr txBox="1"/>
          <p:nvPr/>
        </p:nvSpPr>
        <p:spPr>
          <a:xfrm>
            <a:off x="3466996" y="4072818"/>
            <a:ext cx="362873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ea typeface="+mn-ea"/>
                <a:cs typeface="+mn-cs"/>
              </a:rPr>
              <a:t>Below ceiling mount with cosmetic cover</a:t>
            </a:r>
          </a:p>
        </p:txBody>
      </p:sp>
      <p:pic>
        <p:nvPicPr>
          <p:cNvPr id="5" name="Picture 4">
            <a:extLst>
              <a:ext uri="{FF2B5EF4-FFF2-40B4-BE49-F238E27FC236}">
                <a16:creationId xmlns:a16="http://schemas.microsoft.com/office/drawing/2014/main" id="{A4EA84E7-1473-ADC1-A355-31197A10C6E5}"/>
              </a:ext>
            </a:extLst>
          </p:cNvPr>
          <p:cNvPicPr/>
          <p:nvPr/>
        </p:nvPicPr>
        <p:blipFill>
          <a:blip r:embed="rId10"/>
          <a:stretch>
            <a:fillRect/>
          </a:stretch>
        </p:blipFill>
        <p:spPr>
          <a:xfrm>
            <a:off x="8304771" y="1696496"/>
            <a:ext cx="3168000" cy="2016000"/>
          </a:xfrm>
          <a:prstGeom prst="roundRect">
            <a:avLst>
              <a:gd name="adj" fmla="val 8594"/>
            </a:avLst>
          </a:prstGeom>
          <a:solidFill>
            <a:srgbClr val="FFFFFF">
              <a:shade val="85000"/>
            </a:srgbClr>
          </a:solidFill>
          <a:ln>
            <a:noFill/>
          </a:ln>
          <a:effectLst/>
        </p:spPr>
      </p:pic>
      <p:pic>
        <p:nvPicPr>
          <p:cNvPr id="2050" name="Picture 2">
            <a:extLst>
              <a:ext uri="{FF2B5EF4-FFF2-40B4-BE49-F238E27FC236}">
                <a16:creationId xmlns:a16="http://schemas.microsoft.com/office/drawing/2014/main" id="{17AF8F8D-87F8-D832-D300-4CC4A5EBEFC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5720" b="10341"/>
          <a:stretch/>
        </p:blipFill>
        <p:spPr bwMode="auto">
          <a:xfrm>
            <a:off x="8281491" y="4393230"/>
            <a:ext cx="3203708" cy="2016000"/>
          </a:xfrm>
          <a:prstGeom prst="roundRect">
            <a:avLst>
              <a:gd name="adj" fmla="val 8594"/>
            </a:avLst>
          </a:prstGeom>
          <a:solidFill>
            <a:srgbClr val="FFFFFF">
              <a:shade val="85000"/>
            </a:srgbClr>
          </a:solidFill>
          <a:ln>
            <a:noFill/>
          </a:ln>
          <a:effectLst/>
        </p:spPr>
      </p:pic>
      <p:sp>
        <p:nvSpPr>
          <p:cNvPr id="23" name="TextBox 22">
            <a:extLst>
              <a:ext uri="{FF2B5EF4-FFF2-40B4-BE49-F238E27FC236}">
                <a16:creationId xmlns:a16="http://schemas.microsoft.com/office/drawing/2014/main" id="{DBA07EF1-3AEC-8C4A-04D6-746D8971C38B}"/>
              </a:ext>
            </a:extLst>
          </p:cNvPr>
          <p:cNvSpPr txBox="1"/>
          <p:nvPr/>
        </p:nvSpPr>
        <p:spPr>
          <a:xfrm>
            <a:off x="8304773" y="1412997"/>
            <a:ext cx="314841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ea typeface="+mn-ea"/>
                <a:cs typeface="+mn-cs"/>
              </a:rPr>
              <a:t>Flush ceiling mount</a:t>
            </a:r>
          </a:p>
        </p:txBody>
      </p:sp>
      <p:sp>
        <p:nvSpPr>
          <p:cNvPr id="26" name="TextBox 25">
            <a:extLst>
              <a:ext uri="{FF2B5EF4-FFF2-40B4-BE49-F238E27FC236}">
                <a16:creationId xmlns:a16="http://schemas.microsoft.com/office/drawing/2014/main" id="{84A43597-6618-2693-3254-023BDCF5B4DA}"/>
              </a:ext>
            </a:extLst>
          </p:cNvPr>
          <p:cNvSpPr txBox="1"/>
          <p:nvPr/>
        </p:nvSpPr>
        <p:spPr>
          <a:xfrm>
            <a:off x="8075751" y="4110787"/>
            <a:ext cx="362873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ea typeface="+mn-ea"/>
                <a:cs typeface="+mn-cs"/>
              </a:rPr>
              <a:t>Technology solutions: Oberon enclosure</a:t>
            </a:r>
          </a:p>
        </p:txBody>
      </p:sp>
      <p:sp>
        <p:nvSpPr>
          <p:cNvPr id="19" name="Slide Number Placeholder 18">
            <a:extLst>
              <a:ext uri="{FF2B5EF4-FFF2-40B4-BE49-F238E27FC236}">
                <a16:creationId xmlns:a16="http://schemas.microsoft.com/office/drawing/2014/main" id="{55425155-B8AF-2C27-8B3D-F00046CD9060}"/>
              </a:ext>
            </a:extLst>
          </p:cNvPr>
          <p:cNvSpPr>
            <a:spLocks noGrp="1"/>
          </p:cNvSpPr>
          <p:nvPr>
            <p:ph type="sldNum" sz="quarter" idx="4"/>
          </p:nvPr>
        </p:nvSpPr>
        <p:spPr/>
        <p:txBody>
          <a:bodyPr/>
          <a:lstStyle/>
          <a:p>
            <a:fld id="{24C8C45C-947F-4981-8B3F-4F32E973C901}" type="slidenum">
              <a:rPr lang="en-US" sz="800" smtClean="0"/>
              <a:pPr/>
              <a:t>10</a:t>
            </a:fld>
            <a:endParaRPr lang="en-US"/>
          </a:p>
        </p:txBody>
      </p:sp>
      <p:sp>
        <p:nvSpPr>
          <p:cNvPr id="20" name="Footer Placeholder 19">
            <a:extLst>
              <a:ext uri="{FF2B5EF4-FFF2-40B4-BE49-F238E27FC236}">
                <a16:creationId xmlns:a16="http://schemas.microsoft.com/office/drawing/2014/main" id="{8C2CE0D9-4ED1-C7E9-A1F4-122D0613F85D}"/>
              </a:ext>
            </a:extLst>
          </p:cNvPr>
          <p:cNvSpPr>
            <a:spLocks noGrp="1"/>
          </p:cNvSpPr>
          <p:nvPr>
            <p:ph type="ftr" sz="quarter" idx="3"/>
          </p:nvPr>
        </p:nvSpPr>
        <p:spPr/>
        <p:txBody>
          <a:bodyPr/>
          <a:lstStyle/>
          <a:p>
            <a:r>
              <a:rPr lang="en-US"/>
              <a:t>Confidential</a:t>
            </a:r>
          </a:p>
        </p:txBody>
      </p:sp>
    </p:spTree>
    <p:custDataLst>
      <p:tags r:id="rId1"/>
    </p:custDataLst>
    <p:extLst>
      <p:ext uri="{BB962C8B-B14F-4D97-AF65-F5344CB8AC3E}">
        <p14:creationId xmlns:p14="http://schemas.microsoft.com/office/powerpoint/2010/main" val="1404500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4585F-4E40-260B-5F3A-9A21F4FB0D06}"/>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0C22ABAF-C84D-A903-0E46-DE817845B32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7" name="think-cell data - do not delete" hidden="1">
                        <a:extLst>
                          <a:ext uri="{FF2B5EF4-FFF2-40B4-BE49-F238E27FC236}">
                            <a16:creationId xmlns:a16="http://schemas.microsoft.com/office/drawing/2014/main" id="{0C22ABAF-C84D-A903-0E46-DE817845B32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7FF9EF7C-2118-8CC8-A3C6-175ABFBD69E1}"/>
              </a:ext>
            </a:extLst>
          </p:cNvPr>
          <p:cNvSpPr>
            <a:spLocks noGrp="1"/>
          </p:cNvSpPr>
          <p:nvPr>
            <p:ph type="title"/>
          </p:nvPr>
        </p:nvSpPr>
        <p:spPr/>
        <p:txBody>
          <a:bodyPr vert="horz"/>
          <a:lstStyle/>
          <a:p>
            <a:r>
              <a:rPr lang="en-US"/>
              <a:t>SMART HOPPING® 2.0 Access Point size comparison</a:t>
            </a:r>
          </a:p>
        </p:txBody>
      </p:sp>
      <p:pic>
        <p:nvPicPr>
          <p:cNvPr id="3" name="Picture 2">
            <a:extLst>
              <a:ext uri="{FF2B5EF4-FFF2-40B4-BE49-F238E27FC236}">
                <a16:creationId xmlns:a16="http://schemas.microsoft.com/office/drawing/2014/main" id="{C73FE999-CEBC-F7C7-849E-E55C3DF7F7B3}"/>
              </a:ext>
            </a:extLst>
          </p:cNvPr>
          <p:cNvPicPr>
            <a:picLocks noChangeAspect="1"/>
          </p:cNvPicPr>
          <p:nvPr/>
        </p:nvPicPr>
        <p:blipFill rotWithShape="1">
          <a:blip r:embed="rId6"/>
          <a:srcRect l="3802" t="3030" r="4452" b="3754"/>
          <a:stretch/>
        </p:blipFill>
        <p:spPr>
          <a:xfrm>
            <a:off x="8200132" y="2206955"/>
            <a:ext cx="2455616" cy="2444089"/>
          </a:xfrm>
          <a:prstGeom prst="rect">
            <a:avLst/>
          </a:prstGeom>
        </p:spPr>
      </p:pic>
      <p:pic>
        <p:nvPicPr>
          <p:cNvPr id="14" name="Picture 13">
            <a:extLst>
              <a:ext uri="{FF2B5EF4-FFF2-40B4-BE49-F238E27FC236}">
                <a16:creationId xmlns:a16="http://schemas.microsoft.com/office/drawing/2014/main" id="{D366BEF6-1689-DDB0-BCE2-EAE25CDED1A5}"/>
              </a:ext>
            </a:extLst>
          </p:cNvPr>
          <p:cNvPicPr>
            <a:picLocks noChangeAspect="1"/>
          </p:cNvPicPr>
          <p:nvPr/>
        </p:nvPicPr>
        <p:blipFill rotWithShape="1">
          <a:blip r:embed="rId7"/>
          <a:srcRect l="8644" t="3106" r="8713" b="3821"/>
          <a:stretch/>
        </p:blipFill>
        <p:spPr>
          <a:xfrm rot="5400000">
            <a:off x="2161096" y="224243"/>
            <a:ext cx="2973147" cy="6409513"/>
          </a:xfrm>
          <a:prstGeom prst="rect">
            <a:avLst/>
          </a:prstGeom>
        </p:spPr>
      </p:pic>
      <p:sp>
        <p:nvSpPr>
          <p:cNvPr id="16" name="TextBox 15">
            <a:extLst>
              <a:ext uri="{FF2B5EF4-FFF2-40B4-BE49-F238E27FC236}">
                <a16:creationId xmlns:a16="http://schemas.microsoft.com/office/drawing/2014/main" id="{DD4614AA-426F-1A6A-351D-B6D3C60CAD46}"/>
              </a:ext>
            </a:extLst>
          </p:cNvPr>
          <p:cNvSpPr txBox="1"/>
          <p:nvPr/>
        </p:nvSpPr>
        <p:spPr>
          <a:xfrm>
            <a:off x="3972047" y="5336027"/>
            <a:ext cx="233205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ea typeface="+mn-ea"/>
                <a:cs typeface="+mn-cs"/>
              </a:rPr>
              <a:t>1.2 x 8.0 x 9.6 inches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ea typeface="+mn-ea"/>
                <a:cs typeface="+mn-cs"/>
              </a:rPr>
              <a:t>77 square inches</a:t>
            </a:r>
          </a:p>
        </p:txBody>
      </p:sp>
      <p:sp>
        <p:nvSpPr>
          <p:cNvPr id="20" name="TextBox 19">
            <a:extLst>
              <a:ext uri="{FF2B5EF4-FFF2-40B4-BE49-F238E27FC236}">
                <a16:creationId xmlns:a16="http://schemas.microsoft.com/office/drawing/2014/main" id="{272E4D6D-10B4-70E5-D1F1-7FA59AF7A2DF}"/>
              </a:ext>
            </a:extLst>
          </p:cNvPr>
          <p:cNvSpPr txBox="1"/>
          <p:nvPr/>
        </p:nvSpPr>
        <p:spPr>
          <a:xfrm>
            <a:off x="8290858" y="5336027"/>
            <a:ext cx="227416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effectLst/>
                <a:uLnTx/>
                <a:uFillTx/>
                <a:ea typeface="+mn-ea"/>
                <a:cs typeface="+mn-cs"/>
              </a:rPr>
              <a:t>1.2 x 6.4 x 6.4 inches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effectLst/>
                <a:uLnTx/>
                <a:uFillTx/>
                <a:ea typeface="+mn-ea"/>
                <a:cs typeface="+mn-cs"/>
              </a:rPr>
              <a:t>41.0 square inches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a:ln>
                  <a:noFill/>
                </a:ln>
                <a:effectLst/>
                <a:uLnTx/>
                <a:uFillTx/>
                <a:ea typeface="+mn-ea"/>
                <a:cs typeface="+mn-cs"/>
              </a:rPr>
              <a:t>47% smaller!</a:t>
            </a:r>
          </a:p>
        </p:txBody>
      </p:sp>
      <p:sp>
        <p:nvSpPr>
          <p:cNvPr id="48" name="TextBox 47">
            <a:extLst>
              <a:ext uri="{FF2B5EF4-FFF2-40B4-BE49-F238E27FC236}">
                <a16:creationId xmlns:a16="http://schemas.microsoft.com/office/drawing/2014/main" id="{101E6958-7DB2-73CA-7ECA-31883DAB6B9E}"/>
              </a:ext>
            </a:extLst>
          </p:cNvPr>
          <p:cNvSpPr txBox="1"/>
          <p:nvPr/>
        </p:nvSpPr>
        <p:spPr>
          <a:xfrm>
            <a:off x="1579639" y="1521972"/>
            <a:ext cx="413605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effectLst/>
                <a:uLnTx/>
                <a:uFillTx/>
                <a:ea typeface="+mn-ea"/>
                <a:cs typeface="+mn-cs"/>
              </a:rPr>
              <a:t>SMART HOPPING® 1.0 Access Point</a:t>
            </a:r>
          </a:p>
        </p:txBody>
      </p:sp>
      <p:sp>
        <p:nvSpPr>
          <p:cNvPr id="49" name="TextBox 48">
            <a:extLst>
              <a:ext uri="{FF2B5EF4-FFF2-40B4-BE49-F238E27FC236}">
                <a16:creationId xmlns:a16="http://schemas.microsoft.com/office/drawing/2014/main" id="{9C364DBF-ED7D-E71A-2702-5115547EC3FB}"/>
              </a:ext>
            </a:extLst>
          </p:cNvPr>
          <p:cNvSpPr txBox="1"/>
          <p:nvPr/>
        </p:nvSpPr>
        <p:spPr>
          <a:xfrm>
            <a:off x="7359910" y="1521972"/>
            <a:ext cx="413605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effectLst/>
                <a:uLnTx/>
                <a:uFillTx/>
                <a:ea typeface="+mn-ea"/>
                <a:cs typeface="+mn-cs"/>
              </a:rPr>
              <a:t>SMART HOPPING® 2.0 Access Point</a:t>
            </a:r>
          </a:p>
        </p:txBody>
      </p:sp>
      <p:sp>
        <p:nvSpPr>
          <p:cNvPr id="2" name="TextBox 1">
            <a:extLst>
              <a:ext uri="{FF2B5EF4-FFF2-40B4-BE49-F238E27FC236}">
                <a16:creationId xmlns:a16="http://schemas.microsoft.com/office/drawing/2014/main" id="{F58CDCAE-E747-BBA1-9C96-4F71B7FD5EDC}"/>
              </a:ext>
            </a:extLst>
          </p:cNvPr>
          <p:cNvSpPr txBox="1"/>
          <p:nvPr/>
        </p:nvSpPr>
        <p:spPr>
          <a:xfrm>
            <a:off x="425511" y="5336027"/>
            <a:ext cx="2873949"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effectLst/>
                <a:uLnTx/>
                <a:uFillTx/>
                <a:ea typeface="+mn-ea"/>
                <a:cs typeface="+mn-cs"/>
              </a:rPr>
              <a:t>6.3 inches Antenna Whip (Aerial)</a:t>
            </a:r>
            <a:endParaRPr kumimoji="0" lang="en-US" sz="1200" b="0" i="0" u="none" strike="noStrike" kern="1200" cap="none" spc="0" normalizeH="0" baseline="0" noProof="0">
              <a:ln>
                <a:noFill/>
              </a:ln>
              <a:effectLst/>
              <a:uLnTx/>
              <a:uFillTx/>
              <a:ea typeface="+mn-ea"/>
              <a:cs typeface="+mn-cs"/>
            </a:endParaRPr>
          </a:p>
        </p:txBody>
      </p:sp>
      <p:sp>
        <p:nvSpPr>
          <p:cNvPr id="47" name="Right Brace 46">
            <a:extLst>
              <a:ext uri="{FF2B5EF4-FFF2-40B4-BE49-F238E27FC236}">
                <a16:creationId xmlns:a16="http://schemas.microsoft.com/office/drawing/2014/main" id="{A33431A6-AB59-33A6-6E51-7546195996B0}"/>
              </a:ext>
            </a:extLst>
          </p:cNvPr>
          <p:cNvSpPr/>
          <p:nvPr/>
        </p:nvSpPr>
        <p:spPr>
          <a:xfrm rot="5400000">
            <a:off x="1864972" y="3611690"/>
            <a:ext cx="231404" cy="2431021"/>
          </a:xfrm>
          <a:prstGeom prst="rightBrace">
            <a:avLst>
              <a:gd name="adj1" fmla="val 70487"/>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25D"/>
              </a:solidFill>
              <a:effectLst/>
              <a:uLnTx/>
              <a:uFillTx/>
              <a:latin typeface="CentraleSans Medium"/>
              <a:ea typeface="+mn-ea"/>
              <a:cs typeface="+mn-cs"/>
            </a:endParaRPr>
          </a:p>
        </p:txBody>
      </p:sp>
      <p:sp>
        <p:nvSpPr>
          <p:cNvPr id="6" name="Slide Number Placeholder 5">
            <a:extLst>
              <a:ext uri="{FF2B5EF4-FFF2-40B4-BE49-F238E27FC236}">
                <a16:creationId xmlns:a16="http://schemas.microsoft.com/office/drawing/2014/main" id="{3E4485D6-0F78-5588-58F9-70685B3E257F}"/>
              </a:ext>
            </a:extLst>
          </p:cNvPr>
          <p:cNvSpPr>
            <a:spLocks noGrp="1"/>
          </p:cNvSpPr>
          <p:nvPr>
            <p:ph type="sldNum" sz="quarter" idx="4"/>
          </p:nvPr>
        </p:nvSpPr>
        <p:spPr/>
        <p:txBody>
          <a:bodyPr/>
          <a:lstStyle/>
          <a:p>
            <a:fld id="{24C8C45C-947F-4981-8B3F-4F32E973C901}" type="slidenum">
              <a:rPr lang="en-US" sz="800" smtClean="0"/>
              <a:pPr/>
              <a:t>11</a:t>
            </a:fld>
            <a:endParaRPr lang="en-US"/>
          </a:p>
        </p:txBody>
      </p:sp>
      <p:sp>
        <p:nvSpPr>
          <p:cNvPr id="8" name="Footer Placeholder 7">
            <a:extLst>
              <a:ext uri="{FF2B5EF4-FFF2-40B4-BE49-F238E27FC236}">
                <a16:creationId xmlns:a16="http://schemas.microsoft.com/office/drawing/2014/main" id="{30406F11-259F-F93D-F397-FD4DCDC457FC}"/>
              </a:ext>
            </a:extLst>
          </p:cNvPr>
          <p:cNvSpPr>
            <a:spLocks noGrp="1"/>
          </p:cNvSpPr>
          <p:nvPr>
            <p:ph type="ftr" sz="quarter" idx="3"/>
          </p:nvPr>
        </p:nvSpPr>
        <p:spPr/>
        <p:txBody>
          <a:bodyPr/>
          <a:lstStyle/>
          <a:p>
            <a:r>
              <a:rPr lang="en-US"/>
              <a:t>Confidential</a:t>
            </a:r>
          </a:p>
        </p:txBody>
      </p:sp>
    </p:spTree>
    <p:custDataLst>
      <p:tags r:id="rId1"/>
    </p:custDataLst>
    <p:extLst>
      <p:ext uri="{BB962C8B-B14F-4D97-AF65-F5344CB8AC3E}">
        <p14:creationId xmlns:p14="http://schemas.microsoft.com/office/powerpoint/2010/main" val="2206294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10A55D8C-0C50-AD25-0A19-7B6FABB90ADF}"/>
              </a:ext>
            </a:extLst>
          </p:cNvPr>
          <p:cNvGraphicFramePr>
            <a:graphicFrameLocks noChangeAspect="1"/>
          </p:cNvGraphicFramePr>
          <p:nvPr>
            <p:custDataLst>
              <p:tags r:id="rId2"/>
            </p:custDataLst>
            <p:extLst>
              <p:ext uri="{D42A27DB-BD31-4B8C-83A1-F6EECF244321}">
                <p14:modId xmlns:p14="http://schemas.microsoft.com/office/powerpoint/2010/main" val="25713506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7" name="think-cell data - do not delete" hidden="1">
                        <a:extLst>
                          <a:ext uri="{FF2B5EF4-FFF2-40B4-BE49-F238E27FC236}">
                            <a16:creationId xmlns:a16="http://schemas.microsoft.com/office/drawing/2014/main" id="{10A55D8C-0C50-AD25-0A19-7B6FABB90AD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Picture Placeholder 3" descr="A green and white background&#10;&#10;AI-generated content may be incorrect.">
            <a:extLst>
              <a:ext uri="{FF2B5EF4-FFF2-40B4-BE49-F238E27FC236}">
                <a16:creationId xmlns:a16="http://schemas.microsoft.com/office/drawing/2014/main" id="{0FAE3529-BC83-90F3-3227-87BF7416E4BC}"/>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l="2" r="553" b="551"/>
          <a:stretch/>
        </p:blipFill>
        <p:spPr>
          <a:xfrm>
            <a:off x="120967" y="117853"/>
            <a:ext cx="11950959" cy="6623220"/>
          </a:xfrm>
        </p:spPr>
      </p:pic>
      <p:sp>
        <p:nvSpPr>
          <p:cNvPr id="3" name="Title 2">
            <a:extLst>
              <a:ext uri="{FF2B5EF4-FFF2-40B4-BE49-F238E27FC236}">
                <a16:creationId xmlns:a16="http://schemas.microsoft.com/office/drawing/2014/main" id="{99BA4F4C-7C42-E1C3-6DDA-A33C6E78AAD6}"/>
              </a:ext>
            </a:extLst>
          </p:cNvPr>
          <p:cNvSpPr>
            <a:spLocks noGrp="1"/>
          </p:cNvSpPr>
          <p:nvPr>
            <p:ph type="title"/>
          </p:nvPr>
        </p:nvSpPr>
        <p:spPr/>
        <p:txBody>
          <a:bodyPr vert="horz"/>
          <a:lstStyle/>
          <a:p>
            <a:r>
              <a:rPr lang="en-US"/>
              <a:t>Exercise/Exam</a:t>
            </a:r>
          </a:p>
        </p:txBody>
      </p:sp>
      <p:sp>
        <p:nvSpPr>
          <p:cNvPr id="6" name="Content Placeholder 5">
            <a:extLst>
              <a:ext uri="{FF2B5EF4-FFF2-40B4-BE49-F238E27FC236}">
                <a16:creationId xmlns:a16="http://schemas.microsoft.com/office/drawing/2014/main" id="{02A1E56E-1019-603F-8D6D-B2B59671C279}"/>
              </a:ext>
            </a:extLst>
          </p:cNvPr>
          <p:cNvSpPr>
            <a:spLocks noGrp="1"/>
          </p:cNvSpPr>
          <p:nvPr>
            <p:ph sz="quarter" idx="25"/>
          </p:nvPr>
        </p:nvSpPr>
        <p:spPr/>
        <p:txBody>
          <a:bodyPr/>
          <a:lstStyle/>
          <a:p>
            <a:pPr marL="179388" indent="-179388">
              <a:buFont typeface="Avenir Next LT Pro" panose="020B0504020202020204" pitchFamily="34" charset="0"/>
              <a:buChar char="›"/>
            </a:pPr>
            <a:r>
              <a:rPr lang="en-US"/>
              <a:t>Question</a:t>
            </a:r>
          </a:p>
          <a:p>
            <a:pPr marL="179388" indent="-179388">
              <a:buFont typeface="Avenir Next LT Pro" panose="020B0504020202020204" pitchFamily="34" charset="0"/>
              <a:buChar char="›"/>
            </a:pPr>
            <a:r>
              <a:rPr lang="en-US"/>
              <a:t>Answer</a:t>
            </a:r>
          </a:p>
        </p:txBody>
      </p:sp>
      <p:sp>
        <p:nvSpPr>
          <p:cNvPr id="2" name="Slide Number Placeholder 1">
            <a:extLst>
              <a:ext uri="{FF2B5EF4-FFF2-40B4-BE49-F238E27FC236}">
                <a16:creationId xmlns:a16="http://schemas.microsoft.com/office/drawing/2014/main" id="{D977AF68-E7F6-1423-722C-7088D27A392E}"/>
              </a:ext>
            </a:extLst>
          </p:cNvPr>
          <p:cNvSpPr>
            <a:spLocks noGrp="1"/>
          </p:cNvSpPr>
          <p:nvPr>
            <p:ph type="sldNum" sz="quarter" idx="4"/>
          </p:nvPr>
        </p:nvSpPr>
        <p:spPr/>
        <p:txBody>
          <a:bodyPr/>
          <a:lstStyle/>
          <a:p>
            <a:fld id="{24C8C45C-947F-4981-8B3F-4F32E973C901}" type="slidenum">
              <a:rPr lang="en-US" sz="800" smtClean="0"/>
              <a:pPr/>
              <a:t>12</a:t>
            </a:fld>
            <a:endParaRPr lang="en-US"/>
          </a:p>
        </p:txBody>
      </p:sp>
      <p:sp>
        <p:nvSpPr>
          <p:cNvPr id="5" name="Footer Placeholder 4">
            <a:extLst>
              <a:ext uri="{FF2B5EF4-FFF2-40B4-BE49-F238E27FC236}">
                <a16:creationId xmlns:a16="http://schemas.microsoft.com/office/drawing/2014/main" id="{F0315601-AC15-C777-BD2D-29B517FE9B77}"/>
              </a:ext>
            </a:extLst>
          </p:cNvPr>
          <p:cNvSpPr>
            <a:spLocks noGrp="1"/>
          </p:cNvSpPr>
          <p:nvPr>
            <p:ph type="ftr" sz="quarter" idx="3"/>
          </p:nvPr>
        </p:nvSpPr>
        <p:spPr/>
        <p:txBody>
          <a:bodyPr/>
          <a:lstStyle/>
          <a:p>
            <a:r>
              <a:rPr lang="en-US"/>
              <a:t>Confidential</a:t>
            </a:r>
          </a:p>
        </p:txBody>
      </p:sp>
    </p:spTree>
    <p:custDataLst>
      <p:tags r:id="rId1"/>
    </p:custDataLst>
    <p:extLst>
      <p:ext uri="{BB962C8B-B14F-4D97-AF65-F5344CB8AC3E}">
        <p14:creationId xmlns:p14="http://schemas.microsoft.com/office/powerpoint/2010/main" val="177241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0655EB45-5550-B31F-3807-9711C4144351}"/>
              </a:ext>
            </a:extLst>
          </p:cNvPr>
          <p:cNvGraphicFramePr>
            <a:graphicFrameLocks noChangeAspect="1"/>
          </p:cNvGraphicFramePr>
          <p:nvPr>
            <p:custDataLst>
              <p:tags r:id="rId2"/>
            </p:custDataLst>
            <p:extLst>
              <p:ext uri="{D42A27DB-BD31-4B8C-83A1-F6EECF244321}">
                <p14:modId xmlns:p14="http://schemas.microsoft.com/office/powerpoint/2010/main" val="25166973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4" name="think-cell data - do not delete" hidden="1">
                        <a:extLst>
                          <a:ext uri="{FF2B5EF4-FFF2-40B4-BE49-F238E27FC236}">
                            <a16:creationId xmlns:a16="http://schemas.microsoft.com/office/drawing/2014/main" id="{0655EB45-5550-B31F-3807-9711C41443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E07B303C-915F-B45B-1C1B-B6838BC0DE1A}"/>
              </a:ext>
            </a:extLst>
          </p:cNvPr>
          <p:cNvSpPr>
            <a:spLocks noGrp="1"/>
          </p:cNvSpPr>
          <p:nvPr>
            <p:ph type="title"/>
          </p:nvPr>
        </p:nvSpPr>
        <p:spPr/>
        <p:txBody>
          <a:bodyPr vert="horz"/>
          <a:lstStyle/>
          <a:p>
            <a:r>
              <a:rPr lang="en-US"/>
              <a:t>Question 1</a:t>
            </a:r>
          </a:p>
        </p:txBody>
      </p:sp>
      <p:sp>
        <p:nvSpPr>
          <p:cNvPr id="3" name="Text Placeholder 2">
            <a:extLst>
              <a:ext uri="{FF2B5EF4-FFF2-40B4-BE49-F238E27FC236}">
                <a16:creationId xmlns:a16="http://schemas.microsoft.com/office/drawing/2014/main" id="{7DE7D0EB-D849-A5A3-99AC-858379C8A61D}"/>
              </a:ext>
            </a:extLst>
          </p:cNvPr>
          <p:cNvSpPr>
            <a:spLocks noGrp="1"/>
          </p:cNvSpPr>
          <p:nvPr>
            <p:ph sz="quarter" idx="24"/>
          </p:nvPr>
        </p:nvSpPr>
        <p:spPr/>
        <p:txBody>
          <a:bodyPr/>
          <a:lstStyle/>
          <a:p>
            <a:r>
              <a:rPr lang="en-US"/>
              <a:t>Which of the following statements apply to the RTX3471 - Philips SMART HOPPING® 2.0 Access Point 2.4GHz?</a:t>
            </a:r>
          </a:p>
          <a:p>
            <a:pPr lvl="0"/>
            <a:endParaRPr lang="en-US"/>
          </a:p>
          <a:p>
            <a:pPr marL="360363" indent="-360363">
              <a:spcAft>
                <a:spcPts val="1200"/>
              </a:spcAft>
              <a:buFont typeface="+mj-lt"/>
              <a:buAutoNum type="alphaLcParenR"/>
            </a:pPr>
            <a:r>
              <a:rPr lang="en-US"/>
              <a:t>The access point software will be upgradeable in the future to provide increased bandwidth over the wireless link and increased network security.</a:t>
            </a:r>
          </a:p>
          <a:p>
            <a:pPr marL="360363" indent="-360363">
              <a:spcAft>
                <a:spcPts val="1200"/>
              </a:spcAft>
              <a:buFont typeface="+mj-lt"/>
              <a:buAutoNum type="alphaLcParenR"/>
            </a:pPr>
            <a:r>
              <a:rPr lang="en-US"/>
              <a:t>The access point may be placed in the same location as an existing SMART HOPPING® 1.0 Access Point with performance equivalent to the SMART HOPPING® 1.0 system.</a:t>
            </a:r>
          </a:p>
          <a:p>
            <a:pPr marL="360363" indent="-360363">
              <a:spcAft>
                <a:spcPts val="1200"/>
              </a:spcAft>
              <a:buFont typeface="+mj-lt"/>
              <a:buAutoNum type="alphaLcParenR"/>
            </a:pPr>
            <a:r>
              <a:rPr lang="en-US"/>
              <a:t>The access point does not have external antenna whips – it uses internal antennas.</a:t>
            </a:r>
          </a:p>
          <a:p>
            <a:pPr marL="360363" indent="-360363">
              <a:spcAft>
                <a:spcPts val="1200"/>
              </a:spcAft>
              <a:buFont typeface="+mj-lt"/>
              <a:buAutoNum type="alphaLcParenR"/>
            </a:pPr>
            <a:r>
              <a:rPr lang="en-US"/>
              <a:t>All of the above.</a:t>
            </a:r>
          </a:p>
        </p:txBody>
      </p:sp>
      <p:sp>
        <p:nvSpPr>
          <p:cNvPr id="7" name="Slide Number Placeholder 6">
            <a:extLst>
              <a:ext uri="{FF2B5EF4-FFF2-40B4-BE49-F238E27FC236}">
                <a16:creationId xmlns:a16="http://schemas.microsoft.com/office/drawing/2014/main" id="{53B7742F-D113-F308-72E4-BB7014DC0A23}"/>
              </a:ext>
            </a:extLst>
          </p:cNvPr>
          <p:cNvSpPr>
            <a:spLocks noGrp="1"/>
          </p:cNvSpPr>
          <p:nvPr>
            <p:ph type="sldNum" sz="quarter" idx="4"/>
          </p:nvPr>
        </p:nvSpPr>
        <p:spPr/>
        <p:txBody>
          <a:bodyPr/>
          <a:lstStyle/>
          <a:p>
            <a:fld id="{24C8C45C-947F-4981-8B3F-4F32E973C901}" type="slidenum">
              <a:rPr lang="en-US" sz="800" smtClean="0"/>
              <a:pPr/>
              <a:t>13</a:t>
            </a:fld>
            <a:endParaRPr lang="en-US"/>
          </a:p>
        </p:txBody>
      </p:sp>
      <p:sp>
        <p:nvSpPr>
          <p:cNvPr id="8" name="Footer Placeholder 7">
            <a:extLst>
              <a:ext uri="{FF2B5EF4-FFF2-40B4-BE49-F238E27FC236}">
                <a16:creationId xmlns:a16="http://schemas.microsoft.com/office/drawing/2014/main" id="{1AFC6482-E792-B433-9FE5-B3B41FC80CBC}"/>
              </a:ext>
            </a:extLst>
          </p:cNvPr>
          <p:cNvSpPr>
            <a:spLocks noGrp="1"/>
          </p:cNvSpPr>
          <p:nvPr>
            <p:ph type="ftr" sz="quarter" idx="3"/>
          </p:nvPr>
        </p:nvSpPr>
        <p:spPr/>
        <p:txBody>
          <a:bodyPr/>
          <a:lstStyle/>
          <a:p>
            <a:r>
              <a:rPr lang="en-US"/>
              <a:t>Confidential</a:t>
            </a:r>
          </a:p>
        </p:txBody>
      </p:sp>
    </p:spTree>
    <p:custDataLst>
      <p:tags r:id="rId1"/>
    </p:custDataLst>
    <p:extLst>
      <p:ext uri="{BB962C8B-B14F-4D97-AF65-F5344CB8AC3E}">
        <p14:creationId xmlns:p14="http://schemas.microsoft.com/office/powerpoint/2010/main" val="3535310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8D7ED-A1AD-4D7C-BB4A-D2FB374E616A}"/>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485F563-B8DB-BB92-6DD8-8FE69DF9F2F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4" name="think-cell data - do not delete" hidden="1">
                        <a:extLst>
                          <a:ext uri="{FF2B5EF4-FFF2-40B4-BE49-F238E27FC236}">
                            <a16:creationId xmlns:a16="http://schemas.microsoft.com/office/drawing/2014/main" id="{E485F563-B8DB-BB92-6DD8-8FE69DF9F2F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02591CE7-5045-D684-0555-6C7483274694}"/>
              </a:ext>
            </a:extLst>
          </p:cNvPr>
          <p:cNvSpPr>
            <a:spLocks noGrp="1"/>
          </p:cNvSpPr>
          <p:nvPr>
            <p:ph type="title"/>
          </p:nvPr>
        </p:nvSpPr>
        <p:spPr/>
        <p:txBody>
          <a:bodyPr vert="horz"/>
          <a:lstStyle/>
          <a:p>
            <a:r>
              <a:rPr lang="en-US"/>
              <a:t>Question 1</a:t>
            </a:r>
          </a:p>
        </p:txBody>
      </p:sp>
      <p:sp>
        <p:nvSpPr>
          <p:cNvPr id="3" name="Text Placeholder 2">
            <a:extLst>
              <a:ext uri="{FF2B5EF4-FFF2-40B4-BE49-F238E27FC236}">
                <a16:creationId xmlns:a16="http://schemas.microsoft.com/office/drawing/2014/main" id="{9F1E0C2D-D5F2-2509-1A9D-4493D8077A42}"/>
              </a:ext>
            </a:extLst>
          </p:cNvPr>
          <p:cNvSpPr>
            <a:spLocks noGrp="1"/>
          </p:cNvSpPr>
          <p:nvPr>
            <p:ph sz="quarter" idx="24"/>
          </p:nvPr>
        </p:nvSpPr>
        <p:spPr/>
        <p:txBody>
          <a:bodyPr/>
          <a:lstStyle/>
          <a:p>
            <a:r>
              <a:rPr lang="en-US">
                <a:latin typeface="+mj-lt"/>
              </a:rPr>
              <a:t>Which of the following statements apply to the RTX3471 - SMART HOPPING® 2.0 Access Point 2.4 GHz?</a:t>
            </a:r>
          </a:p>
          <a:p>
            <a:pPr lvl="0"/>
            <a:endParaRPr lang="en-US">
              <a:latin typeface="+mj-lt"/>
            </a:endParaRPr>
          </a:p>
          <a:p>
            <a:pPr marL="342900" indent="-342900">
              <a:spcAft>
                <a:spcPts val="1200"/>
              </a:spcAft>
              <a:buFont typeface="+mj-lt"/>
              <a:buAutoNum type="alphaLcParenR"/>
            </a:pPr>
            <a:r>
              <a:rPr lang="en-US" b="1">
                <a:latin typeface="+mj-lt"/>
              </a:rPr>
              <a:t>The access point software will be upgradeable in the future to provide increased bandwidth over the wireless link and increased network security.</a:t>
            </a:r>
          </a:p>
          <a:p>
            <a:pPr marL="342900" indent="-342900">
              <a:spcAft>
                <a:spcPts val="1200"/>
              </a:spcAft>
              <a:buFont typeface="+mj-lt"/>
              <a:buAutoNum type="alphaLcParenR"/>
            </a:pPr>
            <a:r>
              <a:rPr lang="en-US" b="1">
                <a:latin typeface="+mj-lt"/>
              </a:rPr>
              <a:t>The access point may be placed in the same location as an existing SMART HOPPING® 1.0 Access Point with performance equivalent to the SMART HOPPING® 1.0 system.</a:t>
            </a:r>
          </a:p>
          <a:p>
            <a:pPr marL="342900" indent="-342900">
              <a:spcAft>
                <a:spcPts val="1200"/>
              </a:spcAft>
              <a:buFont typeface="+mj-lt"/>
              <a:buAutoNum type="alphaLcParenR"/>
            </a:pPr>
            <a:r>
              <a:rPr lang="en-US" b="1">
                <a:latin typeface="+mj-lt"/>
              </a:rPr>
              <a:t>The access point does not have external antenna whips – it uses internal antennas.</a:t>
            </a:r>
          </a:p>
          <a:p>
            <a:pPr marL="342900" indent="-342900">
              <a:spcAft>
                <a:spcPts val="1200"/>
              </a:spcAft>
              <a:buFont typeface="+mj-lt"/>
              <a:buAutoNum type="alphaLcParenR"/>
            </a:pPr>
            <a:r>
              <a:rPr lang="en-US" b="1">
                <a:latin typeface="+mj-lt"/>
              </a:rPr>
              <a:t>All of the above.</a:t>
            </a:r>
          </a:p>
          <a:p>
            <a:endParaRPr lang="en-US" b="1">
              <a:latin typeface="+mj-lt"/>
            </a:endParaRPr>
          </a:p>
          <a:p>
            <a:endParaRPr lang="en-US" b="1">
              <a:latin typeface="+mj-lt"/>
            </a:endParaRPr>
          </a:p>
          <a:p>
            <a:pPr marL="0" marR="0"/>
            <a:endParaRPr lang="en-US" sz="1600">
              <a:effectLst/>
              <a:latin typeface="+mj-lt"/>
              <a:ea typeface="Times New Roman" panose="02020603050405020304" pitchFamily="18" charset="0"/>
              <a:cs typeface="Times New Roman" panose="02020603050405020304" pitchFamily="18" charset="0"/>
            </a:endParaRPr>
          </a:p>
          <a:p>
            <a:pPr marL="0" marR="0"/>
            <a:endParaRPr lang="en-US" sz="1600">
              <a:effectLst/>
              <a:latin typeface="+mj-lt"/>
              <a:ea typeface="Times New Roman" panose="02020603050405020304" pitchFamily="18" charset="0"/>
              <a:cs typeface="Times New Roman" panose="02020603050405020304" pitchFamily="18" charset="0"/>
            </a:endParaRPr>
          </a:p>
          <a:p>
            <a:pPr marL="0" marR="0"/>
            <a:r>
              <a:rPr lang="en-US" sz="1600">
                <a:effectLst/>
                <a:latin typeface="+mj-lt"/>
                <a:ea typeface="Times New Roman" panose="02020603050405020304" pitchFamily="18" charset="0"/>
                <a:cs typeface="Times New Roman" panose="02020603050405020304" pitchFamily="18" charset="0"/>
              </a:rPr>
              <a:t>Answer 1: </a:t>
            </a:r>
          </a:p>
          <a:p>
            <a:pPr marL="0" marR="0"/>
            <a:r>
              <a:rPr lang="en-US" sz="1600">
                <a:effectLst/>
                <a:latin typeface="+mj-lt"/>
                <a:ea typeface="Times New Roman" panose="02020603050405020304" pitchFamily="18" charset="0"/>
                <a:cs typeface="Times New Roman" panose="02020603050405020304" pitchFamily="18" charset="0"/>
              </a:rPr>
              <a:t>d – All of the statements above apply to the RTX3471 - SMART HOPPING® 2.0 Access Point 2.4 GHz</a:t>
            </a:r>
          </a:p>
        </p:txBody>
      </p:sp>
      <p:sp>
        <p:nvSpPr>
          <p:cNvPr id="2" name="Slide Number Placeholder 1">
            <a:extLst>
              <a:ext uri="{FF2B5EF4-FFF2-40B4-BE49-F238E27FC236}">
                <a16:creationId xmlns:a16="http://schemas.microsoft.com/office/drawing/2014/main" id="{71D5BEE7-C8AA-1DF6-5DFA-7F32688C8712}"/>
              </a:ext>
            </a:extLst>
          </p:cNvPr>
          <p:cNvSpPr>
            <a:spLocks noGrp="1"/>
          </p:cNvSpPr>
          <p:nvPr>
            <p:ph type="sldNum" sz="quarter" idx="4"/>
          </p:nvPr>
        </p:nvSpPr>
        <p:spPr/>
        <p:txBody>
          <a:bodyPr/>
          <a:lstStyle/>
          <a:p>
            <a:fld id="{24C8C45C-947F-4981-8B3F-4F32E973C901}" type="slidenum">
              <a:rPr lang="en-US" sz="800" smtClean="0"/>
              <a:pPr/>
              <a:t>14</a:t>
            </a:fld>
            <a:endParaRPr lang="en-US"/>
          </a:p>
        </p:txBody>
      </p:sp>
      <p:sp>
        <p:nvSpPr>
          <p:cNvPr id="6" name="Footer Placeholder 5">
            <a:extLst>
              <a:ext uri="{FF2B5EF4-FFF2-40B4-BE49-F238E27FC236}">
                <a16:creationId xmlns:a16="http://schemas.microsoft.com/office/drawing/2014/main" id="{76F52BA2-6D00-3DB8-AE7A-5533EF02F314}"/>
              </a:ext>
            </a:extLst>
          </p:cNvPr>
          <p:cNvSpPr>
            <a:spLocks noGrp="1"/>
          </p:cNvSpPr>
          <p:nvPr>
            <p:ph type="ftr" sz="quarter" idx="3"/>
          </p:nvPr>
        </p:nvSpPr>
        <p:spPr/>
        <p:txBody>
          <a:bodyPr/>
          <a:lstStyle/>
          <a:p>
            <a:r>
              <a:rPr lang="en-US"/>
              <a:t>Confidential</a:t>
            </a:r>
          </a:p>
        </p:txBody>
      </p:sp>
    </p:spTree>
    <p:custDataLst>
      <p:tags r:id="rId1"/>
    </p:custDataLst>
    <p:extLst>
      <p:ext uri="{BB962C8B-B14F-4D97-AF65-F5344CB8AC3E}">
        <p14:creationId xmlns:p14="http://schemas.microsoft.com/office/powerpoint/2010/main" val="1610637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0809DAE2-1EF8-AB2C-B70C-1FE3F8A6ED96}"/>
              </a:ext>
            </a:extLst>
          </p:cNvPr>
          <p:cNvGraphicFramePr>
            <a:graphicFrameLocks noChangeAspect="1"/>
          </p:cNvGraphicFramePr>
          <p:nvPr>
            <p:custDataLst>
              <p:tags r:id="rId1"/>
            </p:custDataLst>
            <p:extLst>
              <p:ext uri="{D42A27DB-BD31-4B8C-83A1-F6EECF244321}">
                <p14:modId xmlns:p14="http://schemas.microsoft.com/office/powerpoint/2010/main" val="17043245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7" name="think-cell data - do not delete" hidden="1">
                        <a:extLst>
                          <a:ext uri="{FF2B5EF4-FFF2-40B4-BE49-F238E27FC236}">
                            <a16:creationId xmlns:a16="http://schemas.microsoft.com/office/drawing/2014/main" id="{0809DAE2-1EF8-AB2C-B70C-1FE3F8A6ED9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3" name="Picture Placeholder 12" descr="A blue and pink background&#10;&#10;AI-generated content may be incorrect.">
            <a:extLst>
              <a:ext uri="{FF2B5EF4-FFF2-40B4-BE49-F238E27FC236}">
                <a16:creationId xmlns:a16="http://schemas.microsoft.com/office/drawing/2014/main" id="{F9C617C0-FD17-A704-11EB-508911E5E2BB}"/>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2" t="1" r="994" b="993"/>
          <a:stretch/>
        </p:blipFill>
        <p:spPr>
          <a:xfrm>
            <a:off x="120967" y="117853"/>
            <a:ext cx="11950959" cy="6623220"/>
          </a:xfrm>
        </p:spPr>
      </p:pic>
      <p:sp>
        <p:nvSpPr>
          <p:cNvPr id="3" name="Title 2">
            <a:extLst>
              <a:ext uri="{FF2B5EF4-FFF2-40B4-BE49-F238E27FC236}">
                <a16:creationId xmlns:a16="http://schemas.microsoft.com/office/drawing/2014/main" id="{55B6A079-17AF-734E-2244-8D4261D08D31}"/>
              </a:ext>
            </a:extLst>
          </p:cNvPr>
          <p:cNvSpPr>
            <a:spLocks noGrp="1"/>
          </p:cNvSpPr>
          <p:nvPr>
            <p:ph type="title"/>
          </p:nvPr>
        </p:nvSpPr>
        <p:spPr/>
        <p:txBody>
          <a:bodyPr vert="horz"/>
          <a:lstStyle/>
          <a:p>
            <a:r>
              <a:rPr lang="en-US"/>
              <a:t>Compatibility</a:t>
            </a:r>
          </a:p>
        </p:txBody>
      </p:sp>
      <p:sp>
        <p:nvSpPr>
          <p:cNvPr id="4" name="Content Placeholder 3">
            <a:extLst>
              <a:ext uri="{FF2B5EF4-FFF2-40B4-BE49-F238E27FC236}">
                <a16:creationId xmlns:a16="http://schemas.microsoft.com/office/drawing/2014/main" id="{60389280-7129-0A18-4D88-D3F38C561E1D}"/>
              </a:ext>
            </a:extLst>
          </p:cNvPr>
          <p:cNvSpPr>
            <a:spLocks noGrp="1"/>
          </p:cNvSpPr>
          <p:nvPr>
            <p:ph sz="quarter" idx="25"/>
          </p:nvPr>
        </p:nvSpPr>
        <p:spPr/>
        <p:txBody>
          <a:bodyPr/>
          <a:lstStyle/>
          <a:p>
            <a:pPr marL="179388" indent="-179388">
              <a:buFont typeface="Avenir Next LT Pro" panose="020B0504020202020204" pitchFamily="34" charset="0"/>
              <a:buChar char="›"/>
            </a:pPr>
            <a:r>
              <a:rPr lang="en-US"/>
              <a:t>Software compatibility and reporting revisions</a:t>
            </a:r>
          </a:p>
          <a:p>
            <a:pPr marL="179388" indent="-179388">
              <a:buFont typeface="Avenir Next LT Pro" panose="020B0504020202020204" pitchFamily="34" charset="0"/>
              <a:buChar char="›"/>
            </a:pPr>
            <a:r>
              <a:rPr lang="en-US"/>
              <a:t>SMART HOPPING® 1.0 to SMART HOPPING® 2.0 migration guidance</a:t>
            </a:r>
          </a:p>
        </p:txBody>
      </p:sp>
      <p:sp>
        <p:nvSpPr>
          <p:cNvPr id="5" name="Slide Number Placeholder 4">
            <a:extLst>
              <a:ext uri="{FF2B5EF4-FFF2-40B4-BE49-F238E27FC236}">
                <a16:creationId xmlns:a16="http://schemas.microsoft.com/office/drawing/2014/main" id="{08B1313B-D8AA-F223-E6FF-93536790AAF2}"/>
              </a:ext>
            </a:extLst>
          </p:cNvPr>
          <p:cNvSpPr>
            <a:spLocks noGrp="1"/>
          </p:cNvSpPr>
          <p:nvPr>
            <p:ph type="sldNum" sz="quarter" idx="4"/>
          </p:nvPr>
        </p:nvSpPr>
        <p:spPr/>
        <p:txBody>
          <a:bodyPr/>
          <a:lstStyle/>
          <a:p>
            <a:fld id="{24C8C45C-947F-4981-8B3F-4F32E973C901}" type="slidenum">
              <a:rPr lang="en-US" sz="800" smtClean="0"/>
              <a:pPr/>
              <a:t>15</a:t>
            </a:fld>
            <a:endParaRPr lang="en-US"/>
          </a:p>
        </p:txBody>
      </p:sp>
      <p:sp>
        <p:nvSpPr>
          <p:cNvPr id="8" name="Footer Placeholder 7">
            <a:extLst>
              <a:ext uri="{FF2B5EF4-FFF2-40B4-BE49-F238E27FC236}">
                <a16:creationId xmlns:a16="http://schemas.microsoft.com/office/drawing/2014/main" id="{75127E74-ED29-E13A-52FE-BCEC9C6A4533}"/>
              </a:ext>
            </a:extLst>
          </p:cNvPr>
          <p:cNvSpPr>
            <a:spLocks noGrp="1"/>
          </p:cNvSpPr>
          <p:nvPr>
            <p:ph type="ftr" sz="quarter" idx="3"/>
          </p:nvPr>
        </p:nvSpPr>
        <p:spPr/>
        <p:txBody>
          <a:bodyPr/>
          <a:lstStyle/>
          <a:p>
            <a:r>
              <a:rPr lang="en-US"/>
              <a:t>Confidential</a:t>
            </a:r>
          </a:p>
        </p:txBody>
      </p:sp>
    </p:spTree>
    <p:extLst>
      <p:ext uri="{BB962C8B-B14F-4D97-AF65-F5344CB8AC3E}">
        <p14:creationId xmlns:p14="http://schemas.microsoft.com/office/powerpoint/2010/main" val="2081646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FEAE1777-A93B-11FC-869A-B872A32729F4}"/>
              </a:ext>
            </a:extLst>
          </p:cNvPr>
          <p:cNvGraphicFramePr>
            <a:graphicFrameLocks noChangeAspect="1"/>
          </p:cNvGraphicFramePr>
          <p:nvPr>
            <p:custDataLst>
              <p:tags r:id="rId2"/>
            </p:custDataLst>
            <p:extLst>
              <p:ext uri="{D42A27DB-BD31-4B8C-83A1-F6EECF244321}">
                <p14:modId xmlns:p14="http://schemas.microsoft.com/office/powerpoint/2010/main" val="11643058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70" imgH="371" progId="TCLayout.ActiveDocument.1">
                  <p:embed/>
                </p:oleObj>
              </mc:Choice>
              <mc:Fallback>
                <p:oleObj name="think-cell Slide" r:id="rId5" imgW="370" imgH="371" progId="TCLayout.ActiveDocument.1">
                  <p:embed/>
                  <p:pic>
                    <p:nvPicPr>
                      <p:cNvPr id="2" name="think-cell data - do not delete" hidden="1">
                        <a:extLst>
                          <a:ext uri="{FF2B5EF4-FFF2-40B4-BE49-F238E27FC236}">
                            <a16:creationId xmlns:a16="http://schemas.microsoft.com/office/drawing/2014/main" id="{FEAE1777-A93B-11FC-869A-B872A32729F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70CB3D49-2D6F-A2E7-8EA0-D4D925A4B8D0}"/>
              </a:ext>
            </a:extLst>
          </p:cNvPr>
          <p:cNvSpPr>
            <a:spLocks noGrp="1"/>
          </p:cNvSpPr>
          <p:nvPr>
            <p:ph type="title"/>
          </p:nvPr>
        </p:nvSpPr>
        <p:spPr/>
        <p:txBody>
          <a:bodyPr vert="horz"/>
          <a:lstStyle/>
          <a:p>
            <a:r>
              <a:rPr lang="en-US"/>
              <a:t>Compatibility</a:t>
            </a:r>
          </a:p>
        </p:txBody>
      </p:sp>
      <p:sp>
        <p:nvSpPr>
          <p:cNvPr id="7" name="Text Placeholder 6">
            <a:extLst>
              <a:ext uri="{FF2B5EF4-FFF2-40B4-BE49-F238E27FC236}">
                <a16:creationId xmlns:a16="http://schemas.microsoft.com/office/drawing/2014/main" id="{A591E090-A92C-6623-BB35-9F08AF8B8281}"/>
              </a:ext>
            </a:extLst>
          </p:cNvPr>
          <p:cNvSpPr>
            <a:spLocks noGrp="1"/>
          </p:cNvSpPr>
          <p:nvPr>
            <p:ph sz="quarter" idx="24"/>
          </p:nvPr>
        </p:nvSpPr>
        <p:spPr/>
        <p:txBody>
          <a:bodyPr>
            <a:noAutofit/>
          </a:bodyPr>
          <a:lstStyle/>
          <a:p>
            <a:r>
              <a:rPr lang="en-US" sz="1400">
                <a:latin typeface="+mn-lt"/>
              </a:rPr>
              <a:t>The new SMART HOPPING® 2.0 Access Point can function in existing SMART HOPPING® 1.0 networks today with performance equivalent to the SMART HOPPING® 1.0 system. </a:t>
            </a:r>
          </a:p>
          <a:p>
            <a:pPr marL="358775" indent="-176213">
              <a:spcAft>
                <a:spcPts val="600"/>
              </a:spcAft>
              <a:buFont typeface="Arial" panose="020B0604020202020204" pitchFamily="34" charset="0"/>
              <a:buChar char="•"/>
            </a:pPr>
            <a:r>
              <a:rPr lang="en-US" sz="1200">
                <a:latin typeface="+mn-lt"/>
              </a:rPr>
              <a:t>Although the physical design and mounting of the SMART HOPPING® 2.0 Access Point are different from the SMART HOPPING® 1.0 Access Point, the radio frequency performance of the SMART HOPPING® 2.0 Access Point allows the Access Point to be placed in the same location as an existing SMART HOPPING® 1.0 Access Point with performance equivalent to the SMART HOPPING® 1.0 system.</a:t>
            </a:r>
          </a:p>
          <a:p>
            <a:pPr>
              <a:spcAft>
                <a:spcPts val="1200"/>
              </a:spcAft>
            </a:pPr>
            <a:r>
              <a:rPr lang="en-US" sz="1400">
                <a:latin typeface="+mn-lt"/>
              </a:rPr>
              <a:t>In the future, the SMART HOPPING® 2.0 Access Point the software will be upgradeable to provide SMART HOPPING® 2.0 functionality (increased bandwidth over the wireless link and increased network security).</a:t>
            </a:r>
          </a:p>
          <a:p>
            <a:r>
              <a:rPr lang="en-US" sz="1400">
                <a:latin typeface="+mn-lt"/>
              </a:rPr>
              <a:t>Generation 1 (Gen 1) and Generation 2 (Gen 2) SMART HOPPING® 1.0 Access Points </a:t>
            </a:r>
            <a:r>
              <a:rPr lang="en-US" sz="1400" u="sng">
                <a:latin typeface="+mn-lt"/>
              </a:rPr>
              <a:t>will not support future SMART HOPPING® 2.0 wireless clients</a:t>
            </a:r>
            <a:r>
              <a:rPr lang="en-US" sz="1400">
                <a:latin typeface="+mn-lt"/>
              </a:rPr>
              <a:t>.</a:t>
            </a:r>
          </a:p>
          <a:p>
            <a:pPr marL="358775" indent="-176213">
              <a:buFont typeface="Arial" panose="020B0604020202020204" pitchFamily="34" charset="0"/>
              <a:buChar char="•"/>
            </a:pPr>
            <a:r>
              <a:rPr lang="en-US" sz="1200">
                <a:latin typeface="+mn-lt"/>
              </a:rPr>
              <a:t>Gen 1 2.4 GHz Access Points = &gt;</a:t>
            </a:r>
          </a:p>
          <a:p>
            <a:pPr marL="484585" lvl="2">
              <a:buNone/>
            </a:pPr>
            <a:endParaRPr lang="en-US" sz="1200" b="0" u="none" strike="noStrike" baseline="0">
              <a:solidFill>
                <a:srgbClr val="FF0000"/>
              </a:solidFill>
              <a:latin typeface="+mn-lt"/>
            </a:endParaRPr>
          </a:p>
          <a:p>
            <a:pPr marL="484585" lvl="2">
              <a:buNone/>
            </a:pPr>
            <a:r>
              <a:rPr lang="en-US" sz="1200" b="0" u="none" strike="noStrike" baseline="0">
                <a:latin typeface="+mn-lt"/>
              </a:rPr>
              <a:t>part number: 862232</a:t>
            </a:r>
          </a:p>
          <a:p>
            <a:pPr marL="484585" lvl="2">
              <a:buNone/>
            </a:pPr>
            <a:endParaRPr lang="en-US" sz="1200" b="0" u="none" strike="noStrike" baseline="0">
              <a:latin typeface="+mn-lt"/>
            </a:endParaRPr>
          </a:p>
          <a:p>
            <a:pPr marL="358775" indent="-176213">
              <a:buFont typeface="Arial" panose="020B0604020202020204" pitchFamily="34" charset="0"/>
              <a:buChar char="•"/>
            </a:pPr>
            <a:r>
              <a:rPr lang="en-US" sz="1200">
                <a:latin typeface="+mn-lt"/>
              </a:rPr>
              <a:t>Gen 2 2.4 GHz Access Points = &gt;</a:t>
            </a:r>
          </a:p>
          <a:p>
            <a:pPr marL="484585" lvl="2">
              <a:buNone/>
            </a:pPr>
            <a:endParaRPr lang="en-US" sz="1200" b="0" u="none" strike="noStrike" baseline="0">
              <a:solidFill>
                <a:srgbClr val="FF0000"/>
              </a:solidFill>
              <a:latin typeface="+mn-lt"/>
            </a:endParaRPr>
          </a:p>
          <a:p>
            <a:pPr marL="484585" lvl="2">
              <a:buNone/>
            </a:pPr>
            <a:r>
              <a:rPr lang="en-US" sz="1200" b="0" u="none" strike="noStrike" baseline="0">
                <a:latin typeface="+mn-lt"/>
              </a:rPr>
              <a:t>part number</a:t>
            </a:r>
            <a:r>
              <a:rPr lang="en-US" sz="1200">
                <a:latin typeface="+mn-lt"/>
              </a:rPr>
              <a:t>: 94100009</a:t>
            </a:r>
          </a:p>
          <a:p>
            <a:endParaRPr lang="en-US" sz="1400">
              <a:latin typeface="+mn-lt"/>
            </a:endParaRPr>
          </a:p>
        </p:txBody>
      </p:sp>
      <p:pic>
        <p:nvPicPr>
          <p:cNvPr id="9" name="Picture 8">
            <a:extLst>
              <a:ext uri="{FF2B5EF4-FFF2-40B4-BE49-F238E27FC236}">
                <a16:creationId xmlns:a16="http://schemas.microsoft.com/office/drawing/2014/main" id="{3FCA6144-3A4B-BDE1-79F1-AB8A4A6E1B07}"/>
              </a:ext>
            </a:extLst>
          </p:cNvPr>
          <p:cNvPicPr>
            <a:picLocks noChangeAspect="1"/>
          </p:cNvPicPr>
          <p:nvPr/>
        </p:nvPicPr>
        <p:blipFill>
          <a:blip r:embed="rId7"/>
          <a:stretch>
            <a:fillRect/>
          </a:stretch>
        </p:blipFill>
        <p:spPr>
          <a:xfrm>
            <a:off x="3455736" y="4513496"/>
            <a:ext cx="1589181" cy="1023908"/>
          </a:xfrm>
          <a:prstGeom prst="rect">
            <a:avLst/>
          </a:prstGeom>
        </p:spPr>
      </p:pic>
      <p:pic>
        <p:nvPicPr>
          <p:cNvPr id="11" name="Picture 10">
            <a:extLst>
              <a:ext uri="{FF2B5EF4-FFF2-40B4-BE49-F238E27FC236}">
                <a16:creationId xmlns:a16="http://schemas.microsoft.com/office/drawing/2014/main" id="{31AF3695-955B-80C6-FE14-E49E38B63F9A}"/>
              </a:ext>
            </a:extLst>
          </p:cNvPr>
          <p:cNvPicPr>
            <a:picLocks noChangeAspect="1"/>
          </p:cNvPicPr>
          <p:nvPr/>
        </p:nvPicPr>
        <p:blipFill>
          <a:blip r:embed="rId8"/>
          <a:stretch>
            <a:fillRect/>
          </a:stretch>
        </p:blipFill>
        <p:spPr>
          <a:xfrm>
            <a:off x="3455736" y="5608279"/>
            <a:ext cx="1589181" cy="1042171"/>
          </a:xfrm>
          <a:prstGeom prst="rect">
            <a:avLst/>
          </a:prstGeom>
        </p:spPr>
      </p:pic>
      <p:sp>
        <p:nvSpPr>
          <p:cNvPr id="13" name="TextBox 12">
            <a:extLst>
              <a:ext uri="{FF2B5EF4-FFF2-40B4-BE49-F238E27FC236}">
                <a16:creationId xmlns:a16="http://schemas.microsoft.com/office/drawing/2014/main" id="{8111ABF2-7879-7964-0E30-97DC6D9BB554}"/>
              </a:ext>
            </a:extLst>
          </p:cNvPr>
          <p:cNvSpPr txBox="1"/>
          <p:nvPr/>
        </p:nvSpPr>
        <p:spPr>
          <a:xfrm>
            <a:off x="6146480" y="4563785"/>
            <a:ext cx="5653088" cy="461665"/>
          </a:xfrm>
          <a:prstGeom prst="rect">
            <a:avLst/>
          </a:prstGeom>
          <a:noFill/>
        </p:spPr>
        <p:txBody>
          <a:bodyPr wrap="square">
            <a:spAutoFit/>
          </a:bodyPr>
          <a:lstStyle/>
          <a:p>
            <a:r>
              <a:rPr lang="en-US" sz="1200" b="0" i="0" u="none" strike="noStrike" baseline="0"/>
              <a:t>Circa: 2004-2007</a:t>
            </a:r>
          </a:p>
          <a:p>
            <a:r>
              <a:rPr lang="en-US" sz="1200" b="0" i="0" u="none" strike="noStrike" baseline="0"/>
              <a:t>Revision reported: </a:t>
            </a:r>
            <a:r>
              <a:rPr lang="en-US" sz="1200"/>
              <a:t>B.00.12</a:t>
            </a:r>
            <a:endParaRPr lang="en-US" sz="1200" b="0" i="0" u="none" strike="noStrike" baseline="0"/>
          </a:p>
        </p:txBody>
      </p:sp>
      <p:sp>
        <p:nvSpPr>
          <p:cNvPr id="15" name="TextBox 14">
            <a:extLst>
              <a:ext uri="{FF2B5EF4-FFF2-40B4-BE49-F238E27FC236}">
                <a16:creationId xmlns:a16="http://schemas.microsoft.com/office/drawing/2014/main" id="{A5C44AB6-0DC4-FD4D-258F-7103E048DE45}"/>
              </a:ext>
            </a:extLst>
          </p:cNvPr>
          <p:cNvSpPr txBox="1"/>
          <p:nvPr/>
        </p:nvSpPr>
        <p:spPr>
          <a:xfrm>
            <a:off x="6096001" y="5898531"/>
            <a:ext cx="5653088" cy="461665"/>
          </a:xfrm>
          <a:prstGeom prst="rect">
            <a:avLst/>
          </a:prstGeom>
          <a:noFill/>
        </p:spPr>
        <p:txBody>
          <a:bodyPr wrap="square">
            <a:spAutoFit/>
          </a:bodyPr>
          <a:lstStyle/>
          <a:p>
            <a:r>
              <a:rPr lang="en-US" sz="1200" b="0" i="0" u="none" strike="noStrike" baseline="0"/>
              <a:t>Circa: 2007-2011</a:t>
            </a:r>
          </a:p>
          <a:p>
            <a:r>
              <a:rPr lang="en-US" sz="1200" b="0" i="0" u="none" strike="noStrike" baseline="0"/>
              <a:t>Revision reported: </a:t>
            </a:r>
            <a:r>
              <a:rPr lang="en-US" sz="1200"/>
              <a:t>C</a:t>
            </a:r>
            <a:r>
              <a:rPr lang="en-US" sz="1200" b="0" i="0" u="none" strike="noStrike" baseline="0"/>
              <a:t>.00.07 or D.01.22 </a:t>
            </a:r>
          </a:p>
        </p:txBody>
      </p:sp>
      <p:sp>
        <p:nvSpPr>
          <p:cNvPr id="3" name="Slide Number Placeholder 2">
            <a:extLst>
              <a:ext uri="{FF2B5EF4-FFF2-40B4-BE49-F238E27FC236}">
                <a16:creationId xmlns:a16="http://schemas.microsoft.com/office/drawing/2014/main" id="{FFC9C680-9CE0-C040-A64C-A5CFE9F79DEE}"/>
              </a:ext>
            </a:extLst>
          </p:cNvPr>
          <p:cNvSpPr>
            <a:spLocks noGrp="1"/>
          </p:cNvSpPr>
          <p:nvPr>
            <p:ph type="sldNum" sz="quarter" idx="4"/>
          </p:nvPr>
        </p:nvSpPr>
        <p:spPr/>
        <p:txBody>
          <a:bodyPr/>
          <a:lstStyle/>
          <a:p>
            <a:fld id="{24C8C45C-947F-4981-8B3F-4F32E973C901}" type="slidenum">
              <a:rPr lang="en-US" sz="800" smtClean="0"/>
              <a:pPr/>
              <a:t>16</a:t>
            </a:fld>
            <a:endParaRPr lang="en-US"/>
          </a:p>
        </p:txBody>
      </p:sp>
      <p:sp>
        <p:nvSpPr>
          <p:cNvPr id="4" name="Footer Placeholder 3">
            <a:extLst>
              <a:ext uri="{FF2B5EF4-FFF2-40B4-BE49-F238E27FC236}">
                <a16:creationId xmlns:a16="http://schemas.microsoft.com/office/drawing/2014/main" id="{D0B2D515-8A6B-C75A-D531-F400F67167E0}"/>
              </a:ext>
            </a:extLst>
          </p:cNvPr>
          <p:cNvSpPr>
            <a:spLocks noGrp="1"/>
          </p:cNvSpPr>
          <p:nvPr>
            <p:ph type="ftr" sz="quarter" idx="3"/>
          </p:nvPr>
        </p:nvSpPr>
        <p:spPr/>
        <p:txBody>
          <a:bodyPr/>
          <a:lstStyle/>
          <a:p>
            <a:r>
              <a:rPr lang="en-US"/>
              <a:t>Confidential</a:t>
            </a:r>
          </a:p>
        </p:txBody>
      </p:sp>
    </p:spTree>
    <p:custDataLst>
      <p:tags r:id="rId1"/>
    </p:custDataLst>
    <p:extLst>
      <p:ext uri="{BB962C8B-B14F-4D97-AF65-F5344CB8AC3E}">
        <p14:creationId xmlns:p14="http://schemas.microsoft.com/office/powerpoint/2010/main" val="1476574824"/>
      </p:ext>
    </p:extLst>
  </p:cSld>
  <p:clrMapOvr>
    <a:masterClrMapping/>
  </p:clrMapOvr>
  <p:extLst>
    <p:ext uri="{6950BFC3-D8DA-4A85-94F7-54DA5524770B}">
      <p188:commentRel xmlns:p188="http://schemas.microsoft.com/office/powerpoint/2018/8/main" r:id="rId4"/>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680A352B-D134-C852-C54B-BB9D4A4DB71C}"/>
              </a:ext>
            </a:extLst>
          </p:cNvPr>
          <p:cNvGraphicFramePr>
            <a:graphicFrameLocks noChangeAspect="1"/>
          </p:cNvGraphicFramePr>
          <p:nvPr>
            <p:custDataLst>
              <p:tags r:id="rId2"/>
            </p:custDataLst>
            <p:extLst>
              <p:ext uri="{D42A27DB-BD31-4B8C-83A1-F6EECF244321}">
                <p14:modId xmlns:p14="http://schemas.microsoft.com/office/powerpoint/2010/main" val="21865128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70" imgH="371" progId="TCLayout.ActiveDocument.1">
                  <p:embed/>
                </p:oleObj>
              </mc:Choice>
              <mc:Fallback>
                <p:oleObj name="think-cell Slide" r:id="rId5" imgW="370" imgH="371" progId="TCLayout.ActiveDocument.1">
                  <p:embed/>
                  <p:pic>
                    <p:nvPicPr>
                      <p:cNvPr id="7" name="think-cell data - do not delete" hidden="1">
                        <a:extLst>
                          <a:ext uri="{FF2B5EF4-FFF2-40B4-BE49-F238E27FC236}">
                            <a16:creationId xmlns:a16="http://schemas.microsoft.com/office/drawing/2014/main" id="{680A352B-D134-C852-C54B-BB9D4A4DB71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9F95E60-A6D1-4057-5238-1BF9E1D27466}"/>
              </a:ext>
            </a:extLst>
          </p:cNvPr>
          <p:cNvSpPr>
            <a:spLocks noGrp="1"/>
          </p:cNvSpPr>
          <p:nvPr>
            <p:ph type="title"/>
          </p:nvPr>
        </p:nvSpPr>
        <p:spPr/>
        <p:txBody>
          <a:bodyPr vert="horz"/>
          <a:lstStyle/>
          <a:p>
            <a:r>
              <a:rPr lang="en-US"/>
              <a:t>Software compatibility and reporting revisions</a:t>
            </a:r>
          </a:p>
        </p:txBody>
      </p:sp>
      <p:sp>
        <p:nvSpPr>
          <p:cNvPr id="4" name="Text Placeholder 3">
            <a:extLst>
              <a:ext uri="{FF2B5EF4-FFF2-40B4-BE49-F238E27FC236}">
                <a16:creationId xmlns:a16="http://schemas.microsoft.com/office/drawing/2014/main" id="{9352F388-D57B-57E7-F01D-ABD8A1988871}"/>
              </a:ext>
            </a:extLst>
          </p:cNvPr>
          <p:cNvSpPr>
            <a:spLocks noGrp="1"/>
          </p:cNvSpPr>
          <p:nvPr>
            <p:ph sz="quarter" idx="24"/>
          </p:nvPr>
        </p:nvSpPr>
        <p:spPr/>
        <p:txBody>
          <a:bodyPr/>
          <a:lstStyle/>
          <a:p>
            <a:r>
              <a:rPr lang="en-US"/>
              <a:t>For SMART HOPPING® 2.0 we have changed to the Philips standard software revision scheme – for example 6.0.00.06 or F.00.06. So how will an Access Point that uses this new standard appear in SMART HOPPING® applications that use V.UU.FF (e.g. D.02.23 Access Point Controller)?</a:t>
            </a:r>
          </a:p>
          <a:p>
            <a:endParaRPr lang="en-US"/>
          </a:p>
          <a:p>
            <a:r>
              <a:rPr lang="en-US"/>
              <a:t>		</a:t>
            </a:r>
          </a:p>
          <a:p>
            <a:endParaRPr lang="en-US"/>
          </a:p>
        </p:txBody>
      </p:sp>
      <p:sp>
        <p:nvSpPr>
          <p:cNvPr id="80" name="TextBox 79">
            <a:extLst>
              <a:ext uri="{FF2B5EF4-FFF2-40B4-BE49-F238E27FC236}">
                <a16:creationId xmlns:a16="http://schemas.microsoft.com/office/drawing/2014/main" id="{43887C03-327B-183E-DEC8-6106A5CDC434}"/>
              </a:ext>
            </a:extLst>
          </p:cNvPr>
          <p:cNvSpPr txBox="1"/>
          <p:nvPr/>
        </p:nvSpPr>
        <p:spPr>
          <a:xfrm>
            <a:off x="426473" y="4920662"/>
            <a:ext cx="7832030" cy="2031325"/>
          </a:xfrm>
          <a:prstGeom prst="rect">
            <a:avLst/>
          </a:prstGeom>
          <a:noFill/>
        </p:spPr>
        <p:txBody>
          <a:bodyPr wrap="square" rtlCol="0">
            <a:spAutoFit/>
          </a:bodyPr>
          <a:lstStyle/>
          <a:p>
            <a:r>
              <a:rPr lang="en-US"/>
              <a:t>Where:	1 = A</a:t>
            </a:r>
          </a:p>
          <a:p>
            <a:r>
              <a:rPr lang="en-US"/>
              <a:t>	2 = B</a:t>
            </a:r>
          </a:p>
          <a:p>
            <a:r>
              <a:rPr lang="en-US"/>
              <a:t>	3 = C</a:t>
            </a:r>
          </a:p>
          <a:p>
            <a:r>
              <a:rPr lang="en-US"/>
              <a:t>	4 = D</a:t>
            </a:r>
          </a:p>
          <a:p>
            <a:r>
              <a:rPr lang="en-US"/>
              <a:t>	5 = E (Used in SMART HOPPING® 1.0)</a:t>
            </a:r>
          </a:p>
          <a:p>
            <a:r>
              <a:rPr lang="en-US"/>
              <a:t>	6 = F (Used in SMART HOPPING® 2.0)</a:t>
            </a:r>
          </a:p>
          <a:p>
            <a:endParaRPr lang="en-US"/>
          </a:p>
        </p:txBody>
      </p:sp>
      <p:sp>
        <p:nvSpPr>
          <p:cNvPr id="81" name="TextBox 80">
            <a:extLst>
              <a:ext uri="{FF2B5EF4-FFF2-40B4-BE49-F238E27FC236}">
                <a16:creationId xmlns:a16="http://schemas.microsoft.com/office/drawing/2014/main" id="{056D89C9-B3D0-DBDF-9116-C3C19E7DCADF}"/>
              </a:ext>
            </a:extLst>
          </p:cNvPr>
          <p:cNvSpPr txBox="1"/>
          <p:nvPr/>
        </p:nvSpPr>
        <p:spPr>
          <a:xfrm>
            <a:off x="447669" y="2488785"/>
            <a:ext cx="1080000" cy="369332"/>
          </a:xfrm>
          <a:prstGeom prst="rect">
            <a:avLst/>
          </a:prstGeom>
          <a:noFill/>
        </p:spPr>
        <p:txBody>
          <a:bodyPr wrap="square" rtlCol="0">
            <a:spAutoFit/>
          </a:bodyPr>
          <a:lstStyle/>
          <a:p>
            <a:pPr algn="ctr"/>
            <a:r>
              <a:rPr lang="en-US"/>
              <a:t>New</a:t>
            </a:r>
          </a:p>
        </p:txBody>
      </p:sp>
      <p:sp>
        <p:nvSpPr>
          <p:cNvPr id="85" name="TextBox 84">
            <a:extLst>
              <a:ext uri="{FF2B5EF4-FFF2-40B4-BE49-F238E27FC236}">
                <a16:creationId xmlns:a16="http://schemas.microsoft.com/office/drawing/2014/main" id="{1502239E-36A2-3009-02C7-3D424BA99F2E}"/>
              </a:ext>
            </a:extLst>
          </p:cNvPr>
          <p:cNvSpPr txBox="1"/>
          <p:nvPr/>
        </p:nvSpPr>
        <p:spPr>
          <a:xfrm>
            <a:off x="447669" y="3531333"/>
            <a:ext cx="1080000" cy="369332"/>
          </a:xfrm>
          <a:prstGeom prst="rect">
            <a:avLst/>
          </a:prstGeom>
          <a:noFill/>
        </p:spPr>
        <p:txBody>
          <a:bodyPr wrap="square" rtlCol="0">
            <a:spAutoFit/>
          </a:bodyPr>
          <a:lstStyle/>
          <a:p>
            <a:pPr algn="ctr"/>
            <a:r>
              <a:rPr lang="en-US"/>
              <a:t>V.UU.FF</a:t>
            </a:r>
          </a:p>
        </p:txBody>
      </p:sp>
      <p:cxnSp>
        <p:nvCxnSpPr>
          <p:cNvPr id="86" name="Straight Arrow Connector 85">
            <a:extLst>
              <a:ext uri="{FF2B5EF4-FFF2-40B4-BE49-F238E27FC236}">
                <a16:creationId xmlns:a16="http://schemas.microsoft.com/office/drawing/2014/main" id="{17522DF5-8D47-61D5-830D-5FFC02932726}"/>
              </a:ext>
            </a:extLst>
          </p:cNvPr>
          <p:cNvCxnSpPr>
            <a:cxnSpLocks/>
          </p:cNvCxnSpPr>
          <p:nvPr/>
        </p:nvCxnSpPr>
        <p:spPr>
          <a:xfrm>
            <a:off x="989389" y="2921247"/>
            <a:ext cx="0" cy="620469"/>
          </a:xfrm>
          <a:prstGeom prst="straightConnector1">
            <a:avLst/>
          </a:prstGeom>
          <a:ln w="57150">
            <a:solidFill>
              <a:schemeClr val="tx2"/>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315EC706-7467-DB92-F5D0-CC2CB52F46CC}"/>
              </a:ext>
            </a:extLst>
          </p:cNvPr>
          <p:cNvSpPr>
            <a:spLocks noGrp="1"/>
          </p:cNvSpPr>
          <p:nvPr>
            <p:ph type="sldNum" sz="quarter" idx="4"/>
          </p:nvPr>
        </p:nvSpPr>
        <p:spPr/>
        <p:txBody>
          <a:bodyPr/>
          <a:lstStyle/>
          <a:p>
            <a:fld id="{24C8C45C-947F-4981-8B3F-4F32E973C901}" type="slidenum">
              <a:rPr lang="en-US" sz="800" smtClean="0"/>
              <a:pPr/>
              <a:t>17</a:t>
            </a:fld>
            <a:endParaRPr lang="en-US"/>
          </a:p>
        </p:txBody>
      </p:sp>
      <p:sp>
        <p:nvSpPr>
          <p:cNvPr id="5" name="Footer Placeholder 4">
            <a:extLst>
              <a:ext uri="{FF2B5EF4-FFF2-40B4-BE49-F238E27FC236}">
                <a16:creationId xmlns:a16="http://schemas.microsoft.com/office/drawing/2014/main" id="{4A157BDC-D227-00A0-C79F-795F3B3D12ED}"/>
              </a:ext>
            </a:extLst>
          </p:cNvPr>
          <p:cNvSpPr>
            <a:spLocks noGrp="1"/>
          </p:cNvSpPr>
          <p:nvPr>
            <p:ph type="ftr" sz="quarter" idx="3"/>
          </p:nvPr>
        </p:nvSpPr>
        <p:spPr/>
        <p:txBody>
          <a:bodyPr/>
          <a:lstStyle/>
          <a:p>
            <a:r>
              <a:rPr lang="en-US"/>
              <a:t>Confidential</a:t>
            </a:r>
          </a:p>
        </p:txBody>
      </p:sp>
      <p:sp>
        <p:nvSpPr>
          <p:cNvPr id="13" name="TextBox 12">
            <a:extLst>
              <a:ext uri="{FF2B5EF4-FFF2-40B4-BE49-F238E27FC236}">
                <a16:creationId xmlns:a16="http://schemas.microsoft.com/office/drawing/2014/main" id="{09BDE719-226F-F515-E1C7-C7AA791D6831}"/>
              </a:ext>
            </a:extLst>
          </p:cNvPr>
          <p:cNvSpPr txBox="1"/>
          <p:nvPr/>
        </p:nvSpPr>
        <p:spPr>
          <a:xfrm>
            <a:off x="1629565" y="2551915"/>
            <a:ext cx="1728991" cy="369332"/>
          </a:xfrm>
          <a:prstGeom prst="rect">
            <a:avLst/>
          </a:prstGeom>
          <a:noFill/>
        </p:spPr>
        <p:txBody>
          <a:bodyPr wrap="square" rtlCol="0">
            <a:spAutoFit/>
          </a:bodyPr>
          <a:lstStyle/>
          <a:p>
            <a:pPr algn="ctr"/>
            <a:r>
              <a:rPr lang="en-US" b="1"/>
              <a:t>6 </a:t>
            </a:r>
            <a:r>
              <a:rPr lang="en-US"/>
              <a:t>. 00 . 06</a:t>
            </a:r>
          </a:p>
        </p:txBody>
      </p:sp>
      <p:sp>
        <p:nvSpPr>
          <p:cNvPr id="14" name="TextBox 13">
            <a:extLst>
              <a:ext uri="{FF2B5EF4-FFF2-40B4-BE49-F238E27FC236}">
                <a16:creationId xmlns:a16="http://schemas.microsoft.com/office/drawing/2014/main" id="{1F9ECAC8-4C7F-8352-A899-1F880F50D256}"/>
              </a:ext>
            </a:extLst>
          </p:cNvPr>
          <p:cNvSpPr txBox="1"/>
          <p:nvPr/>
        </p:nvSpPr>
        <p:spPr>
          <a:xfrm>
            <a:off x="1634645" y="3172384"/>
            <a:ext cx="1728991" cy="369332"/>
          </a:xfrm>
          <a:prstGeom prst="rect">
            <a:avLst/>
          </a:prstGeom>
          <a:noFill/>
        </p:spPr>
        <p:txBody>
          <a:bodyPr wrap="square" rtlCol="0">
            <a:spAutoFit/>
          </a:bodyPr>
          <a:lstStyle/>
          <a:p>
            <a:pPr algn="ctr"/>
            <a:r>
              <a:rPr lang="en-US" b="1"/>
              <a:t>F </a:t>
            </a:r>
            <a:r>
              <a:rPr lang="en-US"/>
              <a:t>. 00 . 06</a:t>
            </a:r>
          </a:p>
        </p:txBody>
      </p:sp>
      <p:sp>
        <p:nvSpPr>
          <p:cNvPr id="18" name="Right Brace 17">
            <a:extLst>
              <a:ext uri="{FF2B5EF4-FFF2-40B4-BE49-F238E27FC236}">
                <a16:creationId xmlns:a16="http://schemas.microsoft.com/office/drawing/2014/main" id="{F00A6FF0-EE05-D429-EC86-8C96F9D310B6}"/>
              </a:ext>
            </a:extLst>
          </p:cNvPr>
          <p:cNvSpPr/>
          <p:nvPr/>
        </p:nvSpPr>
        <p:spPr>
          <a:xfrm rot="5400000">
            <a:off x="1942197" y="2864831"/>
            <a:ext cx="221127" cy="234978"/>
          </a:xfrm>
          <a:prstGeom prst="rightBrace">
            <a:avLst>
              <a:gd name="adj1" fmla="val 26566"/>
              <a:gd name="adj2" fmla="val 50000"/>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ight Brace 18">
            <a:extLst>
              <a:ext uri="{FF2B5EF4-FFF2-40B4-BE49-F238E27FC236}">
                <a16:creationId xmlns:a16="http://schemas.microsoft.com/office/drawing/2014/main" id="{A64772C8-7299-11C7-A11C-6560772EEF1E}"/>
              </a:ext>
            </a:extLst>
          </p:cNvPr>
          <p:cNvSpPr/>
          <p:nvPr/>
        </p:nvSpPr>
        <p:spPr>
          <a:xfrm rot="5400000">
            <a:off x="2326149" y="2813707"/>
            <a:ext cx="221127" cy="337217"/>
          </a:xfrm>
          <a:prstGeom prst="rightBrace">
            <a:avLst>
              <a:gd name="adj1" fmla="val 31581"/>
              <a:gd name="adj2" fmla="val 50000"/>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ight Brace 19">
            <a:extLst>
              <a:ext uri="{FF2B5EF4-FFF2-40B4-BE49-F238E27FC236}">
                <a16:creationId xmlns:a16="http://schemas.microsoft.com/office/drawing/2014/main" id="{9FCAEA6B-A6EE-0A55-F3F5-F1F65C9E67D6}"/>
              </a:ext>
            </a:extLst>
          </p:cNvPr>
          <p:cNvSpPr/>
          <p:nvPr/>
        </p:nvSpPr>
        <p:spPr>
          <a:xfrm rot="5400000">
            <a:off x="2751965" y="2822962"/>
            <a:ext cx="221127" cy="318707"/>
          </a:xfrm>
          <a:prstGeom prst="rightBrace">
            <a:avLst>
              <a:gd name="adj1" fmla="val 31581"/>
              <a:gd name="adj2" fmla="val 50000"/>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87105486"/>
      </p:ext>
    </p:extLst>
  </p:cSld>
  <p:clrMapOvr>
    <a:masterClrMapping/>
  </p:clrMapOvr>
  <p:extLst>
    <p:ext uri="{6950BFC3-D8DA-4A85-94F7-54DA5524770B}">
      <p188:commentRel xmlns:p188="http://schemas.microsoft.com/office/powerpoint/2018/8/main" r:id="rId4"/>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omputer program&#10;&#10;AI-generated content may be incorrect.">
            <a:extLst>
              <a:ext uri="{FF2B5EF4-FFF2-40B4-BE49-F238E27FC236}">
                <a16:creationId xmlns:a16="http://schemas.microsoft.com/office/drawing/2014/main" id="{FAFFC05B-ABC4-C388-7690-06E1C1B66C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8151" y="3007803"/>
            <a:ext cx="3648463" cy="3413767"/>
          </a:xfrm>
          <a:prstGeom prst="rect">
            <a:avLst/>
          </a:prstGeom>
        </p:spPr>
      </p:pic>
      <p:pic>
        <p:nvPicPr>
          <p:cNvPr id="8" name="Picture 7">
            <a:extLst>
              <a:ext uri="{FF2B5EF4-FFF2-40B4-BE49-F238E27FC236}">
                <a16:creationId xmlns:a16="http://schemas.microsoft.com/office/drawing/2014/main" id="{4C102841-3EA0-1F96-C327-6779EDF2D221}"/>
              </a:ext>
            </a:extLst>
          </p:cNvPr>
          <p:cNvPicPr>
            <a:picLocks noChangeAspect="1"/>
          </p:cNvPicPr>
          <p:nvPr/>
        </p:nvPicPr>
        <p:blipFill>
          <a:blip r:embed="rId6"/>
          <a:stretch>
            <a:fillRect/>
          </a:stretch>
        </p:blipFill>
        <p:spPr>
          <a:xfrm>
            <a:off x="4216431" y="2636006"/>
            <a:ext cx="4033657" cy="4054748"/>
          </a:xfrm>
          <a:prstGeom prst="rect">
            <a:avLst/>
          </a:prstGeom>
        </p:spPr>
      </p:pic>
      <p:graphicFrame>
        <p:nvGraphicFramePr>
          <p:cNvPr id="6" name="think-cell data - do not delete" hidden="1">
            <a:extLst>
              <a:ext uri="{FF2B5EF4-FFF2-40B4-BE49-F238E27FC236}">
                <a16:creationId xmlns:a16="http://schemas.microsoft.com/office/drawing/2014/main" id="{4A610386-1A01-D191-090C-BE522E43B6F8}"/>
              </a:ext>
            </a:extLst>
          </p:cNvPr>
          <p:cNvGraphicFramePr>
            <a:graphicFrameLocks noChangeAspect="1"/>
          </p:cNvGraphicFramePr>
          <p:nvPr>
            <p:custDataLst>
              <p:tags r:id="rId2"/>
            </p:custDataLst>
            <p:extLst>
              <p:ext uri="{D42A27DB-BD31-4B8C-83A1-F6EECF244321}">
                <p14:modId xmlns:p14="http://schemas.microsoft.com/office/powerpoint/2010/main" val="1756556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370" imgH="371" progId="TCLayout.ActiveDocument.1">
                  <p:embed/>
                </p:oleObj>
              </mc:Choice>
              <mc:Fallback>
                <p:oleObj name="think-cell Slide" r:id="rId7" imgW="370" imgH="371" progId="TCLayout.ActiveDocument.1">
                  <p:embed/>
                  <p:pic>
                    <p:nvPicPr>
                      <p:cNvPr id="6" name="think-cell data - do not delete" hidden="1">
                        <a:extLst>
                          <a:ext uri="{FF2B5EF4-FFF2-40B4-BE49-F238E27FC236}">
                            <a16:creationId xmlns:a16="http://schemas.microsoft.com/office/drawing/2014/main" id="{4A610386-1A01-D191-090C-BE522E43B6F8}"/>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9F95E60-A6D1-4057-5238-1BF9E1D27466}"/>
              </a:ext>
            </a:extLst>
          </p:cNvPr>
          <p:cNvSpPr>
            <a:spLocks noGrp="1"/>
          </p:cNvSpPr>
          <p:nvPr>
            <p:ph type="title"/>
          </p:nvPr>
        </p:nvSpPr>
        <p:spPr/>
        <p:txBody>
          <a:bodyPr vert="horz"/>
          <a:lstStyle/>
          <a:p>
            <a:r>
              <a:rPr lang="en-US"/>
              <a:t>Software compatibility and reporting revisions</a:t>
            </a:r>
          </a:p>
        </p:txBody>
      </p:sp>
      <p:sp>
        <p:nvSpPr>
          <p:cNvPr id="4" name="Text Placeholder 3">
            <a:extLst>
              <a:ext uri="{FF2B5EF4-FFF2-40B4-BE49-F238E27FC236}">
                <a16:creationId xmlns:a16="http://schemas.microsoft.com/office/drawing/2014/main" id="{9352F388-D57B-57E7-F01D-ABD8A1988871}"/>
              </a:ext>
            </a:extLst>
          </p:cNvPr>
          <p:cNvSpPr>
            <a:spLocks noGrp="1"/>
          </p:cNvSpPr>
          <p:nvPr>
            <p:ph sz="quarter" idx="24"/>
          </p:nvPr>
        </p:nvSpPr>
        <p:spPr/>
        <p:txBody>
          <a:bodyPr/>
          <a:lstStyle/>
          <a:p>
            <a:r>
              <a:rPr lang="en-US"/>
              <a:t>For SMART HOPPING® 2.0 we have changed to the Philips standard software revision scheme – for example 6.0.3.0 or F.0.3.0. So how will an Access Point that uses this new standard appear in SMART HOPPING® applications that use V.UU.FF (e.g. D.02.23 Access Point Controller)?</a:t>
            </a:r>
          </a:p>
          <a:p>
            <a:endParaRPr lang="en-US"/>
          </a:p>
          <a:p>
            <a:r>
              <a:rPr lang="en-US"/>
              <a:t>		</a:t>
            </a:r>
          </a:p>
          <a:p>
            <a:endParaRPr lang="en-US"/>
          </a:p>
        </p:txBody>
      </p:sp>
      <p:sp>
        <p:nvSpPr>
          <p:cNvPr id="20" name="Rectangle: Rounded Corners 19">
            <a:extLst>
              <a:ext uri="{FF2B5EF4-FFF2-40B4-BE49-F238E27FC236}">
                <a16:creationId xmlns:a16="http://schemas.microsoft.com/office/drawing/2014/main" id="{7D4B1320-9D5E-8748-3858-8406B8CC0892}"/>
              </a:ext>
            </a:extLst>
          </p:cNvPr>
          <p:cNvSpPr/>
          <p:nvPr/>
        </p:nvSpPr>
        <p:spPr>
          <a:xfrm>
            <a:off x="4897874" y="6145619"/>
            <a:ext cx="3157613" cy="443701"/>
          </a:xfrm>
          <a:prstGeom prst="roundRect">
            <a:avLst>
              <a:gd name="adj" fmla="val 33974"/>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7497B11B-60EE-15EB-D484-074973E48FE5}"/>
              </a:ext>
            </a:extLst>
          </p:cNvPr>
          <p:cNvSpPr txBox="1"/>
          <p:nvPr/>
        </p:nvSpPr>
        <p:spPr>
          <a:xfrm>
            <a:off x="4180709" y="2391836"/>
            <a:ext cx="3953723" cy="276999"/>
          </a:xfrm>
          <a:prstGeom prst="rect">
            <a:avLst/>
          </a:prstGeom>
          <a:noFill/>
        </p:spPr>
        <p:txBody>
          <a:bodyPr wrap="square" rtlCol="0">
            <a:spAutoFit/>
          </a:bodyPr>
          <a:lstStyle/>
          <a:p>
            <a:pPr algn="ctr"/>
            <a:r>
              <a:rPr lang="en-US" sz="1200"/>
              <a:t>Access Point Controller web browser interface</a:t>
            </a:r>
          </a:p>
        </p:txBody>
      </p:sp>
      <p:sp>
        <p:nvSpPr>
          <p:cNvPr id="40" name="TextBox 39">
            <a:extLst>
              <a:ext uri="{FF2B5EF4-FFF2-40B4-BE49-F238E27FC236}">
                <a16:creationId xmlns:a16="http://schemas.microsoft.com/office/drawing/2014/main" id="{E2F8DF93-C63D-C41D-2842-91874D42E69C}"/>
              </a:ext>
            </a:extLst>
          </p:cNvPr>
          <p:cNvSpPr txBox="1"/>
          <p:nvPr/>
        </p:nvSpPr>
        <p:spPr>
          <a:xfrm>
            <a:off x="8617186" y="2382335"/>
            <a:ext cx="3131902" cy="276999"/>
          </a:xfrm>
          <a:prstGeom prst="rect">
            <a:avLst/>
          </a:prstGeom>
          <a:noFill/>
        </p:spPr>
        <p:txBody>
          <a:bodyPr wrap="square" rtlCol="0">
            <a:spAutoFit/>
          </a:bodyPr>
          <a:lstStyle/>
          <a:p>
            <a:pPr algn="ctr"/>
            <a:r>
              <a:rPr lang="en-US" sz="1200"/>
              <a:t>Upgrader user interface</a:t>
            </a:r>
          </a:p>
        </p:txBody>
      </p:sp>
      <p:sp>
        <p:nvSpPr>
          <p:cNvPr id="15" name="Rectangle: Rounded Corners 14">
            <a:extLst>
              <a:ext uri="{FF2B5EF4-FFF2-40B4-BE49-F238E27FC236}">
                <a16:creationId xmlns:a16="http://schemas.microsoft.com/office/drawing/2014/main" id="{07F4EF07-3F44-6967-796B-F92CFC682E4D}"/>
              </a:ext>
            </a:extLst>
          </p:cNvPr>
          <p:cNvSpPr/>
          <p:nvPr/>
        </p:nvSpPr>
        <p:spPr>
          <a:xfrm>
            <a:off x="9173994" y="5409677"/>
            <a:ext cx="2806407" cy="193456"/>
          </a:xfrm>
          <a:prstGeom prst="roundRect">
            <a:avLst>
              <a:gd name="adj" fmla="val 50000"/>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89020D2D-BAC7-D67B-CE62-B602B0C767CF}"/>
              </a:ext>
            </a:extLst>
          </p:cNvPr>
          <p:cNvSpPr>
            <a:spLocks noGrp="1"/>
          </p:cNvSpPr>
          <p:nvPr>
            <p:ph type="sldNum" sz="quarter" idx="4"/>
          </p:nvPr>
        </p:nvSpPr>
        <p:spPr/>
        <p:txBody>
          <a:bodyPr/>
          <a:lstStyle/>
          <a:p>
            <a:fld id="{24C8C45C-947F-4981-8B3F-4F32E973C901}" type="slidenum">
              <a:rPr lang="en-US" sz="800" smtClean="0"/>
              <a:pPr/>
              <a:t>18</a:t>
            </a:fld>
            <a:endParaRPr lang="en-US"/>
          </a:p>
        </p:txBody>
      </p:sp>
      <p:sp>
        <p:nvSpPr>
          <p:cNvPr id="14" name="Footer Placeholder 13">
            <a:extLst>
              <a:ext uri="{FF2B5EF4-FFF2-40B4-BE49-F238E27FC236}">
                <a16:creationId xmlns:a16="http://schemas.microsoft.com/office/drawing/2014/main" id="{DFD402E3-3380-EB00-09C1-7405AFD6C5E3}"/>
              </a:ext>
            </a:extLst>
          </p:cNvPr>
          <p:cNvSpPr>
            <a:spLocks noGrp="1"/>
          </p:cNvSpPr>
          <p:nvPr>
            <p:ph type="ftr" sz="quarter" idx="3"/>
          </p:nvPr>
        </p:nvSpPr>
        <p:spPr/>
        <p:txBody>
          <a:bodyPr/>
          <a:lstStyle/>
          <a:p>
            <a:r>
              <a:rPr lang="en-US"/>
              <a:t>Confidential</a:t>
            </a:r>
          </a:p>
        </p:txBody>
      </p:sp>
      <p:sp>
        <p:nvSpPr>
          <p:cNvPr id="39" name="TextBox 38">
            <a:extLst>
              <a:ext uri="{FF2B5EF4-FFF2-40B4-BE49-F238E27FC236}">
                <a16:creationId xmlns:a16="http://schemas.microsoft.com/office/drawing/2014/main" id="{76531CCE-9532-D7D5-D8D6-50974D1B6349}"/>
              </a:ext>
            </a:extLst>
          </p:cNvPr>
          <p:cNvSpPr txBox="1"/>
          <p:nvPr/>
        </p:nvSpPr>
        <p:spPr>
          <a:xfrm>
            <a:off x="452749" y="4936428"/>
            <a:ext cx="2332192" cy="1754326"/>
          </a:xfrm>
          <a:prstGeom prst="rect">
            <a:avLst/>
          </a:prstGeom>
          <a:noFill/>
        </p:spPr>
        <p:txBody>
          <a:bodyPr wrap="square" rtlCol="0">
            <a:spAutoFit/>
          </a:bodyPr>
          <a:lstStyle/>
          <a:p>
            <a:r>
              <a:rPr lang="en-US"/>
              <a:t>Where:	1 = A</a:t>
            </a:r>
          </a:p>
          <a:p>
            <a:r>
              <a:rPr lang="en-US"/>
              <a:t>	2 = B</a:t>
            </a:r>
          </a:p>
          <a:p>
            <a:r>
              <a:rPr lang="en-US"/>
              <a:t>	3 = C</a:t>
            </a:r>
          </a:p>
          <a:p>
            <a:r>
              <a:rPr lang="en-US"/>
              <a:t>	4 = D</a:t>
            </a:r>
          </a:p>
          <a:p>
            <a:r>
              <a:rPr lang="en-US"/>
              <a:t>	5 = E</a:t>
            </a:r>
          </a:p>
          <a:p>
            <a:r>
              <a:rPr lang="en-US"/>
              <a:t>	6 = F</a:t>
            </a:r>
          </a:p>
        </p:txBody>
      </p:sp>
      <p:sp>
        <p:nvSpPr>
          <p:cNvPr id="41" name="TextBox 40">
            <a:extLst>
              <a:ext uri="{FF2B5EF4-FFF2-40B4-BE49-F238E27FC236}">
                <a16:creationId xmlns:a16="http://schemas.microsoft.com/office/drawing/2014/main" id="{3F08622F-4497-F11A-247D-90F33ED40497}"/>
              </a:ext>
            </a:extLst>
          </p:cNvPr>
          <p:cNvSpPr txBox="1"/>
          <p:nvPr/>
        </p:nvSpPr>
        <p:spPr>
          <a:xfrm>
            <a:off x="447669" y="2488785"/>
            <a:ext cx="1080000" cy="369332"/>
          </a:xfrm>
          <a:prstGeom prst="rect">
            <a:avLst/>
          </a:prstGeom>
          <a:noFill/>
        </p:spPr>
        <p:txBody>
          <a:bodyPr wrap="square" rtlCol="0">
            <a:spAutoFit/>
          </a:bodyPr>
          <a:lstStyle/>
          <a:p>
            <a:pPr algn="ctr"/>
            <a:r>
              <a:rPr lang="en-US"/>
              <a:t>New</a:t>
            </a:r>
          </a:p>
        </p:txBody>
      </p:sp>
      <p:sp>
        <p:nvSpPr>
          <p:cNvPr id="42" name="TextBox 41">
            <a:extLst>
              <a:ext uri="{FF2B5EF4-FFF2-40B4-BE49-F238E27FC236}">
                <a16:creationId xmlns:a16="http://schemas.microsoft.com/office/drawing/2014/main" id="{EE5F285A-C68D-2229-51E2-5F3B8EE23445}"/>
              </a:ext>
            </a:extLst>
          </p:cNvPr>
          <p:cNvSpPr txBox="1"/>
          <p:nvPr/>
        </p:nvSpPr>
        <p:spPr>
          <a:xfrm>
            <a:off x="452749" y="3747455"/>
            <a:ext cx="1080000" cy="369332"/>
          </a:xfrm>
          <a:prstGeom prst="rect">
            <a:avLst/>
          </a:prstGeom>
          <a:noFill/>
        </p:spPr>
        <p:txBody>
          <a:bodyPr wrap="square" rtlCol="0">
            <a:spAutoFit/>
          </a:bodyPr>
          <a:lstStyle/>
          <a:p>
            <a:pPr algn="ctr"/>
            <a:r>
              <a:rPr lang="en-US"/>
              <a:t>V.UU.FF</a:t>
            </a:r>
          </a:p>
        </p:txBody>
      </p:sp>
      <p:cxnSp>
        <p:nvCxnSpPr>
          <p:cNvPr id="43" name="Straight Arrow Connector 42">
            <a:extLst>
              <a:ext uri="{FF2B5EF4-FFF2-40B4-BE49-F238E27FC236}">
                <a16:creationId xmlns:a16="http://schemas.microsoft.com/office/drawing/2014/main" id="{1CD58949-5830-F5F8-9069-7903B50ABCB6}"/>
              </a:ext>
            </a:extLst>
          </p:cNvPr>
          <p:cNvCxnSpPr>
            <a:cxnSpLocks/>
          </p:cNvCxnSpPr>
          <p:nvPr/>
        </p:nvCxnSpPr>
        <p:spPr>
          <a:xfrm>
            <a:off x="989389" y="2921247"/>
            <a:ext cx="0" cy="745231"/>
          </a:xfrm>
          <a:prstGeom prst="straightConnector1">
            <a:avLst/>
          </a:prstGeom>
          <a:ln w="57150">
            <a:solidFill>
              <a:schemeClr val="tx2"/>
            </a:solidFill>
            <a:tailEnd type="triangle" w="lg" len="lg"/>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EB186640-EFA6-DB77-39F3-B4E06A14CD20}"/>
              </a:ext>
            </a:extLst>
          </p:cNvPr>
          <p:cNvSpPr txBox="1"/>
          <p:nvPr/>
        </p:nvSpPr>
        <p:spPr>
          <a:xfrm>
            <a:off x="2055291" y="2823137"/>
            <a:ext cx="1728991" cy="369332"/>
          </a:xfrm>
          <a:prstGeom prst="rect">
            <a:avLst/>
          </a:prstGeom>
          <a:noFill/>
        </p:spPr>
        <p:txBody>
          <a:bodyPr wrap="square" rtlCol="0">
            <a:spAutoFit/>
          </a:bodyPr>
          <a:lstStyle/>
          <a:p>
            <a:pPr algn="ctr"/>
            <a:r>
              <a:rPr lang="en-US" b="1"/>
              <a:t>6 </a:t>
            </a:r>
            <a:r>
              <a:rPr lang="en-US"/>
              <a:t>. 00 . 06</a:t>
            </a:r>
          </a:p>
        </p:txBody>
      </p:sp>
      <p:sp>
        <p:nvSpPr>
          <p:cNvPr id="46" name="TextBox 45">
            <a:extLst>
              <a:ext uri="{FF2B5EF4-FFF2-40B4-BE49-F238E27FC236}">
                <a16:creationId xmlns:a16="http://schemas.microsoft.com/office/drawing/2014/main" id="{7E9631CD-C12E-DA99-DAC0-5CFD84A33185}"/>
              </a:ext>
            </a:extLst>
          </p:cNvPr>
          <p:cNvSpPr txBox="1"/>
          <p:nvPr/>
        </p:nvSpPr>
        <p:spPr>
          <a:xfrm>
            <a:off x="2055291" y="3407228"/>
            <a:ext cx="1728991" cy="369332"/>
          </a:xfrm>
          <a:prstGeom prst="rect">
            <a:avLst/>
          </a:prstGeom>
          <a:noFill/>
        </p:spPr>
        <p:txBody>
          <a:bodyPr wrap="square" rtlCol="0">
            <a:spAutoFit/>
          </a:bodyPr>
          <a:lstStyle/>
          <a:p>
            <a:pPr algn="ctr"/>
            <a:r>
              <a:rPr lang="en-US" b="1"/>
              <a:t>F </a:t>
            </a:r>
            <a:r>
              <a:rPr lang="en-US"/>
              <a:t>. 00 . 06</a:t>
            </a:r>
          </a:p>
        </p:txBody>
      </p:sp>
      <p:sp>
        <p:nvSpPr>
          <p:cNvPr id="50" name="Right Brace 49">
            <a:extLst>
              <a:ext uri="{FF2B5EF4-FFF2-40B4-BE49-F238E27FC236}">
                <a16:creationId xmlns:a16="http://schemas.microsoft.com/office/drawing/2014/main" id="{50F3B5AE-ECBF-968A-0556-FB23035616F2}"/>
              </a:ext>
            </a:extLst>
          </p:cNvPr>
          <p:cNvSpPr/>
          <p:nvPr/>
        </p:nvSpPr>
        <p:spPr>
          <a:xfrm rot="5400000">
            <a:off x="2341693" y="3142231"/>
            <a:ext cx="221127" cy="234978"/>
          </a:xfrm>
          <a:prstGeom prst="rightBrace">
            <a:avLst>
              <a:gd name="adj1" fmla="val 26566"/>
              <a:gd name="adj2" fmla="val 50000"/>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Right Brace 50">
            <a:extLst>
              <a:ext uri="{FF2B5EF4-FFF2-40B4-BE49-F238E27FC236}">
                <a16:creationId xmlns:a16="http://schemas.microsoft.com/office/drawing/2014/main" id="{AD18EF6A-AA84-70FA-3EA6-218DB16307D2}"/>
              </a:ext>
            </a:extLst>
          </p:cNvPr>
          <p:cNvSpPr/>
          <p:nvPr/>
        </p:nvSpPr>
        <p:spPr>
          <a:xfrm rot="5400000">
            <a:off x="2725645" y="3091107"/>
            <a:ext cx="221127" cy="337217"/>
          </a:xfrm>
          <a:prstGeom prst="rightBrace">
            <a:avLst>
              <a:gd name="adj1" fmla="val 31581"/>
              <a:gd name="adj2" fmla="val 50000"/>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Right Brace 51">
            <a:extLst>
              <a:ext uri="{FF2B5EF4-FFF2-40B4-BE49-F238E27FC236}">
                <a16:creationId xmlns:a16="http://schemas.microsoft.com/office/drawing/2014/main" id="{D2CABB6F-D697-8011-B6FF-079747B0E46E}"/>
              </a:ext>
            </a:extLst>
          </p:cNvPr>
          <p:cNvSpPr/>
          <p:nvPr/>
        </p:nvSpPr>
        <p:spPr>
          <a:xfrm rot="5400000">
            <a:off x="3151461" y="3100362"/>
            <a:ext cx="221127" cy="318707"/>
          </a:xfrm>
          <a:prstGeom prst="rightBrace">
            <a:avLst>
              <a:gd name="adj1" fmla="val 31581"/>
              <a:gd name="adj2" fmla="val 50000"/>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12379707"/>
      </p:ext>
    </p:extLst>
  </p:cSld>
  <p:clrMapOvr>
    <a:masterClrMapping/>
  </p:clrMapOvr>
  <p:extLst>
    <p:ext uri="{6950BFC3-D8DA-4A85-94F7-54DA5524770B}">
      <p188:commentRel xmlns:p188="http://schemas.microsoft.com/office/powerpoint/2018/8/main" r:id="rId4"/>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72289-A611-C4B1-576F-77CEF15E9B75}"/>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3C33748A-705E-1699-3AE7-136BA2BA1C28}"/>
              </a:ext>
            </a:extLst>
          </p:cNvPr>
          <p:cNvGraphicFramePr>
            <a:graphicFrameLocks noChangeAspect="1"/>
          </p:cNvGraphicFramePr>
          <p:nvPr>
            <p:custDataLst>
              <p:tags r:id="rId2"/>
            </p:custDataLst>
            <p:extLst>
              <p:ext uri="{D42A27DB-BD31-4B8C-83A1-F6EECF244321}">
                <p14:modId xmlns:p14="http://schemas.microsoft.com/office/powerpoint/2010/main" val="2661888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70" imgH="371" progId="TCLayout.ActiveDocument.1">
                  <p:embed/>
                </p:oleObj>
              </mc:Choice>
              <mc:Fallback>
                <p:oleObj name="think-cell Slide" r:id="rId5" imgW="370" imgH="371" progId="TCLayout.ActiveDocument.1">
                  <p:embed/>
                  <p:pic>
                    <p:nvPicPr>
                      <p:cNvPr id="9" name="think-cell data - do not delete" hidden="1">
                        <a:extLst>
                          <a:ext uri="{FF2B5EF4-FFF2-40B4-BE49-F238E27FC236}">
                            <a16:creationId xmlns:a16="http://schemas.microsoft.com/office/drawing/2014/main" id="{3C33748A-705E-1699-3AE7-136BA2BA1C2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44DBDB1-723B-311C-FF1E-87C52678CA27}"/>
              </a:ext>
            </a:extLst>
          </p:cNvPr>
          <p:cNvSpPr>
            <a:spLocks noGrp="1"/>
          </p:cNvSpPr>
          <p:nvPr>
            <p:ph type="title"/>
          </p:nvPr>
        </p:nvSpPr>
        <p:spPr/>
        <p:txBody>
          <a:bodyPr vert="horz"/>
          <a:lstStyle/>
          <a:p>
            <a:r>
              <a:rPr lang="en-US"/>
              <a:t>Software compatibility table for 2.4 GHz Layer 2 SMART HOPPING® deployments</a:t>
            </a:r>
          </a:p>
        </p:txBody>
      </p:sp>
      <p:sp>
        <p:nvSpPr>
          <p:cNvPr id="3" name="Content Placeholder 2">
            <a:extLst>
              <a:ext uri="{FF2B5EF4-FFF2-40B4-BE49-F238E27FC236}">
                <a16:creationId xmlns:a16="http://schemas.microsoft.com/office/drawing/2014/main" id="{8CB40D7B-1DAD-A030-5962-7B7C1F0D9E38}"/>
              </a:ext>
            </a:extLst>
          </p:cNvPr>
          <p:cNvSpPr>
            <a:spLocks noGrp="1"/>
          </p:cNvSpPr>
          <p:nvPr>
            <p:ph sz="quarter" idx="24"/>
          </p:nvPr>
        </p:nvSpPr>
        <p:spPr>
          <a:xfrm>
            <a:off x="442913" y="1339038"/>
            <a:ext cx="5653087" cy="5076000"/>
          </a:xfrm>
        </p:spPr>
        <p:txBody>
          <a:bodyPr/>
          <a:lstStyle/>
          <a:p>
            <a:pPr marL="0" marR="0">
              <a:spcBef>
                <a:spcPts val="0"/>
              </a:spcBef>
              <a:spcAft>
                <a:spcPts val="1200"/>
              </a:spcAft>
            </a:pPr>
            <a:r>
              <a:rPr lang="en-US">
                <a:effectLst/>
                <a:ea typeface="Calibri" panose="020F0502020204030204" pitchFamily="34" charset="0"/>
                <a:cs typeface="Calibri" panose="020F0502020204030204" pitchFamily="34" charset="0"/>
              </a:rPr>
              <a:t>Compatibility Tables:</a:t>
            </a:r>
            <a:endParaRPr lang="en-US">
              <a:effectLst/>
              <a:ea typeface="Calibri" panose="020F0502020204030204" pitchFamily="34" charset="0"/>
              <a:cs typeface="Times New Roman" panose="02020603050405020304" pitchFamily="18" charset="0"/>
            </a:endParaRPr>
          </a:p>
          <a:p>
            <a:pPr marL="358775" marR="0" lvl="0" indent="-176213">
              <a:spcBef>
                <a:spcPts val="0"/>
              </a:spcBef>
              <a:spcAft>
                <a:spcPts val="1200"/>
              </a:spcAft>
              <a:buFont typeface="Arial" panose="020B0604020202020204" pitchFamily="34" charset="0"/>
              <a:buChar char="•"/>
            </a:pPr>
            <a:r>
              <a:rPr lang="en-US">
                <a:effectLst/>
                <a:ea typeface="Calibri" panose="020F0502020204030204" pitchFamily="34" charset="0"/>
                <a:cs typeface="Times New Roman" panose="02020603050405020304" pitchFamily="18" charset="0"/>
              </a:rPr>
              <a:t>New products and software are shown in </a:t>
            </a:r>
            <a:br>
              <a:rPr lang="en-US">
                <a:effectLst/>
                <a:ea typeface="Calibri" panose="020F0502020204030204" pitchFamily="34" charset="0"/>
                <a:cs typeface="Times New Roman" panose="02020603050405020304" pitchFamily="18" charset="0"/>
              </a:rPr>
            </a:br>
            <a:r>
              <a:rPr lang="en-US">
                <a:solidFill>
                  <a:schemeClr val="bg1"/>
                </a:solidFill>
                <a:effectLst/>
                <a:highlight>
                  <a:srgbClr val="002060"/>
                </a:highlight>
                <a:ea typeface="Calibri" panose="020F0502020204030204" pitchFamily="34" charset="0"/>
                <a:cs typeface="Times New Roman" panose="02020603050405020304" pitchFamily="18" charset="0"/>
              </a:rPr>
              <a:t>dark blue background and white text</a:t>
            </a:r>
            <a:r>
              <a:rPr lang="en-US">
                <a:effectLst/>
                <a:ea typeface="Calibri" panose="020F0502020204030204" pitchFamily="34" charset="0"/>
                <a:cs typeface="Times New Roman" panose="02020603050405020304" pitchFamily="18" charset="0"/>
              </a:rPr>
              <a:t>.</a:t>
            </a:r>
          </a:p>
          <a:p>
            <a:pPr marL="358775" marR="0" lvl="0" indent="-176213">
              <a:spcBef>
                <a:spcPts val="0"/>
              </a:spcBef>
              <a:spcAft>
                <a:spcPts val="1200"/>
              </a:spcAft>
              <a:buFont typeface="Arial" panose="020B0604020202020204" pitchFamily="34" charset="0"/>
              <a:buChar char="•"/>
            </a:pPr>
            <a:r>
              <a:rPr lang="en-US">
                <a:effectLst/>
                <a:ea typeface="Calibri" panose="020F0502020204030204" pitchFamily="34" charset="0"/>
                <a:cs typeface="Calibri" panose="020F0502020204030204" pitchFamily="34" charset="0"/>
              </a:rPr>
              <a:t>Older, supported versions of software are shown in </a:t>
            </a:r>
            <a:br>
              <a:rPr lang="en-US">
                <a:effectLst/>
                <a:ea typeface="Calibri" panose="020F0502020204030204" pitchFamily="34" charset="0"/>
                <a:cs typeface="Calibri" panose="020F0502020204030204" pitchFamily="34" charset="0"/>
              </a:rPr>
            </a:br>
            <a:r>
              <a:rPr lang="en-US">
                <a:effectLst/>
                <a:highlight>
                  <a:srgbClr val="D9E2F3"/>
                </a:highlight>
                <a:ea typeface="Calibri" panose="020F0502020204030204" pitchFamily="34" charset="0"/>
                <a:cs typeface="Calibri" panose="020F0502020204030204" pitchFamily="34" charset="0"/>
              </a:rPr>
              <a:t>light blue background with black text</a:t>
            </a:r>
            <a:r>
              <a:rPr lang="en-US">
                <a:effectLst/>
                <a:ea typeface="Calibri" panose="020F0502020204030204" pitchFamily="34" charset="0"/>
                <a:cs typeface="Calibri" panose="020F0502020204030204" pitchFamily="34" charset="0"/>
              </a:rPr>
              <a:t>.</a:t>
            </a:r>
          </a:p>
          <a:p>
            <a:pPr marL="358775" marR="0" lvl="0" indent="-176213">
              <a:spcBef>
                <a:spcPts val="0"/>
              </a:spcBef>
              <a:spcAft>
                <a:spcPts val="1200"/>
              </a:spcAft>
              <a:buFont typeface="Arial" panose="020B0604020202020204" pitchFamily="34" charset="0"/>
              <a:buChar char="•"/>
            </a:pPr>
            <a:r>
              <a:rPr lang="en-US">
                <a:effectLst/>
                <a:ea typeface="Calibri" panose="020F0502020204030204" pitchFamily="34" charset="0"/>
                <a:cs typeface="Calibri" panose="020F0502020204030204" pitchFamily="34" charset="0"/>
              </a:rPr>
              <a:t>Supported systems are outlined in dark blue.</a:t>
            </a:r>
            <a:endParaRPr lang="en-US">
              <a:effectLs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8DC918D-C60D-0C41-E3B0-25BF752D04FB}"/>
              </a:ext>
            </a:extLst>
          </p:cNvPr>
          <p:cNvSpPr>
            <a:spLocks noGrp="1"/>
          </p:cNvSpPr>
          <p:nvPr>
            <p:ph type="sldNum" sz="quarter" idx="4"/>
          </p:nvPr>
        </p:nvSpPr>
        <p:spPr/>
        <p:txBody>
          <a:bodyPr/>
          <a:lstStyle/>
          <a:p>
            <a:fld id="{24C8C45C-947F-4981-8B3F-4F32E973C901}" type="slidenum">
              <a:rPr lang="en-US" sz="800" smtClean="0"/>
              <a:pPr/>
              <a:t>19</a:t>
            </a:fld>
            <a:endParaRPr lang="en-US"/>
          </a:p>
        </p:txBody>
      </p:sp>
      <p:sp>
        <p:nvSpPr>
          <p:cNvPr id="5" name="Footer Placeholder 4">
            <a:extLst>
              <a:ext uri="{FF2B5EF4-FFF2-40B4-BE49-F238E27FC236}">
                <a16:creationId xmlns:a16="http://schemas.microsoft.com/office/drawing/2014/main" id="{5FD36C0D-1E55-693E-4A36-96D353D9C61B}"/>
              </a:ext>
            </a:extLst>
          </p:cNvPr>
          <p:cNvSpPr>
            <a:spLocks noGrp="1"/>
          </p:cNvSpPr>
          <p:nvPr>
            <p:ph type="ftr" sz="quarter" idx="3"/>
          </p:nvPr>
        </p:nvSpPr>
        <p:spPr/>
        <p:txBody>
          <a:bodyPr/>
          <a:lstStyle/>
          <a:p>
            <a:r>
              <a:rPr lang="en-US"/>
              <a:t>Confidential</a:t>
            </a:r>
          </a:p>
        </p:txBody>
      </p:sp>
      <p:sp>
        <p:nvSpPr>
          <p:cNvPr id="6" name="Rectangle 5">
            <a:extLst>
              <a:ext uri="{FF2B5EF4-FFF2-40B4-BE49-F238E27FC236}">
                <a16:creationId xmlns:a16="http://schemas.microsoft.com/office/drawing/2014/main" id="{DE91610B-B9EB-5EFE-EFFD-C9F73DCC4793}"/>
              </a:ext>
            </a:extLst>
          </p:cNvPr>
          <p:cNvSpPr/>
          <p:nvPr/>
        </p:nvSpPr>
        <p:spPr>
          <a:xfrm>
            <a:off x="731520" y="3268980"/>
            <a:ext cx="4312920" cy="342900"/>
          </a:xfrm>
          <a:prstGeom prst="rect">
            <a:avLst/>
          </a:prstGeom>
          <a:noFill/>
          <a:ln w="28575">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noProof="0" err="1"/>
          </a:p>
        </p:txBody>
      </p:sp>
      <p:pic>
        <p:nvPicPr>
          <p:cNvPr id="8" name="Picture 7">
            <a:extLst>
              <a:ext uri="{FF2B5EF4-FFF2-40B4-BE49-F238E27FC236}">
                <a16:creationId xmlns:a16="http://schemas.microsoft.com/office/drawing/2014/main" id="{A4E4275B-AF29-39BC-C06D-9647F4130FD3}"/>
              </a:ext>
            </a:extLst>
          </p:cNvPr>
          <p:cNvPicPr>
            <a:picLocks noChangeAspect="1"/>
          </p:cNvPicPr>
          <p:nvPr/>
        </p:nvPicPr>
        <p:blipFill>
          <a:blip r:embed="rId7"/>
          <a:stretch>
            <a:fillRect/>
          </a:stretch>
        </p:blipFill>
        <p:spPr>
          <a:xfrm>
            <a:off x="6440104" y="1716164"/>
            <a:ext cx="5020376" cy="3448531"/>
          </a:xfrm>
          <a:prstGeom prst="rect">
            <a:avLst/>
          </a:prstGeom>
        </p:spPr>
      </p:pic>
    </p:spTree>
    <p:custDataLst>
      <p:tags r:id="rId1"/>
    </p:custDataLst>
    <p:extLst>
      <p:ext uri="{BB962C8B-B14F-4D97-AF65-F5344CB8AC3E}">
        <p14:creationId xmlns:p14="http://schemas.microsoft.com/office/powerpoint/2010/main" val="1198238959"/>
      </p:ext>
    </p:extLst>
  </p:cSld>
  <p:clrMapOvr>
    <a:masterClrMapping/>
  </p:clrMapOvr>
  <p:extLst>
    <p:ext uri="{6950BFC3-D8DA-4A85-94F7-54DA5524770B}">
      <p188:commentRel xmlns:p188="http://schemas.microsoft.com/office/powerpoint/2018/8/main" r:id="rId4"/>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E6FE89D5-525D-5A3A-9410-151DDDFEF5A6}"/>
              </a:ext>
            </a:extLst>
          </p:cNvPr>
          <p:cNvGraphicFramePr>
            <a:graphicFrameLocks noChangeAspect="1"/>
          </p:cNvGraphicFramePr>
          <p:nvPr>
            <p:custDataLst>
              <p:tags r:id="rId1"/>
            </p:custDataLst>
            <p:extLst>
              <p:ext uri="{D42A27DB-BD31-4B8C-83A1-F6EECF244321}">
                <p14:modId xmlns:p14="http://schemas.microsoft.com/office/powerpoint/2010/main" val="37110867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8" name="think-cell data - do not delete" hidden="1">
                        <a:extLst>
                          <a:ext uri="{FF2B5EF4-FFF2-40B4-BE49-F238E27FC236}">
                            <a16:creationId xmlns:a16="http://schemas.microsoft.com/office/drawing/2014/main" id="{E6FE89D5-525D-5A3A-9410-151DDDFEF5A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AF005577-2B4A-68DF-F81D-1BC820E442EC}"/>
              </a:ext>
            </a:extLst>
          </p:cNvPr>
          <p:cNvSpPr>
            <a:spLocks noGrp="1"/>
          </p:cNvSpPr>
          <p:nvPr>
            <p:ph type="title"/>
          </p:nvPr>
        </p:nvSpPr>
        <p:spPr/>
        <p:txBody>
          <a:bodyPr vert="horz"/>
          <a:lstStyle/>
          <a:p>
            <a:r>
              <a:rPr lang="en-US"/>
              <a:t>Learning objectives</a:t>
            </a:r>
          </a:p>
        </p:txBody>
      </p:sp>
      <p:sp>
        <p:nvSpPr>
          <p:cNvPr id="7" name="Content Placeholder 6">
            <a:extLst>
              <a:ext uri="{FF2B5EF4-FFF2-40B4-BE49-F238E27FC236}">
                <a16:creationId xmlns:a16="http://schemas.microsoft.com/office/drawing/2014/main" id="{78254D48-DC6A-2AA1-B4E0-016D4B53074A}"/>
              </a:ext>
            </a:extLst>
          </p:cNvPr>
          <p:cNvSpPr>
            <a:spLocks noGrp="1"/>
          </p:cNvSpPr>
          <p:nvPr>
            <p:ph sz="quarter" idx="24"/>
          </p:nvPr>
        </p:nvSpPr>
        <p:spPr/>
        <p:txBody>
          <a:bodyPr/>
          <a:lstStyle/>
          <a:p>
            <a:pPr>
              <a:spcAft>
                <a:spcPts val="600"/>
              </a:spcAft>
            </a:pPr>
            <a:r>
              <a:rPr lang="en-US"/>
              <a:t>Upon successful completion of the course the learner will be able to</a:t>
            </a:r>
          </a:p>
          <a:p>
            <a:pPr marL="360363" lvl="1" indent="-179388">
              <a:spcAft>
                <a:spcPts val="600"/>
              </a:spcAft>
              <a:buFont typeface="Arial" panose="020B0604020202020204" pitchFamily="34" charset="0"/>
              <a:buChar char="•"/>
            </a:pPr>
            <a:r>
              <a:rPr lang="en-US" sz="1400"/>
              <a:t>Discuss the features and benefits of the new SMART HOPPING® 2.0 Access Point</a:t>
            </a:r>
          </a:p>
          <a:p>
            <a:pPr marL="360363" lvl="1" indent="-179388">
              <a:spcAft>
                <a:spcPts val="600"/>
              </a:spcAft>
              <a:buFont typeface="Arial" panose="020B0604020202020204" pitchFamily="34" charset="0"/>
              <a:buChar char="•"/>
            </a:pPr>
            <a:r>
              <a:rPr lang="en-US" sz="1400"/>
              <a:t>Identify system compatibility </a:t>
            </a:r>
          </a:p>
          <a:p>
            <a:pPr marL="360363" lvl="1" indent="-179388">
              <a:spcAft>
                <a:spcPts val="600"/>
              </a:spcAft>
              <a:buFont typeface="Arial" panose="020B0604020202020204" pitchFamily="34" charset="0"/>
              <a:buChar char="•"/>
            </a:pPr>
            <a:r>
              <a:rPr lang="en-US" sz="1400"/>
              <a:t>Understand the technical similarities and differences between the SMART HOPPING® 2.0 Access Point and the existing SMART HOPPING® 1.0 Access Points</a:t>
            </a:r>
          </a:p>
          <a:p>
            <a:pPr marL="360363" lvl="1" indent="-179388">
              <a:spcAft>
                <a:spcPts val="600"/>
              </a:spcAft>
              <a:buFont typeface="Arial" panose="020B0604020202020204" pitchFamily="34" charset="0"/>
              <a:buChar char="•"/>
            </a:pPr>
            <a:r>
              <a:rPr lang="en-US" sz="1400"/>
              <a:t>Understand the mounting options available for the SMART HOPPING® 2.0 Access Point, and how to order to them</a:t>
            </a:r>
          </a:p>
          <a:p>
            <a:pPr marL="360363" lvl="1" indent="-179388">
              <a:spcAft>
                <a:spcPts val="600"/>
              </a:spcAft>
              <a:buFont typeface="Arial" panose="020B0604020202020204" pitchFamily="34" charset="0"/>
              <a:buChar char="•"/>
            </a:pPr>
            <a:r>
              <a:rPr lang="en-US" sz="1400"/>
              <a:t>Troubleshoot the SMART HOPPING® 2.0 Access Point</a:t>
            </a:r>
          </a:p>
          <a:p>
            <a:pPr marL="360363" lvl="1" indent="-179388">
              <a:spcAft>
                <a:spcPts val="600"/>
              </a:spcAft>
              <a:buFont typeface="Arial" panose="020B0604020202020204" pitchFamily="34" charset="0"/>
              <a:buChar char="•"/>
            </a:pPr>
            <a:r>
              <a:rPr lang="en-US" sz="1400"/>
              <a:t>Operate the new Upgrader Tool</a:t>
            </a:r>
          </a:p>
        </p:txBody>
      </p:sp>
      <p:sp>
        <p:nvSpPr>
          <p:cNvPr id="4" name="Slide Number Placeholder 3">
            <a:extLst>
              <a:ext uri="{FF2B5EF4-FFF2-40B4-BE49-F238E27FC236}">
                <a16:creationId xmlns:a16="http://schemas.microsoft.com/office/drawing/2014/main" id="{6D980809-956B-57AC-5EFA-107555FCE4BB}"/>
              </a:ext>
            </a:extLst>
          </p:cNvPr>
          <p:cNvSpPr>
            <a:spLocks noGrp="1"/>
          </p:cNvSpPr>
          <p:nvPr>
            <p:ph type="sldNum" sz="quarter" idx="4"/>
          </p:nvPr>
        </p:nvSpPr>
        <p:spPr/>
        <p:txBody>
          <a:bodyPr/>
          <a:lstStyle/>
          <a:p>
            <a:fld id="{24C8C45C-947F-4981-8B3F-4F32E973C901}" type="slidenum">
              <a:rPr lang="en-US" sz="800" smtClean="0"/>
              <a:pPr/>
              <a:t>2</a:t>
            </a:fld>
            <a:endParaRPr lang="en-US"/>
          </a:p>
        </p:txBody>
      </p:sp>
      <p:sp>
        <p:nvSpPr>
          <p:cNvPr id="2" name="Footer Placeholder 1">
            <a:extLst>
              <a:ext uri="{FF2B5EF4-FFF2-40B4-BE49-F238E27FC236}">
                <a16:creationId xmlns:a16="http://schemas.microsoft.com/office/drawing/2014/main" id="{2A02ABBA-0E99-E93C-4704-3F22B22AD0BE}"/>
              </a:ext>
            </a:extLst>
          </p:cNvPr>
          <p:cNvSpPr>
            <a:spLocks noGrp="1"/>
          </p:cNvSpPr>
          <p:nvPr>
            <p:ph type="ftr" sz="quarter" idx="3"/>
          </p:nvPr>
        </p:nvSpPr>
        <p:spPr/>
        <p:txBody>
          <a:bodyPr/>
          <a:lstStyle/>
          <a:p>
            <a:r>
              <a:rPr lang="en-US"/>
              <a:t>Confidential</a:t>
            </a:r>
          </a:p>
        </p:txBody>
      </p:sp>
    </p:spTree>
    <p:extLst>
      <p:ext uri="{BB962C8B-B14F-4D97-AF65-F5344CB8AC3E}">
        <p14:creationId xmlns:p14="http://schemas.microsoft.com/office/powerpoint/2010/main" val="3715350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D4528817-9245-6D69-07A3-2CA5DF924EFF}"/>
              </a:ext>
            </a:extLst>
          </p:cNvPr>
          <p:cNvGraphicFramePr>
            <a:graphicFrameLocks noChangeAspect="1"/>
          </p:cNvGraphicFramePr>
          <p:nvPr>
            <p:custDataLst>
              <p:tags r:id="rId2"/>
            </p:custDataLst>
            <p:extLst>
              <p:ext uri="{D42A27DB-BD31-4B8C-83A1-F6EECF244321}">
                <p14:modId xmlns:p14="http://schemas.microsoft.com/office/powerpoint/2010/main" val="32263838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70" imgH="371" progId="TCLayout.ActiveDocument.1">
                  <p:embed/>
                </p:oleObj>
              </mc:Choice>
              <mc:Fallback>
                <p:oleObj name="think-cell Slide" r:id="rId5" imgW="370" imgH="371" progId="TCLayout.ActiveDocument.1">
                  <p:embed/>
                  <p:pic>
                    <p:nvPicPr>
                      <p:cNvPr id="10" name="think-cell data - do not delete" hidden="1">
                        <a:extLst>
                          <a:ext uri="{FF2B5EF4-FFF2-40B4-BE49-F238E27FC236}">
                            <a16:creationId xmlns:a16="http://schemas.microsoft.com/office/drawing/2014/main" id="{D4528817-9245-6D69-07A3-2CA5DF924EF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A5603FE-67AC-075D-AD00-F4E65C879C03}"/>
              </a:ext>
            </a:extLst>
          </p:cNvPr>
          <p:cNvSpPr>
            <a:spLocks noGrp="1"/>
          </p:cNvSpPr>
          <p:nvPr>
            <p:ph type="title"/>
          </p:nvPr>
        </p:nvSpPr>
        <p:spPr/>
        <p:txBody>
          <a:bodyPr vert="horz"/>
          <a:lstStyle/>
          <a:p>
            <a:r>
              <a:rPr lang="en-US"/>
              <a:t>Software compatibility table for 2.4 GHz Layer 3 SMART HOPPING® deployments</a:t>
            </a:r>
          </a:p>
        </p:txBody>
      </p:sp>
      <p:sp>
        <p:nvSpPr>
          <p:cNvPr id="3" name="Content Placeholder 2">
            <a:extLst>
              <a:ext uri="{FF2B5EF4-FFF2-40B4-BE49-F238E27FC236}">
                <a16:creationId xmlns:a16="http://schemas.microsoft.com/office/drawing/2014/main" id="{0B64FE5C-ABDE-D98C-4F39-35B6F852B1AE}"/>
              </a:ext>
            </a:extLst>
          </p:cNvPr>
          <p:cNvSpPr>
            <a:spLocks noGrp="1"/>
          </p:cNvSpPr>
          <p:nvPr>
            <p:ph sz="quarter" idx="24"/>
          </p:nvPr>
        </p:nvSpPr>
        <p:spPr>
          <a:xfrm>
            <a:off x="442913" y="1339038"/>
            <a:ext cx="5653087" cy="5076000"/>
          </a:xfrm>
        </p:spPr>
        <p:txBody>
          <a:bodyPr/>
          <a:lstStyle/>
          <a:p>
            <a:pPr marL="0" marR="0">
              <a:spcBef>
                <a:spcPts val="0"/>
              </a:spcBef>
              <a:spcAft>
                <a:spcPts val="1200"/>
              </a:spcAft>
            </a:pPr>
            <a:r>
              <a:rPr lang="en-US">
                <a:effectLst/>
                <a:ea typeface="Calibri" panose="020F0502020204030204" pitchFamily="34" charset="0"/>
                <a:cs typeface="Calibri" panose="020F0502020204030204" pitchFamily="34" charset="0"/>
              </a:rPr>
              <a:t>Compatibility Tables:</a:t>
            </a:r>
            <a:endParaRPr lang="en-US">
              <a:effectLst/>
              <a:ea typeface="Calibri" panose="020F0502020204030204" pitchFamily="34" charset="0"/>
              <a:cs typeface="Times New Roman" panose="02020603050405020304" pitchFamily="18" charset="0"/>
            </a:endParaRPr>
          </a:p>
          <a:p>
            <a:pPr marL="358775" marR="0" lvl="0" indent="-176213">
              <a:spcBef>
                <a:spcPts val="0"/>
              </a:spcBef>
              <a:spcAft>
                <a:spcPts val="1200"/>
              </a:spcAft>
              <a:buFont typeface="Arial" panose="020B0604020202020204" pitchFamily="34" charset="0"/>
              <a:buChar char="•"/>
            </a:pPr>
            <a:r>
              <a:rPr lang="en-US">
                <a:effectLst/>
                <a:ea typeface="Calibri" panose="020F0502020204030204" pitchFamily="34" charset="0"/>
                <a:cs typeface="Times New Roman" panose="02020603050405020304" pitchFamily="18" charset="0"/>
              </a:rPr>
              <a:t>New products and software are shown in </a:t>
            </a:r>
            <a:br>
              <a:rPr lang="en-US">
                <a:effectLst/>
                <a:ea typeface="Calibri" panose="020F0502020204030204" pitchFamily="34" charset="0"/>
                <a:cs typeface="Times New Roman" panose="02020603050405020304" pitchFamily="18" charset="0"/>
              </a:rPr>
            </a:br>
            <a:r>
              <a:rPr lang="en-US">
                <a:solidFill>
                  <a:schemeClr val="bg1"/>
                </a:solidFill>
                <a:effectLst/>
                <a:highlight>
                  <a:srgbClr val="002060"/>
                </a:highlight>
                <a:ea typeface="Calibri" panose="020F0502020204030204" pitchFamily="34" charset="0"/>
                <a:cs typeface="Times New Roman" panose="02020603050405020304" pitchFamily="18" charset="0"/>
              </a:rPr>
              <a:t>dark blue background and white text</a:t>
            </a:r>
            <a:r>
              <a:rPr lang="en-US">
                <a:effectLst/>
                <a:ea typeface="Calibri" panose="020F0502020204030204" pitchFamily="34" charset="0"/>
                <a:cs typeface="Times New Roman" panose="02020603050405020304" pitchFamily="18" charset="0"/>
              </a:rPr>
              <a:t>.</a:t>
            </a:r>
          </a:p>
          <a:p>
            <a:pPr marL="358775" marR="0" lvl="0" indent="-176213">
              <a:spcBef>
                <a:spcPts val="0"/>
              </a:spcBef>
              <a:spcAft>
                <a:spcPts val="1200"/>
              </a:spcAft>
              <a:buFont typeface="Arial" panose="020B0604020202020204" pitchFamily="34" charset="0"/>
              <a:buChar char="•"/>
            </a:pPr>
            <a:r>
              <a:rPr lang="en-US">
                <a:effectLst/>
                <a:ea typeface="Calibri" panose="020F0502020204030204" pitchFamily="34" charset="0"/>
                <a:cs typeface="Calibri" panose="020F0502020204030204" pitchFamily="34" charset="0"/>
              </a:rPr>
              <a:t>Older, supported versions of software are shown in </a:t>
            </a:r>
            <a:br>
              <a:rPr lang="en-US">
                <a:effectLst/>
                <a:ea typeface="Calibri" panose="020F0502020204030204" pitchFamily="34" charset="0"/>
                <a:cs typeface="Calibri" panose="020F0502020204030204" pitchFamily="34" charset="0"/>
              </a:rPr>
            </a:br>
            <a:r>
              <a:rPr lang="en-US">
                <a:effectLst/>
                <a:highlight>
                  <a:srgbClr val="D9E2F3"/>
                </a:highlight>
                <a:ea typeface="Calibri" panose="020F0502020204030204" pitchFamily="34" charset="0"/>
                <a:cs typeface="Calibri" panose="020F0502020204030204" pitchFamily="34" charset="0"/>
              </a:rPr>
              <a:t>light blue background with black text</a:t>
            </a:r>
            <a:r>
              <a:rPr lang="en-US">
                <a:effectLst/>
                <a:ea typeface="Calibri" panose="020F0502020204030204" pitchFamily="34" charset="0"/>
                <a:cs typeface="Calibri" panose="020F0502020204030204" pitchFamily="34" charset="0"/>
              </a:rPr>
              <a:t>.</a:t>
            </a:r>
          </a:p>
          <a:p>
            <a:pPr marL="358775" marR="0" lvl="0" indent="-176213">
              <a:spcBef>
                <a:spcPts val="0"/>
              </a:spcBef>
              <a:spcAft>
                <a:spcPts val="1200"/>
              </a:spcAft>
              <a:buFont typeface="Arial" panose="020B0604020202020204" pitchFamily="34" charset="0"/>
              <a:buChar char="•"/>
            </a:pPr>
            <a:r>
              <a:rPr lang="en-US">
                <a:effectLst/>
                <a:ea typeface="Calibri" panose="020F0502020204030204" pitchFamily="34" charset="0"/>
                <a:cs typeface="Calibri" panose="020F0502020204030204" pitchFamily="34" charset="0"/>
              </a:rPr>
              <a:t>Supported systems are outlined in dark blue.</a:t>
            </a:r>
            <a:endParaRPr lang="en-US">
              <a:effectLs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227E1B6-5FD5-69F3-A541-0F552694E4FB}"/>
              </a:ext>
            </a:extLst>
          </p:cNvPr>
          <p:cNvSpPr>
            <a:spLocks noGrp="1"/>
          </p:cNvSpPr>
          <p:nvPr>
            <p:ph type="sldNum" sz="quarter" idx="4"/>
          </p:nvPr>
        </p:nvSpPr>
        <p:spPr/>
        <p:txBody>
          <a:bodyPr/>
          <a:lstStyle/>
          <a:p>
            <a:fld id="{24C8C45C-947F-4981-8B3F-4F32E973C901}" type="slidenum">
              <a:rPr lang="en-US" sz="800" smtClean="0"/>
              <a:pPr/>
              <a:t>20</a:t>
            </a:fld>
            <a:endParaRPr lang="en-US"/>
          </a:p>
        </p:txBody>
      </p:sp>
      <p:sp>
        <p:nvSpPr>
          <p:cNvPr id="5" name="Footer Placeholder 4">
            <a:extLst>
              <a:ext uri="{FF2B5EF4-FFF2-40B4-BE49-F238E27FC236}">
                <a16:creationId xmlns:a16="http://schemas.microsoft.com/office/drawing/2014/main" id="{E33054DF-D677-1602-39F7-B987E43957D5}"/>
              </a:ext>
            </a:extLst>
          </p:cNvPr>
          <p:cNvSpPr>
            <a:spLocks noGrp="1"/>
          </p:cNvSpPr>
          <p:nvPr>
            <p:ph type="ftr" sz="quarter" idx="3"/>
          </p:nvPr>
        </p:nvSpPr>
        <p:spPr/>
        <p:txBody>
          <a:bodyPr/>
          <a:lstStyle/>
          <a:p>
            <a:r>
              <a:rPr lang="en-US"/>
              <a:t>Confidential</a:t>
            </a:r>
          </a:p>
        </p:txBody>
      </p:sp>
      <p:sp>
        <p:nvSpPr>
          <p:cNvPr id="6" name="Rectangle 5">
            <a:extLst>
              <a:ext uri="{FF2B5EF4-FFF2-40B4-BE49-F238E27FC236}">
                <a16:creationId xmlns:a16="http://schemas.microsoft.com/office/drawing/2014/main" id="{BEF13F7B-489E-A117-7EF1-07041A859F07}"/>
              </a:ext>
            </a:extLst>
          </p:cNvPr>
          <p:cNvSpPr/>
          <p:nvPr/>
        </p:nvSpPr>
        <p:spPr>
          <a:xfrm>
            <a:off x="768591" y="3268980"/>
            <a:ext cx="4312920" cy="342900"/>
          </a:xfrm>
          <a:prstGeom prst="rect">
            <a:avLst/>
          </a:prstGeom>
          <a:noFill/>
          <a:ln w="28575">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noProof="0" err="1"/>
          </a:p>
        </p:txBody>
      </p:sp>
      <p:pic>
        <p:nvPicPr>
          <p:cNvPr id="8" name="Picture 7">
            <a:extLst>
              <a:ext uri="{FF2B5EF4-FFF2-40B4-BE49-F238E27FC236}">
                <a16:creationId xmlns:a16="http://schemas.microsoft.com/office/drawing/2014/main" id="{609310C1-0AF6-10B0-FCEF-2B5F36BE3128}"/>
              </a:ext>
            </a:extLst>
          </p:cNvPr>
          <p:cNvPicPr>
            <a:picLocks noChangeAspect="1"/>
          </p:cNvPicPr>
          <p:nvPr/>
        </p:nvPicPr>
        <p:blipFill>
          <a:blip r:embed="rId7"/>
          <a:stretch>
            <a:fillRect/>
          </a:stretch>
        </p:blipFill>
        <p:spPr>
          <a:xfrm>
            <a:off x="6539112" y="1690445"/>
            <a:ext cx="5068007" cy="3477110"/>
          </a:xfrm>
          <a:prstGeom prst="rect">
            <a:avLst/>
          </a:prstGeom>
        </p:spPr>
      </p:pic>
    </p:spTree>
    <p:custDataLst>
      <p:tags r:id="rId1"/>
    </p:custDataLst>
    <p:extLst>
      <p:ext uri="{BB962C8B-B14F-4D97-AF65-F5344CB8AC3E}">
        <p14:creationId xmlns:p14="http://schemas.microsoft.com/office/powerpoint/2010/main" val="3645743813"/>
      </p:ext>
    </p:extLst>
  </p:cSld>
  <p:clrMapOvr>
    <a:masterClrMapping/>
  </p:clrMapOvr>
  <p:extLst>
    <p:ext uri="{6950BFC3-D8DA-4A85-94F7-54DA5524770B}">
      <p188:commentRel xmlns:p188="http://schemas.microsoft.com/office/powerpoint/2018/8/main" r:id="rId4"/>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09380A36-CFD7-1277-BD25-FFB92273E86E}"/>
              </a:ext>
            </a:extLst>
          </p:cNvPr>
          <p:cNvGraphicFramePr>
            <a:graphicFrameLocks noChangeAspect="1"/>
          </p:cNvGraphicFramePr>
          <p:nvPr>
            <p:custDataLst>
              <p:tags r:id="rId2"/>
            </p:custDataLst>
            <p:extLst>
              <p:ext uri="{D42A27DB-BD31-4B8C-83A1-F6EECF244321}">
                <p14:modId xmlns:p14="http://schemas.microsoft.com/office/powerpoint/2010/main" val="17058683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70" imgH="371" progId="TCLayout.ActiveDocument.1">
                  <p:embed/>
                </p:oleObj>
              </mc:Choice>
              <mc:Fallback>
                <p:oleObj name="think-cell Slide" r:id="rId5" imgW="370" imgH="371" progId="TCLayout.ActiveDocument.1">
                  <p:embed/>
                  <p:pic>
                    <p:nvPicPr>
                      <p:cNvPr id="7" name="think-cell data - do not delete" hidden="1">
                        <a:extLst>
                          <a:ext uri="{FF2B5EF4-FFF2-40B4-BE49-F238E27FC236}">
                            <a16:creationId xmlns:a16="http://schemas.microsoft.com/office/drawing/2014/main" id="{09380A36-CFD7-1277-BD25-FFB92273E86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5B97E177-9A4A-259D-2BD6-5758B4F3CEA1}"/>
              </a:ext>
            </a:extLst>
          </p:cNvPr>
          <p:cNvSpPr>
            <a:spLocks noGrp="1"/>
          </p:cNvSpPr>
          <p:nvPr>
            <p:ph type="title"/>
          </p:nvPr>
        </p:nvSpPr>
        <p:spPr/>
        <p:txBody>
          <a:bodyPr vert="horz"/>
          <a:lstStyle/>
          <a:p>
            <a:r>
              <a:rPr lang="en-US"/>
              <a:t>SMART HOPPING® 1.0 to SMART HOPPING® 2.0 migration guidance</a:t>
            </a:r>
          </a:p>
        </p:txBody>
      </p:sp>
      <p:sp>
        <p:nvSpPr>
          <p:cNvPr id="4" name="Text Placeholder 3">
            <a:extLst>
              <a:ext uri="{FF2B5EF4-FFF2-40B4-BE49-F238E27FC236}">
                <a16:creationId xmlns:a16="http://schemas.microsoft.com/office/drawing/2014/main" id="{292CD57C-9051-D3AD-488B-9CEEC80D6F46}"/>
              </a:ext>
            </a:extLst>
          </p:cNvPr>
          <p:cNvSpPr>
            <a:spLocks noGrp="1"/>
          </p:cNvSpPr>
          <p:nvPr>
            <p:ph sz="quarter" idx="24"/>
          </p:nvPr>
        </p:nvSpPr>
        <p:spPr/>
        <p:txBody>
          <a:bodyPr>
            <a:normAutofit/>
          </a:bodyPr>
          <a:lstStyle/>
          <a:p>
            <a:r>
              <a:rPr lang="en-US" sz="1400"/>
              <a:t>To determine what devices are present in the existing system, if the Access Point Controller are &gt;= D.01.01, the SMART HOPPING® 2.0 Upgrader Tool can be used to export a .csv file with details on the equipment that is installed in the system. Please note that the export function will fail if there are any errors present in the system.</a:t>
            </a:r>
          </a:p>
          <a:p>
            <a:pPr marL="358775" indent="-176213">
              <a:buFont typeface="Arial" panose="020B0604020202020204" pitchFamily="34" charset="0"/>
              <a:buChar char="•"/>
            </a:pPr>
            <a:r>
              <a:rPr lang="en-US" sz="1200"/>
              <a:t>“Access Point Controller: Check Configuration”, and correct any errors</a:t>
            </a:r>
          </a:p>
          <a:p>
            <a:pPr marL="715963" lvl="1" indent="-174625">
              <a:buFont typeface="Avenir Next LT Pro" panose="020B0504020202020204" pitchFamily="34" charset="0"/>
              <a:buChar char="›"/>
            </a:pPr>
            <a:r>
              <a:rPr lang="en-US" sz="1200"/>
              <a:t>To correct synchronization errors run – “Access Point Controller: Check and Update Configuration (SMART HOPPING® Only)”</a:t>
            </a:r>
          </a:p>
          <a:p>
            <a:pPr marL="715963" lvl="1" indent="-174625">
              <a:spcAft>
                <a:spcPts val="600"/>
              </a:spcAft>
              <a:buFont typeface="Avenir Next LT Pro" panose="020B0504020202020204" pitchFamily="34" charset="0"/>
              <a:buChar char="›"/>
            </a:pPr>
            <a:r>
              <a:rPr lang="en-US" sz="1200"/>
              <a:t>If necessary, run – “Access Point Controller: Force Secondary Access Point Controller Configuration Sync”</a:t>
            </a:r>
          </a:p>
          <a:p>
            <a:pPr marL="358775" indent="-176213">
              <a:spcAft>
                <a:spcPts val="600"/>
              </a:spcAft>
              <a:buFont typeface="Arial" panose="020B0604020202020204" pitchFamily="34" charset="0"/>
              <a:buChar char="•"/>
            </a:pPr>
            <a:r>
              <a:rPr lang="en-US" sz="1200"/>
              <a:t>After all errors are gone, run – “Access Point Controller: Check and Export Access Point Controller Configuration”</a:t>
            </a:r>
          </a:p>
          <a:p>
            <a:r>
              <a:rPr lang="en-US" sz="1200"/>
              <a:t>An export_YYYYMMDD-HHMMSS.csv file will be created in the “exports” folder that contains software revision information on all the Access Point Controller and Access Points in the system which can be used to identify what hardware is installed in the system.</a:t>
            </a:r>
            <a:endParaRPr lang="en-US" sz="1400"/>
          </a:p>
        </p:txBody>
      </p:sp>
      <p:sp>
        <p:nvSpPr>
          <p:cNvPr id="6" name="Slide Number Placeholder 5">
            <a:extLst>
              <a:ext uri="{FF2B5EF4-FFF2-40B4-BE49-F238E27FC236}">
                <a16:creationId xmlns:a16="http://schemas.microsoft.com/office/drawing/2014/main" id="{6324020A-7F1B-34CD-0DB7-CF40BCC60F3A}"/>
              </a:ext>
            </a:extLst>
          </p:cNvPr>
          <p:cNvSpPr>
            <a:spLocks noGrp="1"/>
          </p:cNvSpPr>
          <p:nvPr>
            <p:ph type="sldNum" sz="quarter" idx="4"/>
          </p:nvPr>
        </p:nvSpPr>
        <p:spPr/>
        <p:txBody>
          <a:bodyPr/>
          <a:lstStyle/>
          <a:p>
            <a:fld id="{24C8C45C-947F-4981-8B3F-4F32E973C901}" type="slidenum">
              <a:rPr lang="en-US" sz="800" smtClean="0"/>
              <a:pPr/>
              <a:t>21</a:t>
            </a:fld>
            <a:endParaRPr lang="en-US"/>
          </a:p>
        </p:txBody>
      </p:sp>
      <p:sp>
        <p:nvSpPr>
          <p:cNvPr id="8" name="Footer Placeholder 7">
            <a:extLst>
              <a:ext uri="{FF2B5EF4-FFF2-40B4-BE49-F238E27FC236}">
                <a16:creationId xmlns:a16="http://schemas.microsoft.com/office/drawing/2014/main" id="{FA17C6CE-9F1D-F366-BB2B-3F1DB4A89AE9}"/>
              </a:ext>
            </a:extLst>
          </p:cNvPr>
          <p:cNvSpPr>
            <a:spLocks noGrp="1"/>
          </p:cNvSpPr>
          <p:nvPr>
            <p:ph type="ftr" sz="quarter" idx="3"/>
          </p:nvPr>
        </p:nvSpPr>
        <p:spPr/>
        <p:txBody>
          <a:bodyPr/>
          <a:lstStyle/>
          <a:p>
            <a:r>
              <a:rPr lang="en-US"/>
              <a:t>Confidential</a:t>
            </a:r>
          </a:p>
        </p:txBody>
      </p:sp>
      <p:pic>
        <p:nvPicPr>
          <p:cNvPr id="11" name="Picture 10">
            <a:extLst>
              <a:ext uri="{FF2B5EF4-FFF2-40B4-BE49-F238E27FC236}">
                <a16:creationId xmlns:a16="http://schemas.microsoft.com/office/drawing/2014/main" id="{D24EF98C-435D-15AD-E991-385CB2818CB7}"/>
              </a:ext>
            </a:extLst>
          </p:cNvPr>
          <p:cNvPicPr>
            <a:picLocks noChangeAspect="1"/>
          </p:cNvPicPr>
          <p:nvPr/>
        </p:nvPicPr>
        <p:blipFill>
          <a:blip r:embed="rId7"/>
          <a:stretch>
            <a:fillRect/>
          </a:stretch>
        </p:blipFill>
        <p:spPr>
          <a:xfrm>
            <a:off x="442912" y="3760080"/>
            <a:ext cx="10480158" cy="2527393"/>
          </a:xfrm>
          <a:prstGeom prst="rect">
            <a:avLst/>
          </a:prstGeom>
        </p:spPr>
      </p:pic>
      <p:sp>
        <p:nvSpPr>
          <p:cNvPr id="12" name="Rectangle 11">
            <a:extLst>
              <a:ext uri="{FF2B5EF4-FFF2-40B4-BE49-F238E27FC236}">
                <a16:creationId xmlns:a16="http://schemas.microsoft.com/office/drawing/2014/main" id="{321FA537-1196-CC69-0AC6-A2F702AD8B5B}"/>
              </a:ext>
            </a:extLst>
          </p:cNvPr>
          <p:cNvSpPr/>
          <p:nvPr/>
        </p:nvSpPr>
        <p:spPr>
          <a:xfrm>
            <a:off x="442912" y="3760080"/>
            <a:ext cx="5819665" cy="1205325"/>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sz="2000" noProof="0" err="1"/>
          </a:p>
        </p:txBody>
      </p:sp>
    </p:spTree>
    <p:custDataLst>
      <p:tags r:id="rId1"/>
    </p:custDataLst>
    <p:extLst>
      <p:ext uri="{BB962C8B-B14F-4D97-AF65-F5344CB8AC3E}">
        <p14:creationId xmlns:p14="http://schemas.microsoft.com/office/powerpoint/2010/main" val="1323386195"/>
      </p:ext>
    </p:extLst>
  </p:cSld>
  <p:clrMapOvr>
    <a:masterClrMapping/>
  </p:clrMapOvr>
  <p:extLst>
    <p:ext uri="{6950BFC3-D8DA-4A85-94F7-54DA5524770B}">
      <p188:commentRel xmlns:p188="http://schemas.microsoft.com/office/powerpoint/2018/8/main" r:id="rId4"/>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7FAE4-6062-F542-4973-8224C6D8A41B}"/>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1CCB188A-2E1E-A6E2-ED52-F32E0637A018}"/>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7" name="think-cell data - do not delete" hidden="1">
                        <a:extLst>
                          <a:ext uri="{FF2B5EF4-FFF2-40B4-BE49-F238E27FC236}">
                            <a16:creationId xmlns:a16="http://schemas.microsoft.com/office/drawing/2014/main" id="{1CCB188A-2E1E-A6E2-ED52-F32E0637A01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Picture Placeholder 3" descr="A green and white background&#10;&#10;AI-generated content may be incorrect.">
            <a:extLst>
              <a:ext uri="{FF2B5EF4-FFF2-40B4-BE49-F238E27FC236}">
                <a16:creationId xmlns:a16="http://schemas.microsoft.com/office/drawing/2014/main" id="{132A35F7-389F-744A-AED4-E4A2168443ED}"/>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l="2" r="553" b="551"/>
          <a:stretch/>
        </p:blipFill>
        <p:spPr>
          <a:xfrm>
            <a:off x="120967" y="117853"/>
            <a:ext cx="11950959" cy="6623220"/>
          </a:xfrm>
        </p:spPr>
      </p:pic>
      <p:sp>
        <p:nvSpPr>
          <p:cNvPr id="3" name="Title 2">
            <a:extLst>
              <a:ext uri="{FF2B5EF4-FFF2-40B4-BE49-F238E27FC236}">
                <a16:creationId xmlns:a16="http://schemas.microsoft.com/office/drawing/2014/main" id="{5DCDFE6A-0793-2B42-9450-11BAB8939BE2}"/>
              </a:ext>
            </a:extLst>
          </p:cNvPr>
          <p:cNvSpPr>
            <a:spLocks noGrp="1"/>
          </p:cNvSpPr>
          <p:nvPr>
            <p:ph type="title"/>
          </p:nvPr>
        </p:nvSpPr>
        <p:spPr/>
        <p:txBody>
          <a:bodyPr vert="horz"/>
          <a:lstStyle/>
          <a:p>
            <a:r>
              <a:rPr lang="en-US"/>
              <a:t>Exercise/Exam</a:t>
            </a:r>
          </a:p>
        </p:txBody>
      </p:sp>
      <p:sp>
        <p:nvSpPr>
          <p:cNvPr id="6" name="Content Placeholder 5">
            <a:extLst>
              <a:ext uri="{FF2B5EF4-FFF2-40B4-BE49-F238E27FC236}">
                <a16:creationId xmlns:a16="http://schemas.microsoft.com/office/drawing/2014/main" id="{3C92BB5E-C30B-59C3-0049-591EEF88440C}"/>
              </a:ext>
            </a:extLst>
          </p:cNvPr>
          <p:cNvSpPr>
            <a:spLocks noGrp="1"/>
          </p:cNvSpPr>
          <p:nvPr>
            <p:ph sz="quarter" idx="25"/>
          </p:nvPr>
        </p:nvSpPr>
        <p:spPr/>
        <p:txBody>
          <a:bodyPr/>
          <a:lstStyle/>
          <a:p>
            <a:pPr marL="179388" indent="-179388">
              <a:buFont typeface="Avenir Next LT Pro" panose="020B0504020202020204" pitchFamily="34" charset="0"/>
              <a:buChar char="›"/>
            </a:pPr>
            <a:r>
              <a:rPr lang="en-US"/>
              <a:t>Question</a:t>
            </a:r>
          </a:p>
          <a:p>
            <a:pPr marL="179388" indent="-179388">
              <a:buFont typeface="Avenir Next LT Pro" panose="020B0504020202020204" pitchFamily="34" charset="0"/>
              <a:buChar char="›"/>
            </a:pPr>
            <a:r>
              <a:rPr lang="en-US"/>
              <a:t>Answer</a:t>
            </a:r>
          </a:p>
        </p:txBody>
      </p:sp>
      <p:sp>
        <p:nvSpPr>
          <p:cNvPr id="2" name="Slide Number Placeholder 1">
            <a:extLst>
              <a:ext uri="{FF2B5EF4-FFF2-40B4-BE49-F238E27FC236}">
                <a16:creationId xmlns:a16="http://schemas.microsoft.com/office/drawing/2014/main" id="{7F76BC64-9C9B-A309-9615-4833004C7273}"/>
              </a:ext>
            </a:extLst>
          </p:cNvPr>
          <p:cNvSpPr>
            <a:spLocks noGrp="1"/>
          </p:cNvSpPr>
          <p:nvPr>
            <p:ph type="sldNum" sz="quarter" idx="4"/>
          </p:nvPr>
        </p:nvSpPr>
        <p:spPr/>
        <p:txBody>
          <a:bodyPr/>
          <a:lstStyle/>
          <a:p>
            <a:fld id="{24C8C45C-947F-4981-8B3F-4F32E973C901}" type="slidenum">
              <a:rPr lang="en-US" sz="800" smtClean="0"/>
              <a:pPr/>
              <a:t>22</a:t>
            </a:fld>
            <a:endParaRPr lang="en-US"/>
          </a:p>
        </p:txBody>
      </p:sp>
      <p:sp>
        <p:nvSpPr>
          <p:cNvPr id="5" name="Footer Placeholder 4">
            <a:extLst>
              <a:ext uri="{FF2B5EF4-FFF2-40B4-BE49-F238E27FC236}">
                <a16:creationId xmlns:a16="http://schemas.microsoft.com/office/drawing/2014/main" id="{CA65E639-A73E-678E-27C8-6A82DCB81E83}"/>
              </a:ext>
            </a:extLst>
          </p:cNvPr>
          <p:cNvSpPr>
            <a:spLocks noGrp="1"/>
          </p:cNvSpPr>
          <p:nvPr>
            <p:ph type="ftr" sz="quarter" idx="3"/>
          </p:nvPr>
        </p:nvSpPr>
        <p:spPr/>
        <p:txBody>
          <a:bodyPr/>
          <a:lstStyle/>
          <a:p>
            <a:r>
              <a:rPr lang="en-US"/>
              <a:t>Confidential</a:t>
            </a:r>
          </a:p>
        </p:txBody>
      </p:sp>
    </p:spTree>
    <p:custDataLst>
      <p:tags r:id="rId1"/>
    </p:custDataLst>
    <p:extLst>
      <p:ext uri="{BB962C8B-B14F-4D97-AF65-F5344CB8AC3E}">
        <p14:creationId xmlns:p14="http://schemas.microsoft.com/office/powerpoint/2010/main" val="2482834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35EB9FD4-C6DB-78E5-8C42-5036684C3308}"/>
              </a:ext>
            </a:extLst>
          </p:cNvPr>
          <p:cNvGraphicFramePr>
            <a:graphicFrameLocks noChangeAspect="1"/>
          </p:cNvGraphicFramePr>
          <p:nvPr>
            <p:custDataLst>
              <p:tags r:id="rId2"/>
            </p:custDataLst>
            <p:extLst>
              <p:ext uri="{D42A27DB-BD31-4B8C-83A1-F6EECF244321}">
                <p14:modId xmlns:p14="http://schemas.microsoft.com/office/powerpoint/2010/main" val="25753576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9" name="think-cell data - do not delete" hidden="1">
                        <a:extLst>
                          <a:ext uri="{FF2B5EF4-FFF2-40B4-BE49-F238E27FC236}">
                            <a16:creationId xmlns:a16="http://schemas.microsoft.com/office/drawing/2014/main" id="{35EB9FD4-C6DB-78E5-8C42-5036684C330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C87511-F5C4-C163-5CB4-EF91EBC71DA6}"/>
              </a:ext>
            </a:extLst>
          </p:cNvPr>
          <p:cNvSpPr>
            <a:spLocks noGrp="1"/>
          </p:cNvSpPr>
          <p:nvPr>
            <p:ph type="title"/>
          </p:nvPr>
        </p:nvSpPr>
        <p:spPr>
          <a:xfrm>
            <a:off x="441009" y="444755"/>
            <a:ext cx="11306901" cy="720000"/>
          </a:xfrm>
        </p:spPr>
        <p:txBody>
          <a:bodyPr vert="horz"/>
          <a:lstStyle/>
          <a:p>
            <a:r>
              <a:rPr lang="en-US"/>
              <a:t>Question 2</a:t>
            </a:r>
          </a:p>
        </p:txBody>
      </p:sp>
      <p:sp>
        <p:nvSpPr>
          <p:cNvPr id="3" name="Text Placeholder 2">
            <a:extLst>
              <a:ext uri="{FF2B5EF4-FFF2-40B4-BE49-F238E27FC236}">
                <a16:creationId xmlns:a16="http://schemas.microsoft.com/office/drawing/2014/main" id="{7DE7D0EB-D849-A5A3-99AC-858379C8A61D}"/>
              </a:ext>
            </a:extLst>
          </p:cNvPr>
          <p:cNvSpPr>
            <a:spLocks noGrp="1"/>
          </p:cNvSpPr>
          <p:nvPr>
            <p:ph sz="quarter" idx="24"/>
          </p:nvPr>
        </p:nvSpPr>
        <p:spPr>
          <a:xfrm>
            <a:off x="442914" y="1340662"/>
            <a:ext cx="11306902" cy="5076000"/>
          </a:xfrm>
        </p:spPr>
        <p:txBody>
          <a:bodyPr/>
          <a:lstStyle/>
          <a:p>
            <a:r>
              <a:rPr lang="en-US"/>
              <a:t>True or False:</a:t>
            </a:r>
          </a:p>
          <a:p>
            <a:endParaRPr lang="en-US"/>
          </a:p>
          <a:p>
            <a:r>
              <a:rPr lang="en-US"/>
              <a:t>The RF performance of the SMART HOPPING® 2.0 Access Point 2.4 GHz allows the Access Point to be placed in the same location as an existing SMART HOPPING® 1.0 Access Point with performance equivalent to the SMART HOPPING® 1.0 system.</a:t>
            </a:r>
          </a:p>
        </p:txBody>
      </p:sp>
      <p:sp>
        <p:nvSpPr>
          <p:cNvPr id="10" name="Slide Number Placeholder 9">
            <a:extLst>
              <a:ext uri="{FF2B5EF4-FFF2-40B4-BE49-F238E27FC236}">
                <a16:creationId xmlns:a16="http://schemas.microsoft.com/office/drawing/2014/main" id="{675D5321-16B4-B469-9DB6-9E4AB0B14180}"/>
              </a:ext>
            </a:extLst>
          </p:cNvPr>
          <p:cNvSpPr>
            <a:spLocks noGrp="1"/>
          </p:cNvSpPr>
          <p:nvPr>
            <p:ph type="sldNum" sz="quarter" idx="4"/>
          </p:nvPr>
        </p:nvSpPr>
        <p:spPr/>
        <p:txBody>
          <a:bodyPr/>
          <a:lstStyle/>
          <a:p>
            <a:fld id="{24C8C45C-947F-4981-8B3F-4F32E973C901}" type="slidenum">
              <a:rPr lang="en-US" sz="800" smtClean="0"/>
              <a:pPr/>
              <a:t>23</a:t>
            </a:fld>
            <a:endParaRPr lang="en-US"/>
          </a:p>
        </p:txBody>
      </p:sp>
      <p:sp>
        <p:nvSpPr>
          <p:cNvPr id="11" name="Footer Placeholder 10">
            <a:extLst>
              <a:ext uri="{FF2B5EF4-FFF2-40B4-BE49-F238E27FC236}">
                <a16:creationId xmlns:a16="http://schemas.microsoft.com/office/drawing/2014/main" id="{C7B8E42F-8138-8EB3-4AD4-FD6509EBCEA0}"/>
              </a:ext>
            </a:extLst>
          </p:cNvPr>
          <p:cNvSpPr>
            <a:spLocks noGrp="1"/>
          </p:cNvSpPr>
          <p:nvPr>
            <p:ph type="ftr" sz="quarter" idx="3"/>
          </p:nvPr>
        </p:nvSpPr>
        <p:spPr/>
        <p:txBody>
          <a:bodyPr/>
          <a:lstStyle/>
          <a:p>
            <a:r>
              <a:rPr lang="en-US"/>
              <a:t>Confidential</a:t>
            </a:r>
          </a:p>
        </p:txBody>
      </p:sp>
    </p:spTree>
    <p:custDataLst>
      <p:tags r:id="rId1"/>
    </p:custDataLst>
    <p:extLst>
      <p:ext uri="{BB962C8B-B14F-4D97-AF65-F5344CB8AC3E}">
        <p14:creationId xmlns:p14="http://schemas.microsoft.com/office/powerpoint/2010/main" val="27668908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87511-F5C4-C163-5CB4-EF91EBC71DA6}"/>
              </a:ext>
            </a:extLst>
          </p:cNvPr>
          <p:cNvSpPr>
            <a:spLocks noGrp="1"/>
          </p:cNvSpPr>
          <p:nvPr>
            <p:ph type="title"/>
          </p:nvPr>
        </p:nvSpPr>
        <p:spPr/>
        <p:txBody>
          <a:bodyPr/>
          <a:lstStyle/>
          <a:p>
            <a:r>
              <a:rPr lang="en-US"/>
              <a:t>Answer 2</a:t>
            </a:r>
          </a:p>
        </p:txBody>
      </p:sp>
      <p:sp>
        <p:nvSpPr>
          <p:cNvPr id="3" name="Text Placeholder 2">
            <a:extLst>
              <a:ext uri="{FF2B5EF4-FFF2-40B4-BE49-F238E27FC236}">
                <a16:creationId xmlns:a16="http://schemas.microsoft.com/office/drawing/2014/main" id="{7DE7D0EB-D849-A5A3-99AC-858379C8A61D}"/>
              </a:ext>
            </a:extLst>
          </p:cNvPr>
          <p:cNvSpPr>
            <a:spLocks noGrp="1"/>
          </p:cNvSpPr>
          <p:nvPr>
            <p:ph sz="quarter" idx="24"/>
          </p:nvPr>
        </p:nvSpPr>
        <p:spPr/>
        <p:txBody>
          <a:bodyPr/>
          <a:lstStyle/>
          <a:p>
            <a:r>
              <a:rPr lang="en-US" b="1"/>
              <a:t>True</a:t>
            </a:r>
            <a:r>
              <a:rPr lang="en-US"/>
              <a:t> or False:</a:t>
            </a:r>
          </a:p>
          <a:p>
            <a:endParaRPr lang="en-US"/>
          </a:p>
          <a:p>
            <a:r>
              <a:rPr lang="en-US"/>
              <a:t>The RF performance of the SMART HOPPING® 2.0 Access Point 2.4 GHz allows the Access Point to be placed in the same location as an existing SMART HOPPING® 1.0 Access Point with performance equivalent to the SMART HOPPING® 1.0 system.</a:t>
            </a:r>
          </a:p>
          <a:p>
            <a:endParaRPr lang="en-US"/>
          </a:p>
          <a:p>
            <a:endParaRPr lang="en-US"/>
          </a:p>
          <a:p>
            <a:endParaRPr lang="en-US"/>
          </a:p>
          <a:p>
            <a:endParaRPr lang="en-US"/>
          </a:p>
          <a:p>
            <a:endParaRPr lang="en-US"/>
          </a:p>
          <a:p>
            <a:endParaRPr lang="en-US"/>
          </a:p>
          <a:p>
            <a:endParaRPr lang="en-US"/>
          </a:p>
          <a:p>
            <a:endParaRPr lang="en-US"/>
          </a:p>
          <a:p>
            <a:endParaRPr lang="en-US"/>
          </a:p>
          <a:p>
            <a:r>
              <a:rPr lang="en-US"/>
              <a:t>Answer 2:</a:t>
            </a:r>
          </a:p>
          <a:p>
            <a:r>
              <a:rPr lang="en-US"/>
              <a:t>True</a:t>
            </a:r>
          </a:p>
        </p:txBody>
      </p:sp>
      <p:sp>
        <p:nvSpPr>
          <p:cNvPr id="4" name="Slide Number Placeholder 3">
            <a:extLst>
              <a:ext uri="{FF2B5EF4-FFF2-40B4-BE49-F238E27FC236}">
                <a16:creationId xmlns:a16="http://schemas.microsoft.com/office/drawing/2014/main" id="{3F1C4A36-63BD-B295-8B75-62B83576293B}"/>
              </a:ext>
            </a:extLst>
          </p:cNvPr>
          <p:cNvSpPr>
            <a:spLocks noGrp="1"/>
          </p:cNvSpPr>
          <p:nvPr>
            <p:ph type="sldNum" sz="quarter" idx="4"/>
          </p:nvPr>
        </p:nvSpPr>
        <p:spPr/>
        <p:txBody>
          <a:bodyPr/>
          <a:lstStyle/>
          <a:p>
            <a:fld id="{24C8C45C-947F-4981-8B3F-4F32E973C901}" type="slidenum">
              <a:rPr lang="en-US" sz="800" smtClean="0"/>
              <a:pPr/>
              <a:t>24</a:t>
            </a:fld>
            <a:endParaRPr lang="en-US"/>
          </a:p>
        </p:txBody>
      </p:sp>
      <p:sp>
        <p:nvSpPr>
          <p:cNvPr id="5" name="Footer Placeholder 4">
            <a:extLst>
              <a:ext uri="{FF2B5EF4-FFF2-40B4-BE49-F238E27FC236}">
                <a16:creationId xmlns:a16="http://schemas.microsoft.com/office/drawing/2014/main" id="{2AD03D26-7191-35DD-C9F3-7F751934686B}"/>
              </a:ext>
            </a:extLst>
          </p:cNvPr>
          <p:cNvSpPr>
            <a:spLocks noGrp="1"/>
          </p:cNvSpPr>
          <p:nvPr>
            <p:ph type="ftr" sz="quarter" idx="3"/>
          </p:nvPr>
        </p:nvSpPr>
        <p:spPr/>
        <p:txBody>
          <a:bodyPr/>
          <a:lstStyle/>
          <a:p>
            <a:r>
              <a:rPr lang="en-US"/>
              <a:t>Confidential</a:t>
            </a:r>
          </a:p>
        </p:txBody>
      </p:sp>
    </p:spTree>
    <p:custDataLst>
      <p:tags r:id="rId1"/>
    </p:custDataLst>
    <p:extLst>
      <p:ext uri="{BB962C8B-B14F-4D97-AF65-F5344CB8AC3E}">
        <p14:creationId xmlns:p14="http://schemas.microsoft.com/office/powerpoint/2010/main" val="18132643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87511-F5C4-C163-5CB4-EF91EBC71DA6}"/>
              </a:ext>
            </a:extLst>
          </p:cNvPr>
          <p:cNvSpPr>
            <a:spLocks noGrp="1"/>
          </p:cNvSpPr>
          <p:nvPr>
            <p:ph type="title"/>
          </p:nvPr>
        </p:nvSpPr>
        <p:spPr/>
        <p:txBody>
          <a:bodyPr/>
          <a:lstStyle/>
          <a:p>
            <a:r>
              <a:rPr lang="en-US"/>
              <a:t>Question 4</a:t>
            </a:r>
          </a:p>
        </p:txBody>
      </p:sp>
      <p:sp>
        <p:nvSpPr>
          <p:cNvPr id="3" name="Text Placeholder 2">
            <a:extLst>
              <a:ext uri="{FF2B5EF4-FFF2-40B4-BE49-F238E27FC236}">
                <a16:creationId xmlns:a16="http://schemas.microsoft.com/office/drawing/2014/main" id="{7DE7D0EB-D849-A5A3-99AC-858379C8A61D}"/>
              </a:ext>
            </a:extLst>
          </p:cNvPr>
          <p:cNvSpPr>
            <a:spLocks noGrp="1"/>
          </p:cNvSpPr>
          <p:nvPr>
            <p:ph sz="quarter" idx="24"/>
          </p:nvPr>
        </p:nvSpPr>
        <p:spPr/>
        <p:txBody>
          <a:bodyPr/>
          <a:lstStyle/>
          <a:p>
            <a:r>
              <a:rPr lang="en-US">
                <a:latin typeface="+mn-lt"/>
              </a:rPr>
              <a:t>True or False:</a:t>
            </a:r>
          </a:p>
          <a:p>
            <a:endParaRPr lang="en-US">
              <a:latin typeface="+mn-lt"/>
            </a:endParaRPr>
          </a:p>
          <a:p>
            <a:r>
              <a:rPr lang="en-US">
                <a:effectLst/>
                <a:latin typeface="+mn-lt"/>
                <a:ea typeface="Times New Roman" panose="02020603050405020304" pitchFamily="18" charset="0"/>
                <a:cs typeface="Times New Roman" panose="02020603050405020304" pitchFamily="18" charset="0"/>
              </a:rPr>
              <a:t>The SMART HOPPING® 2.0 Access Point 2.4 GHz has been designed to be compatible with SMART HOPPING® 1.0 systems with Access Point Controllers running D.01.01, D.01.02 or D.02.23 software.</a:t>
            </a:r>
            <a:endParaRPr lang="en-US">
              <a:latin typeface="+mn-lt"/>
            </a:endParaRPr>
          </a:p>
        </p:txBody>
      </p:sp>
      <p:sp>
        <p:nvSpPr>
          <p:cNvPr id="4" name="Slide Number Placeholder 3">
            <a:extLst>
              <a:ext uri="{FF2B5EF4-FFF2-40B4-BE49-F238E27FC236}">
                <a16:creationId xmlns:a16="http://schemas.microsoft.com/office/drawing/2014/main" id="{6ACD94F6-2A99-581C-322D-566177F5B7EA}"/>
              </a:ext>
            </a:extLst>
          </p:cNvPr>
          <p:cNvSpPr>
            <a:spLocks noGrp="1"/>
          </p:cNvSpPr>
          <p:nvPr>
            <p:ph type="sldNum" sz="quarter" idx="4"/>
          </p:nvPr>
        </p:nvSpPr>
        <p:spPr/>
        <p:txBody>
          <a:bodyPr/>
          <a:lstStyle/>
          <a:p>
            <a:fld id="{24C8C45C-947F-4981-8B3F-4F32E973C901}" type="slidenum">
              <a:rPr lang="en-US" sz="800" smtClean="0"/>
              <a:pPr/>
              <a:t>25</a:t>
            </a:fld>
            <a:endParaRPr lang="en-US"/>
          </a:p>
        </p:txBody>
      </p:sp>
      <p:sp>
        <p:nvSpPr>
          <p:cNvPr id="5" name="Footer Placeholder 4">
            <a:extLst>
              <a:ext uri="{FF2B5EF4-FFF2-40B4-BE49-F238E27FC236}">
                <a16:creationId xmlns:a16="http://schemas.microsoft.com/office/drawing/2014/main" id="{4F578356-24CD-00DB-B70F-151DFAF9F8E1}"/>
              </a:ext>
            </a:extLst>
          </p:cNvPr>
          <p:cNvSpPr>
            <a:spLocks noGrp="1"/>
          </p:cNvSpPr>
          <p:nvPr>
            <p:ph type="ftr" sz="quarter" idx="3"/>
          </p:nvPr>
        </p:nvSpPr>
        <p:spPr/>
        <p:txBody>
          <a:bodyPr/>
          <a:lstStyle/>
          <a:p>
            <a:r>
              <a:rPr lang="en-US"/>
              <a:t>Confidential</a:t>
            </a:r>
          </a:p>
        </p:txBody>
      </p:sp>
    </p:spTree>
    <p:custDataLst>
      <p:tags r:id="rId1"/>
    </p:custDataLst>
    <p:extLst>
      <p:ext uri="{BB962C8B-B14F-4D97-AF65-F5344CB8AC3E}">
        <p14:creationId xmlns:p14="http://schemas.microsoft.com/office/powerpoint/2010/main" val="1414977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434D7-CD60-DC71-4DD7-5DAD10D96E4E}"/>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86C1B15-D88B-5F56-ED23-17871B2C0127}"/>
              </a:ext>
            </a:extLst>
          </p:cNvPr>
          <p:cNvGraphicFramePr>
            <a:graphicFrameLocks noChangeAspect="1"/>
          </p:cNvGraphicFramePr>
          <p:nvPr>
            <p:custDataLst>
              <p:tags r:id="rId2"/>
            </p:custDataLst>
            <p:extLst>
              <p:ext uri="{D42A27DB-BD31-4B8C-83A1-F6EECF244321}">
                <p14:modId xmlns:p14="http://schemas.microsoft.com/office/powerpoint/2010/main" val="28047799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5" name="think-cell data - do not delete" hidden="1">
                        <a:extLst>
                          <a:ext uri="{FF2B5EF4-FFF2-40B4-BE49-F238E27FC236}">
                            <a16:creationId xmlns:a16="http://schemas.microsoft.com/office/drawing/2014/main" id="{386C1B15-D88B-5F56-ED23-17871B2C012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6D86569-4923-7690-72A2-AE065DEB231F}"/>
              </a:ext>
            </a:extLst>
          </p:cNvPr>
          <p:cNvSpPr>
            <a:spLocks noGrp="1"/>
          </p:cNvSpPr>
          <p:nvPr>
            <p:ph type="title"/>
          </p:nvPr>
        </p:nvSpPr>
        <p:spPr/>
        <p:txBody>
          <a:bodyPr vert="horz"/>
          <a:lstStyle/>
          <a:p>
            <a:r>
              <a:rPr lang="en-US"/>
              <a:t>Answer 4</a:t>
            </a:r>
          </a:p>
        </p:txBody>
      </p:sp>
      <p:sp>
        <p:nvSpPr>
          <p:cNvPr id="3" name="Text Placeholder 2">
            <a:extLst>
              <a:ext uri="{FF2B5EF4-FFF2-40B4-BE49-F238E27FC236}">
                <a16:creationId xmlns:a16="http://schemas.microsoft.com/office/drawing/2014/main" id="{B809E6DD-4E8F-6F07-CA7E-3436F15350DE}"/>
              </a:ext>
            </a:extLst>
          </p:cNvPr>
          <p:cNvSpPr>
            <a:spLocks noGrp="1"/>
          </p:cNvSpPr>
          <p:nvPr>
            <p:ph sz="quarter" idx="24"/>
          </p:nvPr>
        </p:nvSpPr>
        <p:spPr/>
        <p:txBody>
          <a:bodyPr/>
          <a:lstStyle/>
          <a:p>
            <a:r>
              <a:rPr lang="en-US" b="1">
                <a:latin typeface="+mn-lt"/>
              </a:rPr>
              <a:t>True</a:t>
            </a:r>
            <a:r>
              <a:rPr lang="en-US">
                <a:latin typeface="+mn-lt"/>
              </a:rPr>
              <a:t> or False:</a:t>
            </a:r>
          </a:p>
          <a:p>
            <a:endParaRPr lang="en-US">
              <a:latin typeface="+mn-lt"/>
            </a:endParaRPr>
          </a:p>
          <a:p>
            <a:r>
              <a:rPr lang="en-US">
                <a:effectLst/>
                <a:latin typeface="+mn-lt"/>
                <a:ea typeface="Times New Roman" panose="02020603050405020304" pitchFamily="18" charset="0"/>
                <a:cs typeface="Times New Roman" panose="02020603050405020304" pitchFamily="18" charset="0"/>
              </a:rPr>
              <a:t>The SMART HOPPING® 2.0 Access Point 2.4 GHz has been designed to be compatible with SMART HOPPING® 1.0 systems with Access Point Controllers running D.01.01, D.01.02 or D.02.23 software.</a:t>
            </a:r>
          </a:p>
          <a:p>
            <a:endParaRPr lang="en-US">
              <a:latin typeface="+mn-lt"/>
              <a:cs typeface="Times New Roman" panose="02020603050405020304" pitchFamily="18" charset="0"/>
            </a:endParaRPr>
          </a:p>
          <a:p>
            <a:endParaRPr lang="en-US">
              <a:latin typeface="+mn-lt"/>
              <a:cs typeface="Times New Roman" panose="02020603050405020304" pitchFamily="18" charset="0"/>
            </a:endParaRPr>
          </a:p>
          <a:p>
            <a:endParaRPr lang="en-US">
              <a:latin typeface="+mn-lt"/>
              <a:cs typeface="Times New Roman" panose="02020603050405020304" pitchFamily="18" charset="0"/>
            </a:endParaRPr>
          </a:p>
          <a:p>
            <a:endParaRPr lang="en-US">
              <a:latin typeface="+mn-lt"/>
              <a:cs typeface="Times New Roman" panose="02020603050405020304" pitchFamily="18" charset="0"/>
            </a:endParaRPr>
          </a:p>
          <a:p>
            <a:endParaRPr lang="en-US">
              <a:latin typeface="+mn-lt"/>
              <a:cs typeface="Times New Roman" panose="02020603050405020304" pitchFamily="18" charset="0"/>
            </a:endParaRPr>
          </a:p>
          <a:p>
            <a:endParaRPr lang="en-US">
              <a:latin typeface="+mn-lt"/>
              <a:cs typeface="Times New Roman" panose="02020603050405020304" pitchFamily="18" charset="0"/>
            </a:endParaRPr>
          </a:p>
          <a:p>
            <a:endParaRPr lang="en-US">
              <a:latin typeface="+mn-lt"/>
              <a:cs typeface="Times New Roman" panose="02020603050405020304" pitchFamily="18" charset="0"/>
            </a:endParaRPr>
          </a:p>
          <a:p>
            <a:endParaRPr lang="en-US">
              <a:latin typeface="+mn-lt"/>
              <a:cs typeface="Times New Roman" panose="02020603050405020304" pitchFamily="18" charset="0"/>
            </a:endParaRPr>
          </a:p>
          <a:p>
            <a:endParaRPr lang="en-US">
              <a:latin typeface="+mn-lt"/>
              <a:cs typeface="Times New Roman" panose="02020603050405020304" pitchFamily="18" charset="0"/>
            </a:endParaRPr>
          </a:p>
          <a:p>
            <a:endParaRPr lang="en-US">
              <a:latin typeface="+mn-lt"/>
              <a:cs typeface="Times New Roman" panose="02020603050405020304" pitchFamily="18" charset="0"/>
            </a:endParaRPr>
          </a:p>
          <a:p>
            <a:r>
              <a:rPr lang="en-US">
                <a:latin typeface="+mn-lt"/>
                <a:cs typeface="Times New Roman" panose="02020603050405020304" pitchFamily="18" charset="0"/>
              </a:rPr>
              <a:t>Answer 4:</a:t>
            </a:r>
          </a:p>
          <a:p>
            <a:r>
              <a:rPr lang="en-US">
                <a:latin typeface="+mn-lt"/>
                <a:cs typeface="Times New Roman" panose="02020603050405020304" pitchFamily="18" charset="0"/>
              </a:rPr>
              <a:t>True</a:t>
            </a:r>
            <a:endParaRPr lang="en-US">
              <a:latin typeface="+mn-lt"/>
            </a:endParaRPr>
          </a:p>
        </p:txBody>
      </p:sp>
      <p:sp>
        <p:nvSpPr>
          <p:cNvPr id="6" name="Slide Number Placeholder 5">
            <a:extLst>
              <a:ext uri="{FF2B5EF4-FFF2-40B4-BE49-F238E27FC236}">
                <a16:creationId xmlns:a16="http://schemas.microsoft.com/office/drawing/2014/main" id="{9E21F19A-BDDF-ECB8-3B03-E5B24EE25132}"/>
              </a:ext>
            </a:extLst>
          </p:cNvPr>
          <p:cNvSpPr>
            <a:spLocks noGrp="1"/>
          </p:cNvSpPr>
          <p:nvPr>
            <p:ph type="sldNum" sz="quarter" idx="4"/>
          </p:nvPr>
        </p:nvSpPr>
        <p:spPr/>
        <p:txBody>
          <a:bodyPr/>
          <a:lstStyle/>
          <a:p>
            <a:fld id="{24C8C45C-947F-4981-8B3F-4F32E973C901}" type="slidenum">
              <a:rPr lang="en-US" sz="800" smtClean="0"/>
              <a:pPr/>
              <a:t>26</a:t>
            </a:fld>
            <a:endParaRPr lang="en-US"/>
          </a:p>
        </p:txBody>
      </p:sp>
      <p:sp>
        <p:nvSpPr>
          <p:cNvPr id="7" name="Footer Placeholder 6">
            <a:extLst>
              <a:ext uri="{FF2B5EF4-FFF2-40B4-BE49-F238E27FC236}">
                <a16:creationId xmlns:a16="http://schemas.microsoft.com/office/drawing/2014/main" id="{8FED12BC-6A8D-1C83-94A9-BE888AA40F68}"/>
              </a:ext>
            </a:extLst>
          </p:cNvPr>
          <p:cNvSpPr>
            <a:spLocks noGrp="1"/>
          </p:cNvSpPr>
          <p:nvPr>
            <p:ph type="ftr" sz="quarter" idx="3"/>
          </p:nvPr>
        </p:nvSpPr>
        <p:spPr/>
        <p:txBody>
          <a:bodyPr/>
          <a:lstStyle/>
          <a:p>
            <a:r>
              <a:rPr lang="en-US"/>
              <a:t>Confidential</a:t>
            </a:r>
          </a:p>
        </p:txBody>
      </p:sp>
    </p:spTree>
    <p:custDataLst>
      <p:tags r:id="rId1"/>
    </p:custDataLst>
    <p:extLst>
      <p:ext uri="{BB962C8B-B14F-4D97-AF65-F5344CB8AC3E}">
        <p14:creationId xmlns:p14="http://schemas.microsoft.com/office/powerpoint/2010/main" val="29643707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87511-F5C4-C163-5CB4-EF91EBC71DA6}"/>
              </a:ext>
            </a:extLst>
          </p:cNvPr>
          <p:cNvSpPr>
            <a:spLocks noGrp="1"/>
          </p:cNvSpPr>
          <p:nvPr>
            <p:ph type="title"/>
          </p:nvPr>
        </p:nvSpPr>
        <p:spPr/>
        <p:txBody>
          <a:bodyPr/>
          <a:lstStyle/>
          <a:p>
            <a:r>
              <a:rPr lang="en-US"/>
              <a:t>Question 5</a:t>
            </a:r>
          </a:p>
        </p:txBody>
      </p:sp>
      <p:sp>
        <p:nvSpPr>
          <p:cNvPr id="3" name="Text Placeholder 2">
            <a:extLst>
              <a:ext uri="{FF2B5EF4-FFF2-40B4-BE49-F238E27FC236}">
                <a16:creationId xmlns:a16="http://schemas.microsoft.com/office/drawing/2014/main" id="{7DE7D0EB-D849-A5A3-99AC-858379C8A61D}"/>
              </a:ext>
            </a:extLst>
          </p:cNvPr>
          <p:cNvSpPr>
            <a:spLocks noGrp="1"/>
          </p:cNvSpPr>
          <p:nvPr>
            <p:ph sz="quarter" idx="24"/>
          </p:nvPr>
        </p:nvSpPr>
        <p:spPr/>
        <p:txBody>
          <a:bodyPr/>
          <a:lstStyle/>
          <a:p>
            <a:r>
              <a:rPr lang="en-US">
                <a:latin typeface="+mn-lt"/>
              </a:rPr>
              <a:t>True or False:</a:t>
            </a:r>
          </a:p>
          <a:p>
            <a:endParaRPr lang="en-US">
              <a:latin typeface="+mn-lt"/>
            </a:endParaRPr>
          </a:p>
          <a:p>
            <a:r>
              <a:rPr lang="en-US">
                <a:effectLst/>
                <a:latin typeface="+mn-lt"/>
                <a:ea typeface="Times New Roman" panose="02020603050405020304" pitchFamily="18" charset="0"/>
                <a:cs typeface="Times New Roman" panose="02020603050405020304" pitchFamily="18" charset="0"/>
              </a:rPr>
              <a:t>Gen 1 and Gen 2 SMART HOPPING® 1.0 2.4 GHz Access Points will not be compatible with future SMART HOPPING® 2.0 wireless clients</a:t>
            </a:r>
            <a:r>
              <a:rPr lang="en-US">
                <a:latin typeface="+mn-lt"/>
              </a:rPr>
              <a:t>.</a:t>
            </a:r>
          </a:p>
        </p:txBody>
      </p:sp>
      <p:sp>
        <p:nvSpPr>
          <p:cNvPr id="4" name="Slide Number Placeholder 3">
            <a:extLst>
              <a:ext uri="{FF2B5EF4-FFF2-40B4-BE49-F238E27FC236}">
                <a16:creationId xmlns:a16="http://schemas.microsoft.com/office/drawing/2014/main" id="{EB049514-FA2D-6DF6-0A0F-45AC6CCDCC70}"/>
              </a:ext>
            </a:extLst>
          </p:cNvPr>
          <p:cNvSpPr>
            <a:spLocks noGrp="1"/>
          </p:cNvSpPr>
          <p:nvPr>
            <p:ph type="sldNum" sz="quarter" idx="4"/>
          </p:nvPr>
        </p:nvSpPr>
        <p:spPr/>
        <p:txBody>
          <a:bodyPr/>
          <a:lstStyle/>
          <a:p>
            <a:fld id="{24C8C45C-947F-4981-8B3F-4F32E973C901}" type="slidenum">
              <a:rPr lang="en-US" sz="800" smtClean="0"/>
              <a:pPr/>
              <a:t>27</a:t>
            </a:fld>
            <a:endParaRPr lang="en-US"/>
          </a:p>
        </p:txBody>
      </p:sp>
      <p:sp>
        <p:nvSpPr>
          <p:cNvPr id="5" name="Footer Placeholder 4">
            <a:extLst>
              <a:ext uri="{FF2B5EF4-FFF2-40B4-BE49-F238E27FC236}">
                <a16:creationId xmlns:a16="http://schemas.microsoft.com/office/drawing/2014/main" id="{18462E5F-1570-848F-CA2E-A9FF925C8093}"/>
              </a:ext>
            </a:extLst>
          </p:cNvPr>
          <p:cNvSpPr>
            <a:spLocks noGrp="1"/>
          </p:cNvSpPr>
          <p:nvPr>
            <p:ph type="ftr" sz="quarter" idx="3"/>
          </p:nvPr>
        </p:nvSpPr>
        <p:spPr/>
        <p:txBody>
          <a:bodyPr/>
          <a:lstStyle/>
          <a:p>
            <a:r>
              <a:rPr lang="en-US"/>
              <a:t>Confidential</a:t>
            </a:r>
          </a:p>
        </p:txBody>
      </p:sp>
    </p:spTree>
    <p:custDataLst>
      <p:tags r:id="rId1"/>
    </p:custDataLst>
    <p:extLst>
      <p:ext uri="{BB962C8B-B14F-4D97-AF65-F5344CB8AC3E}">
        <p14:creationId xmlns:p14="http://schemas.microsoft.com/office/powerpoint/2010/main" val="1020832793"/>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4461099-1538-CB87-41E8-EF9DCB0362E7}"/>
              </a:ext>
            </a:extLst>
          </p:cNvPr>
          <p:cNvGraphicFramePr>
            <a:graphicFrameLocks noChangeAspect="1"/>
          </p:cNvGraphicFramePr>
          <p:nvPr>
            <p:custDataLst>
              <p:tags r:id="rId2"/>
            </p:custDataLst>
            <p:extLst>
              <p:ext uri="{D42A27DB-BD31-4B8C-83A1-F6EECF244321}">
                <p14:modId xmlns:p14="http://schemas.microsoft.com/office/powerpoint/2010/main" val="7685437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5" name="think-cell data - do not delete" hidden="1">
                        <a:extLst>
                          <a:ext uri="{FF2B5EF4-FFF2-40B4-BE49-F238E27FC236}">
                            <a16:creationId xmlns:a16="http://schemas.microsoft.com/office/drawing/2014/main" id="{94461099-1538-CB87-41E8-EF9DCB0362E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C87511-F5C4-C163-5CB4-EF91EBC71DA6}"/>
              </a:ext>
            </a:extLst>
          </p:cNvPr>
          <p:cNvSpPr>
            <a:spLocks noGrp="1"/>
          </p:cNvSpPr>
          <p:nvPr>
            <p:ph type="title"/>
          </p:nvPr>
        </p:nvSpPr>
        <p:spPr/>
        <p:txBody>
          <a:bodyPr vert="horz"/>
          <a:lstStyle/>
          <a:p>
            <a:r>
              <a:rPr lang="en-US"/>
              <a:t>Answer 5</a:t>
            </a:r>
          </a:p>
        </p:txBody>
      </p:sp>
      <p:sp>
        <p:nvSpPr>
          <p:cNvPr id="3" name="Text Placeholder 2">
            <a:extLst>
              <a:ext uri="{FF2B5EF4-FFF2-40B4-BE49-F238E27FC236}">
                <a16:creationId xmlns:a16="http://schemas.microsoft.com/office/drawing/2014/main" id="{7DE7D0EB-D849-A5A3-99AC-858379C8A61D}"/>
              </a:ext>
            </a:extLst>
          </p:cNvPr>
          <p:cNvSpPr>
            <a:spLocks noGrp="1"/>
          </p:cNvSpPr>
          <p:nvPr>
            <p:ph sz="quarter" idx="24"/>
          </p:nvPr>
        </p:nvSpPr>
        <p:spPr/>
        <p:txBody>
          <a:bodyPr/>
          <a:lstStyle/>
          <a:p>
            <a:r>
              <a:rPr lang="en-US" b="1">
                <a:latin typeface="+mn-lt"/>
              </a:rPr>
              <a:t>True</a:t>
            </a:r>
            <a:r>
              <a:rPr lang="en-US">
                <a:latin typeface="+mn-lt"/>
              </a:rPr>
              <a:t> or False:</a:t>
            </a:r>
          </a:p>
          <a:p>
            <a:endParaRPr lang="en-US">
              <a:latin typeface="+mn-lt"/>
            </a:endParaRPr>
          </a:p>
          <a:p>
            <a:r>
              <a:rPr lang="en-US">
                <a:effectLst/>
                <a:latin typeface="+mn-lt"/>
                <a:ea typeface="Times New Roman" panose="02020603050405020304" pitchFamily="18" charset="0"/>
                <a:cs typeface="Times New Roman" panose="02020603050405020304" pitchFamily="18" charset="0"/>
              </a:rPr>
              <a:t>Gen 1 and Gen 2 SMART HOPPING® 1.0 2.4 GHz Access Points will not be compatible with future SMART HOPPING® 2.0 wireless clients</a:t>
            </a:r>
            <a:r>
              <a:rPr lang="en-US">
                <a:latin typeface="+mn-lt"/>
              </a:rPr>
              <a:t>.</a:t>
            </a:r>
          </a:p>
          <a:p>
            <a:endParaRPr lang="en-US">
              <a:latin typeface="+mn-lt"/>
            </a:endParaRPr>
          </a:p>
          <a:p>
            <a:endParaRPr lang="en-US">
              <a:latin typeface="+mn-lt"/>
            </a:endParaRPr>
          </a:p>
          <a:p>
            <a:endParaRPr lang="en-US">
              <a:latin typeface="+mn-lt"/>
            </a:endParaRPr>
          </a:p>
          <a:p>
            <a:endParaRPr lang="en-US">
              <a:latin typeface="+mn-lt"/>
            </a:endParaRPr>
          </a:p>
          <a:p>
            <a:endParaRPr lang="en-US">
              <a:latin typeface="+mn-lt"/>
            </a:endParaRPr>
          </a:p>
          <a:p>
            <a:endParaRPr lang="en-US">
              <a:latin typeface="+mn-lt"/>
            </a:endParaRPr>
          </a:p>
          <a:p>
            <a:endParaRPr lang="en-US">
              <a:latin typeface="+mn-lt"/>
            </a:endParaRPr>
          </a:p>
          <a:p>
            <a:endParaRPr lang="en-US">
              <a:latin typeface="+mn-lt"/>
            </a:endParaRPr>
          </a:p>
          <a:p>
            <a:endParaRPr lang="en-US">
              <a:latin typeface="+mn-lt"/>
            </a:endParaRPr>
          </a:p>
          <a:p>
            <a:endParaRPr lang="en-US">
              <a:latin typeface="+mn-lt"/>
            </a:endParaRPr>
          </a:p>
          <a:p>
            <a:r>
              <a:rPr lang="en-US">
                <a:latin typeface="+mn-lt"/>
              </a:rPr>
              <a:t>Answer 5:</a:t>
            </a:r>
          </a:p>
          <a:p>
            <a:r>
              <a:rPr lang="en-US">
                <a:latin typeface="+mn-lt"/>
              </a:rPr>
              <a:t>True </a:t>
            </a:r>
          </a:p>
          <a:p>
            <a:endParaRPr lang="en-US">
              <a:latin typeface="+mn-lt"/>
            </a:endParaRPr>
          </a:p>
        </p:txBody>
      </p:sp>
      <p:sp>
        <p:nvSpPr>
          <p:cNvPr id="4" name="Slide Number Placeholder 3">
            <a:extLst>
              <a:ext uri="{FF2B5EF4-FFF2-40B4-BE49-F238E27FC236}">
                <a16:creationId xmlns:a16="http://schemas.microsoft.com/office/drawing/2014/main" id="{ED50A974-E842-116F-0C11-4CFA70A3F4DA}"/>
              </a:ext>
            </a:extLst>
          </p:cNvPr>
          <p:cNvSpPr>
            <a:spLocks noGrp="1"/>
          </p:cNvSpPr>
          <p:nvPr>
            <p:ph type="sldNum" sz="quarter" idx="4"/>
          </p:nvPr>
        </p:nvSpPr>
        <p:spPr/>
        <p:txBody>
          <a:bodyPr/>
          <a:lstStyle/>
          <a:p>
            <a:fld id="{24C8C45C-947F-4981-8B3F-4F32E973C901}" type="slidenum">
              <a:rPr lang="en-US" sz="800" smtClean="0"/>
              <a:pPr/>
              <a:t>28</a:t>
            </a:fld>
            <a:endParaRPr lang="en-US"/>
          </a:p>
        </p:txBody>
      </p:sp>
      <p:sp>
        <p:nvSpPr>
          <p:cNvPr id="6" name="Footer Placeholder 5">
            <a:extLst>
              <a:ext uri="{FF2B5EF4-FFF2-40B4-BE49-F238E27FC236}">
                <a16:creationId xmlns:a16="http://schemas.microsoft.com/office/drawing/2014/main" id="{1D10A841-8B60-17DA-8A76-E20C93E5947C}"/>
              </a:ext>
            </a:extLst>
          </p:cNvPr>
          <p:cNvSpPr>
            <a:spLocks noGrp="1"/>
          </p:cNvSpPr>
          <p:nvPr>
            <p:ph type="ftr" sz="quarter" idx="3"/>
          </p:nvPr>
        </p:nvSpPr>
        <p:spPr/>
        <p:txBody>
          <a:bodyPr/>
          <a:lstStyle/>
          <a:p>
            <a:r>
              <a:rPr lang="en-US"/>
              <a:t>Confidential</a:t>
            </a:r>
          </a:p>
        </p:txBody>
      </p:sp>
    </p:spTree>
    <p:custDataLst>
      <p:tags r:id="rId1"/>
    </p:custDataLst>
    <p:extLst>
      <p:ext uri="{BB962C8B-B14F-4D97-AF65-F5344CB8AC3E}">
        <p14:creationId xmlns:p14="http://schemas.microsoft.com/office/powerpoint/2010/main" val="5397795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33EA85D4-E10B-7E1A-F925-663EBA3BEA1F}"/>
              </a:ext>
            </a:extLst>
          </p:cNvPr>
          <p:cNvGraphicFramePr>
            <a:graphicFrameLocks noChangeAspect="1"/>
          </p:cNvGraphicFramePr>
          <p:nvPr>
            <p:custDataLst>
              <p:tags r:id="rId1"/>
            </p:custDataLst>
            <p:extLst>
              <p:ext uri="{D42A27DB-BD31-4B8C-83A1-F6EECF244321}">
                <p14:modId xmlns:p14="http://schemas.microsoft.com/office/powerpoint/2010/main" val="28121671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9" name="think-cell data - do not delete" hidden="1">
                        <a:extLst>
                          <a:ext uri="{FF2B5EF4-FFF2-40B4-BE49-F238E27FC236}">
                            <a16:creationId xmlns:a16="http://schemas.microsoft.com/office/drawing/2014/main" id="{33EA85D4-E10B-7E1A-F925-663EBA3BEA1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Placeholder 4" descr="A blue and yellow gradient&#10;&#10;AI-generated content may be incorrect.">
            <a:extLst>
              <a:ext uri="{FF2B5EF4-FFF2-40B4-BE49-F238E27FC236}">
                <a16:creationId xmlns:a16="http://schemas.microsoft.com/office/drawing/2014/main" id="{E60EDAC3-C242-5050-6930-5BD53A639C51}"/>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1706" t="1719" r="1720" b="1705"/>
          <a:stretch/>
        </p:blipFill>
        <p:spPr>
          <a:xfrm>
            <a:off x="120967" y="117853"/>
            <a:ext cx="11950959" cy="6623220"/>
          </a:xfrm>
        </p:spPr>
      </p:pic>
      <p:sp>
        <p:nvSpPr>
          <p:cNvPr id="6" name="Title 5">
            <a:extLst>
              <a:ext uri="{FF2B5EF4-FFF2-40B4-BE49-F238E27FC236}">
                <a16:creationId xmlns:a16="http://schemas.microsoft.com/office/drawing/2014/main" id="{57B8E502-D05F-52A5-DDD1-F6F9E4163B04}"/>
              </a:ext>
            </a:extLst>
          </p:cNvPr>
          <p:cNvSpPr>
            <a:spLocks noGrp="1"/>
          </p:cNvSpPr>
          <p:nvPr>
            <p:ph type="title"/>
          </p:nvPr>
        </p:nvSpPr>
        <p:spPr/>
        <p:txBody>
          <a:bodyPr vert="horz"/>
          <a:lstStyle/>
          <a:p>
            <a:r>
              <a:rPr lang="en-US"/>
              <a:t>Documentation</a:t>
            </a:r>
          </a:p>
        </p:txBody>
      </p:sp>
      <p:sp>
        <p:nvSpPr>
          <p:cNvPr id="8" name="Content Placeholder 7">
            <a:extLst>
              <a:ext uri="{FF2B5EF4-FFF2-40B4-BE49-F238E27FC236}">
                <a16:creationId xmlns:a16="http://schemas.microsoft.com/office/drawing/2014/main" id="{C6DDF2E0-83BD-DC5B-C882-B2C14D82B6AE}"/>
              </a:ext>
            </a:extLst>
          </p:cNvPr>
          <p:cNvSpPr>
            <a:spLocks noGrp="1"/>
          </p:cNvSpPr>
          <p:nvPr>
            <p:ph sz="quarter" idx="25"/>
          </p:nvPr>
        </p:nvSpPr>
        <p:spPr/>
        <p:txBody>
          <a:bodyPr/>
          <a:lstStyle/>
          <a:p>
            <a:endParaRPr lang="en-US"/>
          </a:p>
        </p:txBody>
      </p:sp>
      <p:sp>
        <p:nvSpPr>
          <p:cNvPr id="4" name="Slide Number Placeholder 3">
            <a:extLst>
              <a:ext uri="{FF2B5EF4-FFF2-40B4-BE49-F238E27FC236}">
                <a16:creationId xmlns:a16="http://schemas.microsoft.com/office/drawing/2014/main" id="{D1D111CE-D3E2-D8AD-959F-11B7606355B8}"/>
              </a:ext>
            </a:extLst>
          </p:cNvPr>
          <p:cNvSpPr>
            <a:spLocks noGrp="1"/>
          </p:cNvSpPr>
          <p:nvPr>
            <p:ph type="sldNum" sz="quarter" idx="4"/>
          </p:nvPr>
        </p:nvSpPr>
        <p:spPr/>
        <p:txBody>
          <a:bodyPr/>
          <a:lstStyle/>
          <a:p>
            <a:fld id="{24C8C45C-947F-4981-8B3F-4F32E973C901}" type="slidenum">
              <a:rPr lang="en-US" sz="800" smtClean="0"/>
              <a:pPr/>
              <a:t>29</a:t>
            </a:fld>
            <a:endParaRPr lang="en-US"/>
          </a:p>
        </p:txBody>
      </p:sp>
      <p:sp>
        <p:nvSpPr>
          <p:cNvPr id="2" name="Footer Placeholder 1">
            <a:extLst>
              <a:ext uri="{FF2B5EF4-FFF2-40B4-BE49-F238E27FC236}">
                <a16:creationId xmlns:a16="http://schemas.microsoft.com/office/drawing/2014/main" id="{96689C30-ADA1-D3EE-9BBB-B7D3CB15EFD7}"/>
              </a:ext>
            </a:extLst>
          </p:cNvPr>
          <p:cNvSpPr>
            <a:spLocks noGrp="1"/>
          </p:cNvSpPr>
          <p:nvPr>
            <p:ph type="ftr" sz="quarter" idx="3"/>
          </p:nvPr>
        </p:nvSpPr>
        <p:spPr/>
        <p:txBody>
          <a:bodyPr/>
          <a:lstStyle/>
          <a:p>
            <a:r>
              <a:rPr lang="en-US"/>
              <a:t>Confidential</a:t>
            </a:r>
          </a:p>
        </p:txBody>
      </p:sp>
    </p:spTree>
    <p:extLst>
      <p:ext uri="{BB962C8B-B14F-4D97-AF65-F5344CB8AC3E}">
        <p14:creationId xmlns:p14="http://schemas.microsoft.com/office/powerpoint/2010/main" val="3678252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75758-D1D7-97EE-D48B-80B2E31BC7E3}"/>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6EB2D2AF-EE0E-E544-69D3-716282C86A53}"/>
              </a:ext>
            </a:extLst>
          </p:cNvPr>
          <p:cNvGraphicFramePr>
            <a:graphicFrameLocks noChangeAspect="1"/>
          </p:cNvGraphicFramePr>
          <p:nvPr>
            <p:custDataLst>
              <p:tags r:id="rId1"/>
            </p:custDataLst>
            <p:extLst>
              <p:ext uri="{D42A27DB-BD31-4B8C-83A1-F6EECF244321}">
                <p14:modId xmlns:p14="http://schemas.microsoft.com/office/powerpoint/2010/main" val="32527415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8" name="think-cell data - do not delete" hidden="1">
                        <a:extLst>
                          <a:ext uri="{FF2B5EF4-FFF2-40B4-BE49-F238E27FC236}">
                            <a16:creationId xmlns:a16="http://schemas.microsoft.com/office/drawing/2014/main" id="{6EB2D2AF-EE0E-E544-69D3-716282C86A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1DFA262B-CDD3-9054-5823-6E01DEECA975}"/>
              </a:ext>
            </a:extLst>
          </p:cNvPr>
          <p:cNvSpPr>
            <a:spLocks noGrp="1"/>
          </p:cNvSpPr>
          <p:nvPr>
            <p:ph type="title"/>
          </p:nvPr>
        </p:nvSpPr>
        <p:spPr/>
        <p:txBody>
          <a:bodyPr vert="horz"/>
          <a:lstStyle/>
          <a:p>
            <a:r>
              <a:rPr lang="en-US"/>
              <a:t>Chapter/Module objectives</a:t>
            </a:r>
          </a:p>
        </p:txBody>
      </p:sp>
      <p:sp>
        <p:nvSpPr>
          <p:cNvPr id="7" name="Content Placeholder 6">
            <a:extLst>
              <a:ext uri="{FF2B5EF4-FFF2-40B4-BE49-F238E27FC236}">
                <a16:creationId xmlns:a16="http://schemas.microsoft.com/office/drawing/2014/main" id="{70A87C4D-03C4-0397-63FD-1C3D83149523}"/>
              </a:ext>
            </a:extLst>
          </p:cNvPr>
          <p:cNvSpPr>
            <a:spLocks noGrp="1"/>
          </p:cNvSpPr>
          <p:nvPr>
            <p:ph sz="quarter" idx="24"/>
          </p:nvPr>
        </p:nvSpPr>
        <p:spPr/>
        <p:txBody>
          <a:bodyPr/>
          <a:lstStyle/>
          <a:p>
            <a:r>
              <a:rPr lang="en-US"/>
              <a:t>This chapter/module will cover the following topics</a:t>
            </a:r>
          </a:p>
          <a:p>
            <a:pPr marL="360363" indent="-179388">
              <a:buFont typeface="Arial" panose="020B0604020202020204" pitchFamily="34" charset="0"/>
              <a:buChar char="•"/>
            </a:pPr>
            <a:r>
              <a:rPr lang="en-US" sz="1400"/>
              <a:t>Overview</a:t>
            </a:r>
          </a:p>
          <a:p>
            <a:pPr marL="360363" indent="-179388">
              <a:buFont typeface="Arial" panose="020B0604020202020204" pitchFamily="34" charset="0"/>
              <a:buChar char="•"/>
            </a:pPr>
            <a:r>
              <a:rPr lang="en-US" sz="1400"/>
              <a:t>Compatibility</a:t>
            </a:r>
          </a:p>
          <a:p>
            <a:pPr marL="360363" indent="-179388">
              <a:buFont typeface="Arial" panose="020B0604020202020204" pitchFamily="34" charset="0"/>
              <a:buChar char="•"/>
            </a:pPr>
            <a:r>
              <a:rPr lang="en-US" sz="1400"/>
              <a:t>Documentation</a:t>
            </a:r>
          </a:p>
          <a:p>
            <a:pPr marL="360363" indent="-179388">
              <a:buFont typeface="Arial" panose="020B0604020202020204" pitchFamily="34" charset="0"/>
              <a:buChar char="•"/>
            </a:pPr>
            <a:r>
              <a:rPr lang="en-US" sz="1400"/>
              <a:t>Products and ordering</a:t>
            </a:r>
          </a:p>
          <a:p>
            <a:pPr marL="360363" indent="-179388">
              <a:buFont typeface="Arial" panose="020B0604020202020204" pitchFamily="34" charset="0"/>
              <a:buChar char="•"/>
            </a:pPr>
            <a:r>
              <a:rPr lang="en-US" sz="1400"/>
              <a:t>Comparison</a:t>
            </a:r>
          </a:p>
          <a:p>
            <a:pPr marL="720725" lvl="1" indent="-180975">
              <a:buFont typeface="Avenir Next LT Pro" panose="020B0504020202020204" pitchFamily="34" charset="0"/>
              <a:buChar char="›"/>
            </a:pPr>
            <a:r>
              <a:rPr lang="en-US" sz="1400"/>
              <a:t>Basic installation</a:t>
            </a:r>
          </a:p>
          <a:p>
            <a:pPr marL="720725" lvl="1" indent="-180975">
              <a:buFont typeface="Avenir Next LT Pro" panose="020B0504020202020204" pitchFamily="34" charset="0"/>
              <a:buChar char="›"/>
            </a:pPr>
            <a:r>
              <a:rPr lang="en-US" sz="1400"/>
              <a:t>Layer 3 installation</a:t>
            </a:r>
          </a:p>
          <a:p>
            <a:pPr marL="360363" indent="-179388">
              <a:buFont typeface="Arial" panose="020B0604020202020204" pitchFamily="34" charset="0"/>
              <a:buChar char="•"/>
            </a:pPr>
            <a:r>
              <a:rPr lang="en-US" sz="1400"/>
              <a:t>Troubleshooting</a:t>
            </a:r>
          </a:p>
          <a:p>
            <a:pPr marL="360363" indent="-179388">
              <a:buFont typeface="Arial" panose="020B0604020202020204" pitchFamily="34" charset="0"/>
              <a:buChar char="•"/>
            </a:pPr>
            <a:r>
              <a:rPr lang="en-US" sz="1400"/>
              <a:t>Test and inspection</a:t>
            </a:r>
          </a:p>
        </p:txBody>
      </p:sp>
      <p:sp>
        <p:nvSpPr>
          <p:cNvPr id="4" name="Slide Number Placeholder 3">
            <a:extLst>
              <a:ext uri="{FF2B5EF4-FFF2-40B4-BE49-F238E27FC236}">
                <a16:creationId xmlns:a16="http://schemas.microsoft.com/office/drawing/2014/main" id="{00C2AC4C-91CB-1ED2-E33A-AD7602922D94}"/>
              </a:ext>
            </a:extLst>
          </p:cNvPr>
          <p:cNvSpPr>
            <a:spLocks noGrp="1"/>
          </p:cNvSpPr>
          <p:nvPr>
            <p:ph type="sldNum" sz="quarter" idx="4"/>
          </p:nvPr>
        </p:nvSpPr>
        <p:spPr/>
        <p:txBody>
          <a:bodyPr/>
          <a:lstStyle/>
          <a:p>
            <a:fld id="{24C8C45C-947F-4981-8B3F-4F32E973C901}" type="slidenum">
              <a:rPr lang="en-US" sz="800" smtClean="0"/>
              <a:pPr/>
              <a:t>3</a:t>
            </a:fld>
            <a:endParaRPr lang="en-US"/>
          </a:p>
        </p:txBody>
      </p:sp>
      <p:sp>
        <p:nvSpPr>
          <p:cNvPr id="2" name="Footer Placeholder 1">
            <a:extLst>
              <a:ext uri="{FF2B5EF4-FFF2-40B4-BE49-F238E27FC236}">
                <a16:creationId xmlns:a16="http://schemas.microsoft.com/office/drawing/2014/main" id="{BA5F2F34-5988-79EE-32A7-BBA6B484BD63}"/>
              </a:ext>
            </a:extLst>
          </p:cNvPr>
          <p:cNvSpPr>
            <a:spLocks noGrp="1"/>
          </p:cNvSpPr>
          <p:nvPr>
            <p:ph type="ftr" sz="quarter" idx="3"/>
          </p:nvPr>
        </p:nvSpPr>
        <p:spPr/>
        <p:txBody>
          <a:bodyPr/>
          <a:lstStyle/>
          <a:p>
            <a:r>
              <a:rPr lang="en-US"/>
              <a:t>Confidential</a:t>
            </a:r>
          </a:p>
        </p:txBody>
      </p:sp>
    </p:spTree>
    <p:extLst>
      <p:ext uri="{BB962C8B-B14F-4D97-AF65-F5344CB8AC3E}">
        <p14:creationId xmlns:p14="http://schemas.microsoft.com/office/powerpoint/2010/main" val="30202777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92724E8B-2389-7030-A2CF-703274D16311}"/>
              </a:ext>
            </a:extLst>
          </p:cNvPr>
          <p:cNvGraphicFramePr>
            <a:graphicFrameLocks noChangeAspect="1"/>
          </p:cNvGraphicFramePr>
          <p:nvPr>
            <p:custDataLst>
              <p:tags r:id="rId2"/>
            </p:custDataLst>
            <p:extLst>
              <p:ext uri="{D42A27DB-BD31-4B8C-83A1-F6EECF244321}">
                <p14:modId xmlns:p14="http://schemas.microsoft.com/office/powerpoint/2010/main" val="5995498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70" imgH="371" progId="TCLayout.ActiveDocument.1">
                  <p:embed/>
                </p:oleObj>
              </mc:Choice>
              <mc:Fallback>
                <p:oleObj name="think-cell Slide" r:id="rId5" imgW="370" imgH="371" progId="TCLayout.ActiveDocument.1">
                  <p:embed/>
                  <p:pic>
                    <p:nvPicPr>
                      <p:cNvPr id="2" name="think-cell data - do not delete" hidden="1">
                        <a:extLst>
                          <a:ext uri="{FF2B5EF4-FFF2-40B4-BE49-F238E27FC236}">
                            <a16:creationId xmlns:a16="http://schemas.microsoft.com/office/drawing/2014/main" id="{92724E8B-2389-7030-A2CF-703274D1631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F46827B6-E3AA-80F9-4D2C-75ED5C352554}"/>
              </a:ext>
            </a:extLst>
          </p:cNvPr>
          <p:cNvSpPr>
            <a:spLocks noGrp="1"/>
          </p:cNvSpPr>
          <p:nvPr>
            <p:ph type="title"/>
          </p:nvPr>
        </p:nvSpPr>
        <p:spPr/>
        <p:txBody>
          <a:bodyPr vert="horz"/>
          <a:lstStyle/>
          <a:p>
            <a:r>
              <a:rPr lang="en-US"/>
              <a:t>Documentation</a:t>
            </a:r>
          </a:p>
        </p:txBody>
      </p:sp>
      <p:sp>
        <p:nvSpPr>
          <p:cNvPr id="5" name="Text Placeholder 4">
            <a:extLst>
              <a:ext uri="{FF2B5EF4-FFF2-40B4-BE49-F238E27FC236}">
                <a16:creationId xmlns:a16="http://schemas.microsoft.com/office/drawing/2014/main" id="{34E258C7-F425-BC62-A2B0-AECC4DDD53D4}"/>
              </a:ext>
            </a:extLst>
          </p:cNvPr>
          <p:cNvSpPr>
            <a:spLocks noGrp="1"/>
          </p:cNvSpPr>
          <p:nvPr>
            <p:ph sz="quarter" idx="24"/>
          </p:nvPr>
        </p:nvSpPr>
        <p:spPr/>
        <p:txBody>
          <a:bodyPr>
            <a:normAutofit/>
          </a:bodyPr>
          <a:lstStyle/>
          <a:p>
            <a:r>
              <a:rPr lang="en-US"/>
              <a:t>The SMART HOPPING® documentation portfolio for this release includes the following documents:</a:t>
            </a:r>
          </a:p>
          <a:p>
            <a:pPr marL="358775" indent="-176213">
              <a:spcAft>
                <a:spcPts val="600"/>
              </a:spcAft>
              <a:buFont typeface="Arial" panose="020B0604020202020204" pitchFamily="34" charset="0"/>
              <a:buChar char="•"/>
            </a:pPr>
            <a:r>
              <a:rPr lang="en-US" sz="1400"/>
              <a:t>453564900981	SMART HOPPING® 2.0 Learning Products Documentation Portfolio				*** NEW ***</a:t>
            </a:r>
          </a:p>
          <a:p>
            <a:pPr marL="719138" lvl="1" indent="-179388">
              <a:spcAft>
                <a:spcPts val="600"/>
              </a:spcAft>
              <a:buFont typeface="Avenir Next LT Pro" panose="020B0504020202020204" pitchFamily="34" charset="0"/>
              <a:buChar char="›"/>
            </a:pPr>
            <a:r>
              <a:rPr lang="en-US" sz="1400"/>
              <a:t>453564900901	SMART HOPPING® 2.0 Installation and Configuration Guide 			*** NEW ***			RTX3471 - SMART HOPPING® 2.0 Access Point 2.4GHz Installation Guide 		*** NEW ***</a:t>
            </a:r>
          </a:p>
          <a:p>
            <a:pPr marL="719138" lvl="1" indent="-179388">
              <a:spcAft>
                <a:spcPts val="600"/>
              </a:spcAft>
              <a:buFont typeface="Avenir Next LT Pro" panose="020B0504020202020204" pitchFamily="34" charset="0"/>
              <a:buChar char="›"/>
            </a:pPr>
            <a:r>
              <a:rPr lang="en-US" sz="1400"/>
              <a:t>453564900971	SMART HOPPING® 2.0 Upgrade Guide					*** NEW ***</a:t>
            </a:r>
          </a:p>
          <a:p>
            <a:pPr marL="719138" lvl="1" indent="-179388">
              <a:spcAft>
                <a:spcPts val="600"/>
              </a:spcAft>
              <a:buFont typeface="Avenir Next LT Pro" panose="020B0504020202020204" pitchFamily="34" charset="0"/>
              <a:buChar char="›"/>
            </a:pPr>
            <a:r>
              <a:rPr lang="en-US" sz="1400"/>
              <a:t>453665023231	Accessing SMART HOPPING® Documentation from Philips			*** NEW ***</a:t>
            </a:r>
          </a:p>
          <a:p>
            <a:pPr marL="555625" lvl="1">
              <a:buNone/>
            </a:pPr>
            <a:endParaRPr lang="en-US" sz="1400"/>
          </a:p>
          <a:p>
            <a:pPr marL="555625" lvl="1">
              <a:buNone/>
            </a:pPr>
            <a:r>
              <a:rPr lang="en-US" sz="1400"/>
              <a:t>Existing documents that still apply:</a:t>
            </a:r>
          </a:p>
          <a:p>
            <a:pPr marL="719138" lvl="1" indent="-179388">
              <a:spcAft>
                <a:spcPts val="600"/>
              </a:spcAft>
              <a:buFont typeface="Avenir Next LT Pro" panose="020B0504020202020204" pitchFamily="34" charset="0"/>
              <a:buChar char="›"/>
              <a:tabLst>
                <a:tab pos="715963" algn="l"/>
              </a:tabLst>
            </a:pPr>
            <a:r>
              <a:rPr lang="en-US" sz="1400"/>
              <a:t>453564414861	</a:t>
            </a:r>
            <a:r>
              <a:rPr lang="en-US" sz="1400" err="1"/>
              <a:t>IntelliVue</a:t>
            </a:r>
            <a:r>
              <a:rPr lang="en-US" sz="1400"/>
              <a:t> SMART HOPPING® Access Point Controller Installation Guide		Edition 2</a:t>
            </a:r>
          </a:p>
          <a:p>
            <a:pPr marL="719138" lvl="1" indent="-179388">
              <a:spcAft>
                <a:spcPts val="600"/>
              </a:spcAft>
              <a:buFont typeface="Avenir Next LT Pro" panose="020B0504020202020204" pitchFamily="34" charset="0"/>
              <a:buChar char="›"/>
              <a:tabLst>
                <a:tab pos="715963" algn="l"/>
              </a:tabLst>
            </a:pPr>
            <a:r>
              <a:rPr lang="en-US" sz="1400"/>
              <a:t>453564414891	</a:t>
            </a:r>
            <a:r>
              <a:rPr lang="en-US" sz="1400" err="1"/>
              <a:t>IntelliVue</a:t>
            </a:r>
            <a:r>
              <a:rPr lang="en-US" sz="1400"/>
              <a:t> SMART HOPPING® Synchronization Unit Installation Guide		Edition 4	</a:t>
            </a:r>
          </a:p>
          <a:p>
            <a:pPr marL="719138" lvl="1" indent="-179388">
              <a:spcAft>
                <a:spcPts val="600"/>
              </a:spcAft>
              <a:buFont typeface="Avenir Next LT Pro" panose="020B0504020202020204" pitchFamily="34" charset="0"/>
              <a:buChar char="›"/>
              <a:tabLst>
                <a:tab pos="715963" algn="l"/>
              </a:tabLst>
            </a:pPr>
            <a:r>
              <a:rPr lang="en-US" sz="1400"/>
              <a:t>453564414881	</a:t>
            </a:r>
            <a:r>
              <a:rPr lang="en-US" sz="1400" err="1"/>
              <a:t>IntelliVue</a:t>
            </a:r>
            <a:r>
              <a:rPr lang="en-US" sz="1400"/>
              <a:t> SMART HOPPING® 2.4 GHz Access Point Installation Guide		Edition 2	</a:t>
            </a:r>
          </a:p>
        </p:txBody>
      </p:sp>
      <p:sp>
        <p:nvSpPr>
          <p:cNvPr id="3" name="Slide Number Placeholder 2">
            <a:extLst>
              <a:ext uri="{FF2B5EF4-FFF2-40B4-BE49-F238E27FC236}">
                <a16:creationId xmlns:a16="http://schemas.microsoft.com/office/drawing/2014/main" id="{6CF5712A-1C51-5F92-4667-890F5E57BA55}"/>
              </a:ext>
            </a:extLst>
          </p:cNvPr>
          <p:cNvSpPr>
            <a:spLocks noGrp="1"/>
          </p:cNvSpPr>
          <p:nvPr>
            <p:ph type="sldNum" sz="quarter" idx="4"/>
          </p:nvPr>
        </p:nvSpPr>
        <p:spPr/>
        <p:txBody>
          <a:bodyPr/>
          <a:lstStyle/>
          <a:p>
            <a:fld id="{24C8C45C-947F-4981-8B3F-4F32E973C901}" type="slidenum">
              <a:rPr lang="en-US" sz="800" smtClean="0"/>
              <a:pPr/>
              <a:t>30</a:t>
            </a:fld>
            <a:endParaRPr lang="en-US"/>
          </a:p>
        </p:txBody>
      </p:sp>
      <p:sp>
        <p:nvSpPr>
          <p:cNvPr id="6" name="Footer Placeholder 5">
            <a:extLst>
              <a:ext uri="{FF2B5EF4-FFF2-40B4-BE49-F238E27FC236}">
                <a16:creationId xmlns:a16="http://schemas.microsoft.com/office/drawing/2014/main" id="{C46F4DD2-EED5-E24B-9B35-7B7E17B16862}"/>
              </a:ext>
            </a:extLst>
          </p:cNvPr>
          <p:cNvSpPr>
            <a:spLocks noGrp="1"/>
          </p:cNvSpPr>
          <p:nvPr>
            <p:ph type="ftr" sz="quarter" idx="3"/>
          </p:nvPr>
        </p:nvSpPr>
        <p:spPr/>
        <p:txBody>
          <a:bodyPr/>
          <a:lstStyle/>
          <a:p>
            <a:r>
              <a:rPr lang="en-US"/>
              <a:t>Confidential</a:t>
            </a:r>
          </a:p>
        </p:txBody>
      </p:sp>
    </p:spTree>
    <p:custDataLst>
      <p:tags r:id="rId1"/>
    </p:custDataLst>
    <p:extLst>
      <p:ext uri="{BB962C8B-B14F-4D97-AF65-F5344CB8AC3E}">
        <p14:creationId xmlns:p14="http://schemas.microsoft.com/office/powerpoint/2010/main" val="215707936"/>
      </p:ext>
    </p:extLst>
  </p:cSld>
  <p:clrMapOvr>
    <a:masterClrMapping/>
  </p:clrMapOvr>
  <p:extLst>
    <p:ext uri="{6950BFC3-D8DA-4A85-94F7-54DA5524770B}">
      <p188:commentRel xmlns:p188="http://schemas.microsoft.com/office/powerpoint/2018/8/main" r:id="rId4"/>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76767A68-87AF-766B-0762-0F89AD7BDBCC}"/>
              </a:ext>
            </a:extLst>
          </p:cNvPr>
          <p:cNvGraphicFramePr>
            <a:graphicFrameLocks noChangeAspect="1"/>
          </p:cNvGraphicFramePr>
          <p:nvPr>
            <p:custDataLst>
              <p:tags r:id="rId1"/>
            </p:custDataLst>
            <p:extLst>
              <p:ext uri="{D42A27DB-BD31-4B8C-83A1-F6EECF244321}">
                <p14:modId xmlns:p14="http://schemas.microsoft.com/office/powerpoint/2010/main" val="33160868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8" name="think-cell data - do not delete" hidden="1">
                        <a:extLst>
                          <a:ext uri="{FF2B5EF4-FFF2-40B4-BE49-F238E27FC236}">
                            <a16:creationId xmlns:a16="http://schemas.microsoft.com/office/drawing/2014/main" id="{76767A68-87AF-766B-0762-0F89AD7BDBC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9" name="Picture Placeholder 8" descr="A blue and black gradient&#10;&#10;AI-generated content may be incorrect.">
            <a:extLst>
              <a:ext uri="{FF2B5EF4-FFF2-40B4-BE49-F238E27FC236}">
                <a16:creationId xmlns:a16="http://schemas.microsoft.com/office/drawing/2014/main" id="{A15F64B6-105F-6059-F428-BAEBAF2D703C}"/>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742" b="742"/>
          <a:stretch>
            <a:fillRect/>
          </a:stretch>
        </p:blipFill>
        <p:spPr/>
      </p:pic>
      <p:sp>
        <p:nvSpPr>
          <p:cNvPr id="3" name="Title 2">
            <a:extLst>
              <a:ext uri="{FF2B5EF4-FFF2-40B4-BE49-F238E27FC236}">
                <a16:creationId xmlns:a16="http://schemas.microsoft.com/office/drawing/2014/main" id="{E35C7C5E-B3D3-042C-D29E-40AFB94BE747}"/>
              </a:ext>
            </a:extLst>
          </p:cNvPr>
          <p:cNvSpPr>
            <a:spLocks noGrp="1"/>
          </p:cNvSpPr>
          <p:nvPr>
            <p:ph type="title"/>
          </p:nvPr>
        </p:nvSpPr>
        <p:spPr/>
        <p:txBody>
          <a:bodyPr vert="horz"/>
          <a:lstStyle/>
          <a:p>
            <a:r>
              <a:rPr lang="en-US"/>
              <a:t>Products </a:t>
            </a:r>
            <a:br>
              <a:rPr lang="en-US"/>
            </a:br>
            <a:r>
              <a:rPr lang="en-US"/>
              <a:t>&amp; Ordering</a:t>
            </a:r>
          </a:p>
        </p:txBody>
      </p:sp>
      <p:sp>
        <p:nvSpPr>
          <p:cNvPr id="4" name="Content Placeholder 3">
            <a:extLst>
              <a:ext uri="{FF2B5EF4-FFF2-40B4-BE49-F238E27FC236}">
                <a16:creationId xmlns:a16="http://schemas.microsoft.com/office/drawing/2014/main" id="{F8E32794-BAB0-60EB-0533-FAB9CC9753A4}"/>
              </a:ext>
            </a:extLst>
          </p:cNvPr>
          <p:cNvSpPr>
            <a:spLocks noGrp="1"/>
          </p:cNvSpPr>
          <p:nvPr>
            <p:ph sz="quarter" idx="25"/>
          </p:nvPr>
        </p:nvSpPr>
        <p:spPr/>
        <p:txBody>
          <a:bodyPr/>
          <a:lstStyle/>
          <a:p>
            <a:pPr marL="179388" indent="-179388">
              <a:buFont typeface="Avenir Next LT Pro" panose="020B0504020202020204" pitchFamily="34" charset="0"/>
              <a:buChar char="›"/>
            </a:pPr>
            <a:r>
              <a:rPr lang="en-US"/>
              <a:t>Radio frequency performance – Access Point locations</a:t>
            </a:r>
          </a:p>
          <a:p>
            <a:pPr marL="179388" indent="-179388">
              <a:buFont typeface="Avenir Next LT Pro" panose="020B0504020202020204" pitchFamily="34" charset="0"/>
              <a:buChar char="›"/>
            </a:pPr>
            <a:r>
              <a:rPr lang="en-US"/>
              <a:t>Internal antenna locations</a:t>
            </a:r>
          </a:p>
          <a:p>
            <a:pPr marL="179388" indent="-179388">
              <a:buFont typeface="Avenir Next LT Pro" panose="020B0504020202020204" pitchFamily="34" charset="0"/>
              <a:buChar char="›"/>
            </a:pPr>
            <a:r>
              <a:rPr lang="en-US"/>
              <a:t>Mounting alternatives</a:t>
            </a:r>
          </a:p>
          <a:p>
            <a:pPr marL="179388" indent="-179388">
              <a:buFont typeface="Avenir Next LT Pro" panose="020B0504020202020204" pitchFamily="34" charset="0"/>
              <a:buChar char="›"/>
            </a:pPr>
            <a:r>
              <a:rPr lang="en-US"/>
              <a:t>Technology solutions (VAS)</a:t>
            </a:r>
          </a:p>
          <a:p>
            <a:pPr marL="179388" indent="-179388">
              <a:buFont typeface="Avenir Next LT Pro" panose="020B0504020202020204" pitchFamily="34" charset="0"/>
              <a:buChar char="›"/>
            </a:pPr>
            <a:r>
              <a:rPr lang="en-US"/>
              <a:t>Ordering</a:t>
            </a:r>
          </a:p>
        </p:txBody>
      </p:sp>
      <p:sp>
        <p:nvSpPr>
          <p:cNvPr id="5" name="Slide Number Placeholder 4">
            <a:extLst>
              <a:ext uri="{FF2B5EF4-FFF2-40B4-BE49-F238E27FC236}">
                <a16:creationId xmlns:a16="http://schemas.microsoft.com/office/drawing/2014/main" id="{AF893429-38B0-ABD9-A443-82FB24E88A4D}"/>
              </a:ext>
            </a:extLst>
          </p:cNvPr>
          <p:cNvSpPr>
            <a:spLocks noGrp="1"/>
          </p:cNvSpPr>
          <p:nvPr>
            <p:ph type="sldNum" sz="quarter" idx="4"/>
          </p:nvPr>
        </p:nvSpPr>
        <p:spPr/>
        <p:txBody>
          <a:bodyPr/>
          <a:lstStyle/>
          <a:p>
            <a:fld id="{24C8C45C-947F-4981-8B3F-4F32E973C901}" type="slidenum">
              <a:rPr lang="en-US" sz="800" smtClean="0"/>
              <a:pPr/>
              <a:t>31</a:t>
            </a:fld>
            <a:endParaRPr lang="en-US"/>
          </a:p>
        </p:txBody>
      </p:sp>
      <p:sp>
        <p:nvSpPr>
          <p:cNvPr id="7" name="Footer Placeholder 6">
            <a:extLst>
              <a:ext uri="{FF2B5EF4-FFF2-40B4-BE49-F238E27FC236}">
                <a16:creationId xmlns:a16="http://schemas.microsoft.com/office/drawing/2014/main" id="{CE7C52DF-3A31-0BF2-E89C-820D21E09263}"/>
              </a:ext>
            </a:extLst>
          </p:cNvPr>
          <p:cNvSpPr>
            <a:spLocks noGrp="1"/>
          </p:cNvSpPr>
          <p:nvPr>
            <p:ph type="ftr" sz="quarter" idx="3"/>
          </p:nvPr>
        </p:nvSpPr>
        <p:spPr/>
        <p:txBody>
          <a:bodyPr/>
          <a:lstStyle/>
          <a:p>
            <a:r>
              <a:rPr lang="en-US"/>
              <a:t>Confidential</a:t>
            </a:r>
          </a:p>
        </p:txBody>
      </p:sp>
    </p:spTree>
    <p:extLst>
      <p:ext uri="{BB962C8B-B14F-4D97-AF65-F5344CB8AC3E}">
        <p14:creationId xmlns:p14="http://schemas.microsoft.com/office/powerpoint/2010/main" val="18055476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5F73FBA-9038-259F-4253-6A9AAD87CEFF}"/>
              </a:ext>
            </a:extLst>
          </p:cNvPr>
          <p:cNvGraphicFramePr>
            <a:graphicFrameLocks noChangeAspect="1"/>
          </p:cNvGraphicFramePr>
          <p:nvPr>
            <p:custDataLst>
              <p:tags r:id="rId2"/>
            </p:custDataLst>
            <p:extLst>
              <p:ext uri="{D42A27DB-BD31-4B8C-83A1-F6EECF244321}">
                <p14:modId xmlns:p14="http://schemas.microsoft.com/office/powerpoint/2010/main" val="20593267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3" name="think-cell data - do not delete" hidden="1">
                        <a:extLst>
                          <a:ext uri="{FF2B5EF4-FFF2-40B4-BE49-F238E27FC236}">
                            <a16:creationId xmlns:a16="http://schemas.microsoft.com/office/drawing/2014/main" id="{65F73FBA-9038-259F-4253-6A9AAD87CEF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9B40651E-15EF-EFE7-E522-A438712460C8}"/>
              </a:ext>
            </a:extLst>
          </p:cNvPr>
          <p:cNvSpPr>
            <a:spLocks noGrp="1"/>
          </p:cNvSpPr>
          <p:nvPr>
            <p:ph type="title"/>
          </p:nvPr>
        </p:nvSpPr>
        <p:spPr/>
        <p:txBody>
          <a:bodyPr vert="horz"/>
          <a:lstStyle/>
          <a:p>
            <a:r>
              <a:rPr lang="en-US"/>
              <a:t>SMART HOPPING® 2.0 Access Point: Radio frequency performance – Access Point locations</a:t>
            </a:r>
          </a:p>
        </p:txBody>
      </p:sp>
      <p:sp>
        <p:nvSpPr>
          <p:cNvPr id="5" name="Text Placeholder 4">
            <a:extLst>
              <a:ext uri="{FF2B5EF4-FFF2-40B4-BE49-F238E27FC236}">
                <a16:creationId xmlns:a16="http://schemas.microsoft.com/office/drawing/2014/main" id="{DA6F60EF-2BAF-CB7F-99D3-D1FD2EB09A90}"/>
              </a:ext>
            </a:extLst>
          </p:cNvPr>
          <p:cNvSpPr>
            <a:spLocks noGrp="1"/>
          </p:cNvSpPr>
          <p:nvPr>
            <p:ph sz="quarter" idx="24"/>
          </p:nvPr>
        </p:nvSpPr>
        <p:spPr/>
        <p:txBody>
          <a:bodyPr/>
          <a:lstStyle/>
          <a:p>
            <a:pPr>
              <a:spcAft>
                <a:spcPts val="600"/>
              </a:spcAft>
            </a:pPr>
            <a:r>
              <a:rPr lang="en-US">
                <a:latin typeface="+mn-lt"/>
              </a:rPr>
              <a:t>The new SMART HOPPING® 2.0 Access Point can function in existing SMART HOPPING® 1.0 networks today with performance equivalent to the SMART HOPPING® 1.0 system. </a:t>
            </a:r>
          </a:p>
          <a:p>
            <a:pPr marL="360363" indent="-179388">
              <a:spcAft>
                <a:spcPts val="600"/>
              </a:spcAft>
              <a:buFont typeface="Arial" panose="020B0604020202020204" pitchFamily="34" charset="0"/>
              <a:buChar char="•"/>
            </a:pPr>
            <a:r>
              <a:rPr lang="en-US" sz="1400">
                <a:latin typeface="+mn-lt"/>
              </a:rPr>
              <a:t>Although the physical design and mounting of the SMART HOPPING® 2.0 Access Point are different from the SMART HOPPING® 1.0 Access Point, the radio frequency performance of the SMART HOPPING® 2.0 Access Point allows the Access Point to be placed in the same location as an existing SMART HOPPING® 1.0 Access Point with performance equivalent to the SMART HOPPING® 1.0 system.</a:t>
            </a:r>
          </a:p>
        </p:txBody>
      </p:sp>
      <p:sp>
        <p:nvSpPr>
          <p:cNvPr id="2" name="Slide Number Placeholder 1">
            <a:extLst>
              <a:ext uri="{FF2B5EF4-FFF2-40B4-BE49-F238E27FC236}">
                <a16:creationId xmlns:a16="http://schemas.microsoft.com/office/drawing/2014/main" id="{8509B5BA-90D8-12F9-A148-03326661F95F}"/>
              </a:ext>
            </a:extLst>
          </p:cNvPr>
          <p:cNvSpPr>
            <a:spLocks noGrp="1"/>
          </p:cNvSpPr>
          <p:nvPr>
            <p:ph type="sldNum" sz="quarter" idx="4"/>
          </p:nvPr>
        </p:nvSpPr>
        <p:spPr/>
        <p:txBody>
          <a:bodyPr/>
          <a:lstStyle/>
          <a:p>
            <a:fld id="{24C8C45C-947F-4981-8B3F-4F32E973C901}" type="slidenum">
              <a:rPr lang="en-US" sz="800" smtClean="0"/>
              <a:pPr/>
              <a:t>32</a:t>
            </a:fld>
            <a:endParaRPr lang="en-US"/>
          </a:p>
        </p:txBody>
      </p:sp>
      <p:sp>
        <p:nvSpPr>
          <p:cNvPr id="6" name="Footer Placeholder 5">
            <a:extLst>
              <a:ext uri="{FF2B5EF4-FFF2-40B4-BE49-F238E27FC236}">
                <a16:creationId xmlns:a16="http://schemas.microsoft.com/office/drawing/2014/main" id="{8BDE0FD3-C28D-2CF5-0921-5E9969939C94}"/>
              </a:ext>
            </a:extLst>
          </p:cNvPr>
          <p:cNvSpPr>
            <a:spLocks noGrp="1"/>
          </p:cNvSpPr>
          <p:nvPr>
            <p:ph type="ftr" sz="quarter" idx="3"/>
          </p:nvPr>
        </p:nvSpPr>
        <p:spPr/>
        <p:txBody>
          <a:bodyPr/>
          <a:lstStyle/>
          <a:p>
            <a:r>
              <a:rPr lang="en-US"/>
              <a:t>Confidential</a:t>
            </a:r>
          </a:p>
        </p:txBody>
      </p:sp>
    </p:spTree>
    <p:custDataLst>
      <p:tags r:id="rId1"/>
    </p:custDataLst>
    <p:extLst>
      <p:ext uri="{BB962C8B-B14F-4D97-AF65-F5344CB8AC3E}">
        <p14:creationId xmlns:p14="http://schemas.microsoft.com/office/powerpoint/2010/main" val="4435771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FB80959-4587-A92D-DD21-DAFD5C3C2EA8}"/>
              </a:ext>
            </a:extLst>
          </p:cNvPr>
          <p:cNvPicPr>
            <a:picLocks noChangeAspect="1"/>
          </p:cNvPicPr>
          <p:nvPr/>
        </p:nvPicPr>
        <p:blipFill>
          <a:blip r:embed="rId5"/>
          <a:stretch>
            <a:fillRect/>
          </a:stretch>
        </p:blipFill>
        <p:spPr>
          <a:xfrm>
            <a:off x="1552574" y="3429000"/>
            <a:ext cx="3318335" cy="2458026"/>
          </a:xfrm>
          <a:prstGeom prst="rect">
            <a:avLst/>
          </a:prstGeom>
        </p:spPr>
      </p:pic>
      <p:graphicFrame>
        <p:nvGraphicFramePr>
          <p:cNvPr id="9" name="think-cell data - do not delete" hidden="1">
            <a:extLst>
              <a:ext uri="{FF2B5EF4-FFF2-40B4-BE49-F238E27FC236}">
                <a16:creationId xmlns:a16="http://schemas.microsoft.com/office/drawing/2014/main" id="{C492EC72-D4D5-EDF7-B2CA-D7F0DD01915F}"/>
              </a:ext>
            </a:extLst>
          </p:cNvPr>
          <p:cNvGraphicFramePr>
            <a:graphicFrameLocks noChangeAspect="1"/>
          </p:cNvGraphicFramePr>
          <p:nvPr>
            <p:custDataLst>
              <p:tags r:id="rId2"/>
            </p:custDataLst>
            <p:extLst>
              <p:ext uri="{D42A27DB-BD31-4B8C-83A1-F6EECF244321}">
                <p14:modId xmlns:p14="http://schemas.microsoft.com/office/powerpoint/2010/main" val="15587916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70" imgH="371" progId="TCLayout.ActiveDocument.1">
                  <p:embed/>
                </p:oleObj>
              </mc:Choice>
              <mc:Fallback>
                <p:oleObj name="think-cell Slide" r:id="rId6" imgW="370" imgH="371" progId="TCLayout.ActiveDocument.1">
                  <p:embed/>
                  <p:pic>
                    <p:nvPicPr>
                      <p:cNvPr id="9" name="think-cell data - do not delete" hidden="1">
                        <a:extLst>
                          <a:ext uri="{FF2B5EF4-FFF2-40B4-BE49-F238E27FC236}">
                            <a16:creationId xmlns:a16="http://schemas.microsoft.com/office/drawing/2014/main" id="{C492EC72-D4D5-EDF7-B2CA-D7F0DD01915F}"/>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D9B569C-049E-C447-B253-3442973BC1ED}"/>
              </a:ext>
            </a:extLst>
          </p:cNvPr>
          <p:cNvSpPr>
            <a:spLocks noGrp="1"/>
          </p:cNvSpPr>
          <p:nvPr>
            <p:ph type="title"/>
          </p:nvPr>
        </p:nvSpPr>
        <p:spPr/>
        <p:txBody>
          <a:bodyPr vert="horz"/>
          <a:lstStyle/>
          <a:p>
            <a:r>
              <a:rPr lang="en-US"/>
              <a:t>Internal SMART HOPPING® 2.0 antenna locations</a:t>
            </a:r>
          </a:p>
        </p:txBody>
      </p:sp>
      <p:sp>
        <p:nvSpPr>
          <p:cNvPr id="3" name="Content Placeholder 2">
            <a:extLst>
              <a:ext uri="{FF2B5EF4-FFF2-40B4-BE49-F238E27FC236}">
                <a16:creationId xmlns:a16="http://schemas.microsoft.com/office/drawing/2014/main" id="{255D310E-2BA6-0525-1333-F9E8775EAC5E}"/>
              </a:ext>
            </a:extLst>
          </p:cNvPr>
          <p:cNvSpPr>
            <a:spLocks noGrp="1"/>
          </p:cNvSpPr>
          <p:nvPr>
            <p:ph sz="quarter" idx="24"/>
          </p:nvPr>
        </p:nvSpPr>
        <p:spPr/>
        <p:txBody>
          <a:bodyPr/>
          <a:lstStyle/>
          <a:p>
            <a:r>
              <a:rPr lang="en-US"/>
              <a:t>The SMART HOPPING® 2.0 Access Point has two internal antennas for the SMART HOPPING® radio. </a:t>
            </a:r>
          </a:p>
          <a:p>
            <a:r>
              <a:rPr lang="en-US"/>
              <a:t>The flat face of the Access Point must be exposed to the area to be covered for proper radio frequency operation.</a:t>
            </a:r>
          </a:p>
          <a:p>
            <a:endParaRPr lang="en-US"/>
          </a:p>
          <a:p>
            <a:endParaRPr lang="en-US"/>
          </a:p>
        </p:txBody>
      </p:sp>
      <p:grpSp>
        <p:nvGrpSpPr>
          <p:cNvPr id="34" name="Group 33">
            <a:extLst>
              <a:ext uri="{FF2B5EF4-FFF2-40B4-BE49-F238E27FC236}">
                <a16:creationId xmlns:a16="http://schemas.microsoft.com/office/drawing/2014/main" id="{A8DA3B47-54EC-C8E3-2A3B-626B2E2D8C13}"/>
              </a:ext>
            </a:extLst>
          </p:cNvPr>
          <p:cNvGrpSpPr/>
          <p:nvPr/>
        </p:nvGrpSpPr>
        <p:grpSpPr>
          <a:xfrm>
            <a:off x="7836086" y="2247381"/>
            <a:ext cx="4136348" cy="4052047"/>
            <a:chOff x="1284986" y="1664751"/>
            <a:chExt cx="4136348" cy="4052047"/>
          </a:xfrm>
        </p:grpSpPr>
        <p:pic>
          <p:nvPicPr>
            <p:cNvPr id="4" name="Picture 3">
              <a:extLst>
                <a:ext uri="{FF2B5EF4-FFF2-40B4-BE49-F238E27FC236}">
                  <a16:creationId xmlns:a16="http://schemas.microsoft.com/office/drawing/2014/main" id="{0A824EF4-CB7B-050E-0AEC-088B3C9F4FE0}"/>
                </a:ext>
              </a:extLst>
            </p:cNvPr>
            <p:cNvPicPr>
              <a:picLocks noChangeAspect="1"/>
            </p:cNvPicPr>
            <p:nvPr/>
          </p:nvPicPr>
          <p:blipFill>
            <a:blip r:embed="rId8"/>
            <a:stretch>
              <a:fillRect/>
            </a:stretch>
          </p:blipFill>
          <p:spPr>
            <a:xfrm>
              <a:off x="1284986" y="1664751"/>
              <a:ext cx="4136348" cy="4052047"/>
            </a:xfrm>
            <a:prstGeom prst="rect">
              <a:avLst/>
            </a:prstGeom>
          </p:spPr>
        </p:pic>
        <p:grpSp>
          <p:nvGrpSpPr>
            <p:cNvPr id="16" name="Group 15">
              <a:extLst>
                <a:ext uri="{FF2B5EF4-FFF2-40B4-BE49-F238E27FC236}">
                  <a16:creationId xmlns:a16="http://schemas.microsoft.com/office/drawing/2014/main" id="{F57AF208-6CCA-8032-427D-0CBD3A167D62}"/>
                </a:ext>
              </a:extLst>
            </p:cNvPr>
            <p:cNvGrpSpPr/>
            <p:nvPr/>
          </p:nvGrpSpPr>
          <p:grpSpPr>
            <a:xfrm>
              <a:off x="2011000" y="4017979"/>
              <a:ext cx="2680648" cy="609600"/>
              <a:chOff x="2085803" y="4110317"/>
              <a:chExt cx="2680648" cy="609600"/>
            </a:xfrm>
            <a:solidFill>
              <a:srgbClr val="004EAA">
                <a:alpha val="50196"/>
              </a:srgbClr>
            </a:solidFill>
          </p:grpSpPr>
          <p:sp>
            <p:nvSpPr>
              <p:cNvPr id="11" name="Rectangle 10">
                <a:extLst>
                  <a:ext uri="{FF2B5EF4-FFF2-40B4-BE49-F238E27FC236}">
                    <a16:creationId xmlns:a16="http://schemas.microsoft.com/office/drawing/2014/main" id="{B2BCC777-A005-9964-DF58-5A5CBA8BC796}"/>
                  </a:ext>
                </a:extLst>
              </p:cNvPr>
              <p:cNvSpPr/>
              <p:nvPr/>
            </p:nvSpPr>
            <p:spPr>
              <a:xfrm flipH="1">
                <a:off x="4372003" y="4110317"/>
                <a:ext cx="394448" cy="609600"/>
              </a:xfrm>
              <a:prstGeom prst="rect">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36D3482-B2E2-AFA4-9E52-7FAB74A14B0A}"/>
                  </a:ext>
                </a:extLst>
              </p:cNvPr>
              <p:cNvSpPr/>
              <p:nvPr/>
            </p:nvSpPr>
            <p:spPr>
              <a:xfrm flipH="1">
                <a:off x="2085803" y="4110317"/>
                <a:ext cx="394448" cy="609600"/>
              </a:xfrm>
              <a:prstGeom prst="rect">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9" name="Picture 18">
            <a:extLst>
              <a:ext uri="{FF2B5EF4-FFF2-40B4-BE49-F238E27FC236}">
                <a16:creationId xmlns:a16="http://schemas.microsoft.com/office/drawing/2014/main" id="{1FA9CB8E-64C6-8F85-8EFF-09DBB55FE440}"/>
              </a:ext>
            </a:extLst>
          </p:cNvPr>
          <p:cNvPicPr>
            <a:picLocks noChangeAspect="1"/>
          </p:cNvPicPr>
          <p:nvPr/>
        </p:nvPicPr>
        <p:blipFill>
          <a:blip r:embed="rId8">
            <a:alphaModFix amt="47000"/>
          </a:blip>
          <a:stretch>
            <a:fillRect/>
          </a:stretch>
        </p:blipFill>
        <p:spPr>
          <a:xfrm>
            <a:off x="1268557" y="2208856"/>
            <a:ext cx="4136348" cy="4052047"/>
          </a:xfrm>
          <a:prstGeom prst="rect">
            <a:avLst/>
          </a:prstGeom>
        </p:spPr>
      </p:pic>
      <p:sp>
        <p:nvSpPr>
          <p:cNvPr id="5" name="Slide Number Placeholder 4">
            <a:extLst>
              <a:ext uri="{FF2B5EF4-FFF2-40B4-BE49-F238E27FC236}">
                <a16:creationId xmlns:a16="http://schemas.microsoft.com/office/drawing/2014/main" id="{D8278039-46C3-67C8-F94E-358F6A57C479}"/>
              </a:ext>
            </a:extLst>
          </p:cNvPr>
          <p:cNvSpPr>
            <a:spLocks noGrp="1"/>
          </p:cNvSpPr>
          <p:nvPr>
            <p:ph type="sldNum" sz="quarter" idx="4"/>
          </p:nvPr>
        </p:nvSpPr>
        <p:spPr/>
        <p:txBody>
          <a:bodyPr/>
          <a:lstStyle/>
          <a:p>
            <a:fld id="{24C8C45C-947F-4981-8B3F-4F32E973C901}" type="slidenum">
              <a:rPr lang="en-US" sz="800" smtClean="0"/>
              <a:pPr/>
              <a:t>33</a:t>
            </a:fld>
            <a:endParaRPr lang="en-US"/>
          </a:p>
        </p:txBody>
      </p:sp>
      <p:sp>
        <p:nvSpPr>
          <p:cNvPr id="6" name="Footer Placeholder 5">
            <a:extLst>
              <a:ext uri="{FF2B5EF4-FFF2-40B4-BE49-F238E27FC236}">
                <a16:creationId xmlns:a16="http://schemas.microsoft.com/office/drawing/2014/main" id="{60B32A69-7850-3951-851D-2E0F44A774EC}"/>
              </a:ext>
            </a:extLst>
          </p:cNvPr>
          <p:cNvSpPr>
            <a:spLocks noGrp="1"/>
          </p:cNvSpPr>
          <p:nvPr>
            <p:ph type="ftr" sz="quarter" idx="3"/>
          </p:nvPr>
        </p:nvSpPr>
        <p:spPr/>
        <p:txBody>
          <a:bodyPr/>
          <a:lstStyle/>
          <a:p>
            <a:r>
              <a:rPr lang="en-US"/>
              <a:t>Confidential</a:t>
            </a:r>
          </a:p>
        </p:txBody>
      </p:sp>
      <p:sp>
        <p:nvSpPr>
          <p:cNvPr id="10" name="Rectangle 9">
            <a:extLst>
              <a:ext uri="{FF2B5EF4-FFF2-40B4-BE49-F238E27FC236}">
                <a16:creationId xmlns:a16="http://schemas.microsoft.com/office/drawing/2014/main" id="{34C0E791-CE83-BC64-5533-CBFEE11AA2A9}"/>
              </a:ext>
            </a:extLst>
          </p:cNvPr>
          <p:cNvSpPr/>
          <p:nvPr/>
        </p:nvSpPr>
        <p:spPr>
          <a:xfrm>
            <a:off x="4219575" y="4234880"/>
            <a:ext cx="400050" cy="651445"/>
          </a:xfrm>
          <a:prstGeom prst="rect">
            <a:avLst/>
          </a:prstGeom>
          <a:noFill/>
          <a:ln w="28575">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a-DK" sz="2000" noProof="0" err="1"/>
          </a:p>
        </p:txBody>
      </p:sp>
      <p:sp>
        <p:nvSpPr>
          <p:cNvPr id="13" name="Rectangle 12">
            <a:extLst>
              <a:ext uri="{FF2B5EF4-FFF2-40B4-BE49-F238E27FC236}">
                <a16:creationId xmlns:a16="http://schemas.microsoft.com/office/drawing/2014/main" id="{C78B5226-9069-15B0-F1E7-6D7A0DB6EDA2}"/>
              </a:ext>
            </a:extLst>
          </p:cNvPr>
          <p:cNvSpPr/>
          <p:nvPr/>
        </p:nvSpPr>
        <p:spPr>
          <a:xfrm>
            <a:off x="1800225" y="4158680"/>
            <a:ext cx="400050" cy="651445"/>
          </a:xfrm>
          <a:prstGeom prst="rect">
            <a:avLst/>
          </a:prstGeom>
          <a:noFill/>
          <a:ln w="28575">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a-DK" sz="2000" noProof="0" err="1"/>
          </a:p>
        </p:txBody>
      </p:sp>
    </p:spTree>
    <p:custDataLst>
      <p:tags r:id="rId1"/>
    </p:custDataLst>
    <p:extLst>
      <p:ext uri="{BB962C8B-B14F-4D97-AF65-F5344CB8AC3E}">
        <p14:creationId xmlns:p14="http://schemas.microsoft.com/office/powerpoint/2010/main" val="3992072103"/>
      </p:ext>
    </p:extLst>
  </p:cSld>
  <p:clrMapOvr>
    <a:masterClrMapping/>
  </p:clrMapOvr>
  <p:extLst>
    <p:ext uri="{6950BFC3-D8DA-4A85-94F7-54DA5524770B}">
      <p188:commentRel xmlns:p188="http://schemas.microsoft.com/office/powerpoint/2018/8/main" r:id="rId4"/>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5F264-606A-23BD-B120-01156F6D29BC}"/>
            </a:ext>
          </a:extLst>
        </p:cNvPr>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603CCFA1-9053-9D64-19AF-CEE6F6A702CC}"/>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13" name="think-cell data - do not delete" hidden="1">
                        <a:extLst>
                          <a:ext uri="{FF2B5EF4-FFF2-40B4-BE49-F238E27FC236}">
                            <a16:creationId xmlns:a16="http://schemas.microsoft.com/office/drawing/2014/main" id="{603CCFA1-9053-9D64-19AF-CEE6F6A702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1EF484B-1DF6-B792-2A72-EBC5CB79518E}"/>
              </a:ext>
            </a:extLst>
          </p:cNvPr>
          <p:cNvSpPr>
            <a:spLocks noGrp="1"/>
          </p:cNvSpPr>
          <p:nvPr>
            <p:ph type="title"/>
          </p:nvPr>
        </p:nvSpPr>
        <p:spPr/>
        <p:txBody>
          <a:bodyPr vert="horz"/>
          <a:lstStyle/>
          <a:p>
            <a:r>
              <a:rPr lang="en-US"/>
              <a:t>SMART HOPPING® 2.0 Access Point mounting alternatives</a:t>
            </a:r>
          </a:p>
        </p:txBody>
      </p:sp>
      <p:pic>
        <p:nvPicPr>
          <p:cNvPr id="4" name="Picture 3">
            <a:extLst>
              <a:ext uri="{FF2B5EF4-FFF2-40B4-BE49-F238E27FC236}">
                <a16:creationId xmlns:a16="http://schemas.microsoft.com/office/drawing/2014/main" id="{19B3426D-4652-D903-DC96-8BB76689BA55}"/>
              </a:ext>
            </a:extLst>
          </p:cNvPr>
          <p:cNvPicPr/>
          <p:nvPr/>
        </p:nvPicPr>
        <p:blipFill>
          <a:blip r:embed="rId6"/>
          <a:stretch>
            <a:fillRect/>
          </a:stretch>
        </p:blipFill>
        <p:spPr>
          <a:xfrm>
            <a:off x="708491" y="4419527"/>
            <a:ext cx="1358219" cy="1993718"/>
          </a:xfrm>
          <a:prstGeom prst="roundRect">
            <a:avLst>
              <a:gd name="adj" fmla="val 8594"/>
            </a:avLst>
          </a:prstGeom>
          <a:solidFill>
            <a:srgbClr val="FFFFFF">
              <a:shade val="85000"/>
            </a:srgbClr>
          </a:solidFill>
          <a:ln>
            <a:noFill/>
          </a:ln>
          <a:effectLst/>
        </p:spPr>
      </p:pic>
      <p:pic>
        <p:nvPicPr>
          <p:cNvPr id="15" name="Picture 14">
            <a:extLst>
              <a:ext uri="{FF2B5EF4-FFF2-40B4-BE49-F238E27FC236}">
                <a16:creationId xmlns:a16="http://schemas.microsoft.com/office/drawing/2014/main" id="{D9A9534C-8B18-C094-F0F7-2F11452D06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523" y="1698168"/>
            <a:ext cx="1366185" cy="1662252"/>
          </a:xfrm>
          <a:prstGeom prst="roundRect">
            <a:avLst>
              <a:gd name="adj" fmla="val 8594"/>
            </a:avLst>
          </a:prstGeom>
          <a:solidFill>
            <a:srgbClr val="FFFFFF">
              <a:shade val="85000"/>
            </a:srgbClr>
          </a:solidFill>
          <a:ln>
            <a:noFill/>
          </a:ln>
          <a:effectLst/>
        </p:spPr>
      </p:pic>
      <p:sp>
        <p:nvSpPr>
          <p:cNvPr id="21" name="TextBox 20">
            <a:extLst>
              <a:ext uri="{FF2B5EF4-FFF2-40B4-BE49-F238E27FC236}">
                <a16:creationId xmlns:a16="http://schemas.microsoft.com/office/drawing/2014/main" id="{90F62760-CADF-5A20-9487-2C8DD4FCCBBA}"/>
              </a:ext>
            </a:extLst>
          </p:cNvPr>
          <p:cNvSpPr txBox="1"/>
          <p:nvPr/>
        </p:nvSpPr>
        <p:spPr>
          <a:xfrm>
            <a:off x="845919" y="1412795"/>
            <a:ext cx="115884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mj-lt"/>
                <a:ea typeface="+mn-ea"/>
                <a:cs typeface="+mn-cs"/>
              </a:rPr>
              <a:t>Wall mount</a:t>
            </a:r>
          </a:p>
        </p:txBody>
      </p:sp>
      <p:sp>
        <p:nvSpPr>
          <p:cNvPr id="22" name="TextBox 21">
            <a:extLst>
              <a:ext uri="{FF2B5EF4-FFF2-40B4-BE49-F238E27FC236}">
                <a16:creationId xmlns:a16="http://schemas.microsoft.com/office/drawing/2014/main" id="{6F7EC01A-4DB4-A8EE-83CB-93543FF35599}"/>
              </a:ext>
            </a:extLst>
          </p:cNvPr>
          <p:cNvSpPr txBox="1"/>
          <p:nvPr/>
        </p:nvSpPr>
        <p:spPr>
          <a:xfrm>
            <a:off x="601811" y="3920287"/>
            <a:ext cx="157275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ea typeface="+mn-ea"/>
                <a:cs typeface="+mn-cs"/>
              </a:rPr>
              <a:t>Wall mount with cosmetic cover</a:t>
            </a:r>
          </a:p>
        </p:txBody>
      </p:sp>
      <p:pic>
        <p:nvPicPr>
          <p:cNvPr id="6" name="Picture 5">
            <a:extLst>
              <a:ext uri="{FF2B5EF4-FFF2-40B4-BE49-F238E27FC236}">
                <a16:creationId xmlns:a16="http://schemas.microsoft.com/office/drawing/2014/main" id="{915AD897-F44B-C148-0A80-EE577BB525F0}"/>
              </a:ext>
            </a:extLst>
          </p:cNvPr>
          <p:cNvPicPr/>
          <p:nvPr/>
        </p:nvPicPr>
        <p:blipFill>
          <a:blip r:embed="rId8"/>
          <a:srcRect l="4344" t="-44" r="6559" b="44"/>
          <a:stretch/>
        </p:blipFill>
        <p:spPr>
          <a:xfrm>
            <a:off x="3543094" y="1696496"/>
            <a:ext cx="3476545" cy="2016000"/>
          </a:xfrm>
          <a:prstGeom prst="roundRect">
            <a:avLst>
              <a:gd name="adj" fmla="val 8594"/>
            </a:avLst>
          </a:prstGeom>
          <a:solidFill>
            <a:srgbClr val="FFFFFF">
              <a:shade val="85000"/>
            </a:srgbClr>
          </a:solidFill>
          <a:ln>
            <a:noFill/>
          </a:ln>
          <a:effectLst/>
        </p:spPr>
      </p:pic>
      <p:pic>
        <p:nvPicPr>
          <p:cNvPr id="7" name="Picture 6">
            <a:extLst>
              <a:ext uri="{FF2B5EF4-FFF2-40B4-BE49-F238E27FC236}">
                <a16:creationId xmlns:a16="http://schemas.microsoft.com/office/drawing/2014/main" id="{0EEE162E-BE49-D7E5-FA4C-A24308282EBD}"/>
              </a:ext>
            </a:extLst>
          </p:cNvPr>
          <p:cNvPicPr/>
          <p:nvPr/>
        </p:nvPicPr>
        <p:blipFill>
          <a:blip r:embed="rId9"/>
          <a:stretch>
            <a:fillRect/>
          </a:stretch>
        </p:blipFill>
        <p:spPr>
          <a:xfrm>
            <a:off x="3543094" y="4356020"/>
            <a:ext cx="3476545" cy="2016000"/>
          </a:xfrm>
          <a:prstGeom prst="roundRect">
            <a:avLst>
              <a:gd name="adj" fmla="val 8594"/>
            </a:avLst>
          </a:prstGeom>
          <a:solidFill>
            <a:srgbClr val="FFFFFF">
              <a:shade val="85000"/>
            </a:srgbClr>
          </a:solidFill>
          <a:ln>
            <a:noFill/>
          </a:ln>
          <a:effectLst/>
        </p:spPr>
      </p:pic>
      <p:sp>
        <p:nvSpPr>
          <p:cNvPr id="24" name="TextBox 23">
            <a:extLst>
              <a:ext uri="{FF2B5EF4-FFF2-40B4-BE49-F238E27FC236}">
                <a16:creationId xmlns:a16="http://schemas.microsoft.com/office/drawing/2014/main" id="{6C6ED547-314A-79AC-DB47-98DCB6E26C9D}"/>
              </a:ext>
            </a:extLst>
          </p:cNvPr>
          <p:cNvSpPr txBox="1"/>
          <p:nvPr/>
        </p:nvSpPr>
        <p:spPr>
          <a:xfrm>
            <a:off x="3287649" y="1414673"/>
            <a:ext cx="398743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ea typeface="+mn-ea"/>
                <a:cs typeface="+mn-cs"/>
              </a:rPr>
              <a:t>Below ceiling mount</a:t>
            </a:r>
          </a:p>
        </p:txBody>
      </p:sp>
      <p:sp>
        <p:nvSpPr>
          <p:cNvPr id="25" name="TextBox 24">
            <a:extLst>
              <a:ext uri="{FF2B5EF4-FFF2-40B4-BE49-F238E27FC236}">
                <a16:creationId xmlns:a16="http://schemas.microsoft.com/office/drawing/2014/main" id="{2BA41993-E5D5-F107-3090-B73877C820BB}"/>
              </a:ext>
            </a:extLst>
          </p:cNvPr>
          <p:cNvSpPr txBox="1"/>
          <p:nvPr/>
        </p:nvSpPr>
        <p:spPr>
          <a:xfrm>
            <a:off x="3466996" y="4072818"/>
            <a:ext cx="362873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ea typeface="+mn-ea"/>
                <a:cs typeface="+mn-cs"/>
              </a:rPr>
              <a:t>Below ceiling mount with cosmetic cover</a:t>
            </a:r>
          </a:p>
        </p:txBody>
      </p:sp>
      <p:pic>
        <p:nvPicPr>
          <p:cNvPr id="5" name="Picture 4">
            <a:extLst>
              <a:ext uri="{FF2B5EF4-FFF2-40B4-BE49-F238E27FC236}">
                <a16:creationId xmlns:a16="http://schemas.microsoft.com/office/drawing/2014/main" id="{BB7AEF2E-82B6-BA68-F676-6856CA7DA7BE}"/>
              </a:ext>
            </a:extLst>
          </p:cNvPr>
          <p:cNvPicPr/>
          <p:nvPr/>
        </p:nvPicPr>
        <p:blipFill>
          <a:blip r:embed="rId10"/>
          <a:stretch>
            <a:fillRect/>
          </a:stretch>
        </p:blipFill>
        <p:spPr>
          <a:xfrm>
            <a:off x="8304771" y="1696496"/>
            <a:ext cx="3168000" cy="2016000"/>
          </a:xfrm>
          <a:prstGeom prst="roundRect">
            <a:avLst>
              <a:gd name="adj" fmla="val 8594"/>
            </a:avLst>
          </a:prstGeom>
          <a:solidFill>
            <a:srgbClr val="FFFFFF">
              <a:shade val="85000"/>
            </a:srgbClr>
          </a:solidFill>
          <a:ln>
            <a:noFill/>
          </a:ln>
          <a:effectLst/>
        </p:spPr>
      </p:pic>
      <p:pic>
        <p:nvPicPr>
          <p:cNvPr id="2050" name="Picture 2">
            <a:extLst>
              <a:ext uri="{FF2B5EF4-FFF2-40B4-BE49-F238E27FC236}">
                <a16:creationId xmlns:a16="http://schemas.microsoft.com/office/drawing/2014/main" id="{168369E7-20BB-45FC-6D32-22615F47ADB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5720" b="10341"/>
          <a:stretch/>
        </p:blipFill>
        <p:spPr bwMode="auto">
          <a:xfrm>
            <a:off x="8281491" y="4393230"/>
            <a:ext cx="3203708" cy="2016000"/>
          </a:xfrm>
          <a:prstGeom prst="roundRect">
            <a:avLst>
              <a:gd name="adj" fmla="val 8594"/>
            </a:avLst>
          </a:prstGeom>
          <a:solidFill>
            <a:srgbClr val="FFFFFF">
              <a:shade val="85000"/>
            </a:srgbClr>
          </a:solidFill>
          <a:ln>
            <a:noFill/>
          </a:ln>
          <a:effectLst/>
        </p:spPr>
      </p:pic>
      <p:sp>
        <p:nvSpPr>
          <p:cNvPr id="23" name="TextBox 22">
            <a:extLst>
              <a:ext uri="{FF2B5EF4-FFF2-40B4-BE49-F238E27FC236}">
                <a16:creationId xmlns:a16="http://schemas.microsoft.com/office/drawing/2014/main" id="{0952F475-7596-3A4F-E7FD-A59914C01110}"/>
              </a:ext>
            </a:extLst>
          </p:cNvPr>
          <p:cNvSpPr txBox="1"/>
          <p:nvPr/>
        </p:nvSpPr>
        <p:spPr>
          <a:xfrm>
            <a:off x="8304773" y="1412997"/>
            <a:ext cx="314841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ea typeface="+mn-ea"/>
                <a:cs typeface="+mn-cs"/>
              </a:rPr>
              <a:t>Flush ceiling mount</a:t>
            </a:r>
          </a:p>
        </p:txBody>
      </p:sp>
      <p:sp>
        <p:nvSpPr>
          <p:cNvPr id="26" name="TextBox 25">
            <a:extLst>
              <a:ext uri="{FF2B5EF4-FFF2-40B4-BE49-F238E27FC236}">
                <a16:creationId xmlns:a16="http://schemas.microsoft.com/office/drawing/2014/main" id="{7AC152AB-930C-BBD8-16C4-CBECA58FC861}"/>
              </a:ext>
            </a:extLst>
          </p:cNvPr>
          <p:cNvSpPr txBox="1"/>
          <p:nvPr/>
        </p:nvSpPr>
        <p:spPr>
          <a:xfrm>
            <a:off x="8075751" y="4110787"/>
            <a:ext cx="362873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ea typeface="+mn-ea"/>
                <a:cs typeface="+mn-cs"/>
              </a:rPr>
              <a:t>Technology solutions: Oberon enclosure</a:t>
            </a:r>
          </a:p>
        </p:txBody>
      </p:sp>
      <p:sp>
        <p:nvSpPr>
          <p:cNvPr id="19" name="Slide Number Placeholder 18">
            <a:extLst>
              <a:ext uri="{FF2B5EF4-FFF2-40B4-BE49-F238E27FC236}">
                <a16:creationId xmlns:a16="http://schemas.microsoft.com/office/drawing/2014/main" id="{575C12D4-A030-C0DC-97C8-FEC6EBC8A0A3}"/>
              </a:ext>
            </a:extLst>
          </p:cNvPr>
          <p:cNvSpPr>
            <a:spLocks noGrp="1"/>
          </p:cNvSpPr>
          <p:nvPr>
            <p:ph type="sldNum" sz="quarter" idx="4"/>
          </p:nvPr>
        </p:nvSpPr>
        <p:spPr/>
        <p:txBody>
          <a:bodyPr/>
          <a:lstStyle/>
          <a:p>
            <a:fld id="{24C8C45C-947F-4981-8B3F-4F32E973C901}" type="slidenum">
              <a:rPr lang="en-US" sz="800" smtClean="0"/>
              <a:pPr/>
              <a:t>34</a:t>
            </a:fld>
            <a:endParaRPr lang="en-US"/>
          </a:p>
        </p:txBody>
      </p:sp>
      <p:sp>
        <p:nvSpPr>
          <p:cNvPr id="20" name="Footer Placeholder 19">
            <a:extLst>
              <a:ext uri="{FF2B5EF4-FFF2-40B4-BE49-F238E27FC236}">
                <a16:creationId xmlns:a16="http://schemas.microsoft.com/office/drawing/2014/main" id="{D3E0FD45-E047-18A7-A1D0-42E0851B3C3E}"/>
              </a:ext>
            </a:extLst>
          </p:cNvPr>
          <p:cNvSpPr>
            <a:spLocks noGrp="1"/>
          </p:cNvSpPr>
          <p:nvPr>
            <p:ph type="ftr" sz="quarter" idx="3"/>
          </p:nvPr>
        </p:nvSpPr>
        <p:spPr/>
        <p:txBody>
          <a:bodyPr/>
          <a:lstStyle/>
          <a:p>
            <a:r>
              <a:rPr lang="en-US"/>
              <a:t>Confidential</a:t>
            </a:r>
          </a:p>
        </p:txBody>
      </p:sp>
    </p:spTree>
    <p:custDataLst>
      <p:tags r:id="rId1"/>
    </p:custDataLst>
    <p:extLst>
      <p:ext uri="{BB962C8B-B14F-4D97-AF65-F5344CB8AC3E}">
        <p14:creationId xmlns:p14="http://schemas.microsoft.com/office/powerpoint/2010/main" val="12196776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D47BAE90-2E9C-3953-594D-317859768E9E}"/>
              </a:ext>
            </a:extLst>
          </p:cNvPr>
          <p:cNvGraphicFramePr>
            <a:graphicFrameLocks noChangeAspect="1"/>
          </p:cNvGraphicFramePr>
          <p:nvPr>
            <p:custDataLst>
              <p:tags r:id="rId2"/>
            </p:custDataLst>
            <p:extLst>
              <p:ext uri="{D42A27DB-BD31-4B8C-83A1-F6EECF244321}">
                <p14:modId xmlns:p14="http://schemas.microsoft.com/office/powerpoint/2010/main" val="12614541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4" name="think-cell data - do not delete" hidden="1">
                        <a:extLst>
                          <a:ext uri="{FF2B5EF4-FFF2-40B4-BE49-F238E27FC236}">
                            <a16:creationId xmlns:a16="http://schemas.microsoft.com/office/drawing/2014/main" id="{D47BAE90-2E9C-3953-594D-317859768E9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Title 10">
            <a:extLst>
              <a:ext uri="{FF2B5EF4-FFF2-40B4-BE49-F238E27FC236}">
                <a16:creationId xmlns:a16="http://schemas.microsoft.com/office/drawing/2014/main" id="{CA36A847-2606-1916-5985-0D85BF55A7C8}"/>
              </a:ext>
            </a:extLst>
          </p:cNvPr>
          <p:cNvSpPr>
            <a:spLocks noGrp="1"/>
          </p:cNvSpPr>
          <p:nvPr>
            <p:ph type="title"/>
          </p:nvPr>
        </p:nvSpPr>
        <p:spPr/>
        <p:txBody>
          <a:bodyPr vert="horz"/>
          <a:lstStyle/>
          <a:p>
            <a:r>
              <a:rPr lang="en-US"/>
              <a:t>Plenum vs. non-plenum ceiling spaces</a:t>
            </a:r>
          </a:p>
        </p:txBody>
      </p:sp>
      <p:sp>
        <p:nvSpPr>
          <p:cNvPr id="12" name="Text Placeholder 11">
            <a:extLst>
              <a:ext uri="{FF2B5EF4-FFF2-40B4-BE49-F238E27FC236}">
                <a16:creationId xmlns:a16="http://schemas.microsoft.com/office/drawing/2014/main" id="{62595DDD-C697-5B3F-1E56-D35975F8EB8D}"/>
              </a:ext>
            </a:extLst>
          </p:cNvPr>
          <p:cNvSpPr>
            <a:spLocks noGrp="1"/>
          </p:cNvSpPr>
          <p:nvPr>
            <p:ph sz="quarter" idx="24"/>
          </p:nvPr>
        </p:nvSpPr>
        <p:spPr/>
        <p:txBody>
          <a:bodyPr/>
          <a:lstStyle/>
          <a:p>
            <a:r>
              <a:rPr lang="en-US">
                <a:latin typeface="+mn-lt"/>
              </a:rPr>
              <a:t>Non-plenum ceiling space: </a:t>
            </a:r>
            <a:r>
              <a:rPr lang="en-US">
                <a:effectLst/>
                <a:latin typeface="+mn-lt"/>
                <a:ea typeface="Calibri" panose="020F0502020204030204" pitchFamily="34" charset="0"/>
              </a:rPr>
              <a:t>Air supply and air return both use ducts</a:t>
            </a:r>
            <a:r>
              <a:rPr lang="en-US">
                <a:latin typeface="+mn-lt"/>
              </a:rPr>
              <a:t>.</a:t>
            </a:r>
          </a:p>
          <a:p>
            <a:endParaRPr lang="en-US">
              <a:effectLst/>
              <a:latin typeface="+mn-lt"/>
              <a:ea typeface="Calibri" panose="020F0502020204030204" pitchFamily="34" charset="0"/>
            </a:endParaRPr>
          </a:p>
          <a:p>
            <a:endParaRPr lang="en-US">
              <a:latin typeface="+mn-lt"/>
              <a:ea typeface="Calibri" panose="020F0502020204030204" pitchFamily="34" charset="0"/>
            </a:endParaRPr>
          </a:p>
          <a:p>
            <a:endParaRPr lang="en-US">
              <a:effectLst/>
              <a:latin typeface="+mn-lt"/>
              <a:ea typeface="Calibri" panose="020F0502020204030204" pitchFamily="34" charset="0"/>
            </a:endParaRPr>
          </a:p>
          <a:p>
            <a:endParaRPr lang="en-US">
              <a:latin typeface="+mn-lt"/>
              <a:ea typeface="Calibri" panose="020F0502020204030204" pitchFamily="34" charset="0"/>
            </a:endParaRPr>
          </a:p>
          <a:p>
            <a:endParaRPr lang="en-US">
              <a:effectLst/>
              <a:latin typeface="+mn-lt"/>
              <a:ea typeface="Calibri" panose="020F0502020204030204" pitchFamily="34" charset="0"/>
            </a:endParaRPr>
          </a:p>
          <a:p>
            <a:endParaRPr lang="en-US">
              <a:effectLst/>
              <a:latin typeface="+mn-lt"/>
              <a:ea typeface="Calibri" panose="020F0502020204030204" pitchFamily="34" charset="0"/>
            </a:endParaRPr>
          </a:p>
          <a:p>
            <a:endParaRPr lang="en-US">
              <a:effectLst/>
              <a:latin typeface="+mn-lt"/>
              <a:ea typeface="Calibri" panose="020F0502020204030204" pitchFamily="34" charset="0"/>
            </a:endParaRPr>
          </a:p>
          <a:p>
            <a:r>
              <a:rPr lang="en-US">
                <a:effectLst/>
                <a:latin typeface="+mn-lt"/>
                <a:ea typeface="Calibri" panose="020F0502020204030204" pitchFamily="34" charset="0"/>
              </a:rPr>
              <a:t>Plenum ceiling space:  Air supply uses ducts, air return does not.</a:t>
            </a:r>
            <a:endParaRPr lang="en-US">
              <a:latin typeface="+mn-lt"/>
            </a:endParaRPr>
          </a:p>
        </p:txBody>
      </p:sp>
      <p:sp>
        <p:nvSpPr>
          <p:cNvPr id="6" name="Rectangle 7">
            <a:extLst>
              <a:ext uri="{FF2B5EF4-FFF2-40B4-BE49-F238E27FC236}">
                <a16:creationId xmlns:a16="http://schemas.microsoft.com/office/drawing/2014/main" id="{D9117222-CF7E-D028-BF69-06AE0F52B314}"/>
              </a:ext>
            </a:extLst>
          </p:cNvPr>
          <p:cNvSpPr>
            <a:spLocks noChangeArrowheads="1"/>
          </p:cNvSpPr>
          <p:nvPr/>
        </p:nvSpPr>
        <p:spPr bwMode="auto">
          <a:xfrm>
            <a:off x="0" y="67443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chemeClr val="tx1"/>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TextBox 13">
            <a:extLst>
              <a:ext uri="{FF2B5EF4-FFF2-40B4-BE49-F238E27FC236}">
                <a16:creationId xmlns:a16="http://schemas.microsoft.com/office/drawing/2014/main" id="{8A87B448-02BD-821A-C5E5-AE484521CDCD}"/>
              </a:ext>
            </a:extLst>
          </p:cNvPr>
          <p:cNvSpPr txBox="1"/>
          <p:nvPr/>
        </p:nvSpPr>
        <p:spPr>
          <a:xfrm>
            <a:off x="7209493" y="6388078"/>
            <a:ext cx="3985244" cy="338554"/>
          </a:xfrm>
          <a:prstGeom prst="rect">
            <a:avLst/>
          </a:prstGeom>
          <a:noFill/>
        </p:spPr>
        <p:txBody>
          <a:bodyPr wrap="square">
            <a:spAutoFit/>
          </a:bodyPr>
          <a:lstStyle/>
          <a:p>
            <a:r>
              <a:rPr lang="en-US" sz="800"/>
              <a:t>Illustration from: https://www.electricallicenserenewal.com/Electrical-Continuing-Education-Courses/NEC-Content.php?sectionID=57.0</a:t>
            </a:r>
          </a:p>
        </p:txBody>
      </p:sp>
      <p:grpSp>
        <p:nvGrpSpPr>
          <p:cNvPr id="20" name="Group 19">
            <a:extLst>
              <a:ext uri="{FF2B5EF4-FFF2-40B4-BE49-F238E27FC236}">
                <a16:creationId xmlns:a16="http://schemas.microsoft.com/office/drawing/2014/main" id="{C6D99707-CCAC-3743-828E-8FB9F8EEFBB3}"/>
              </a:ext>
            </a:extLst>
          </p:cNvPr>
          <p:cNvGrpSpPr/>
          <p:nvPr/>
        </p:nvGrpSpPr>
        <p:grpSpPr>
          <a:xfrm>
            <a:off x="747128" y="1701518"/>
            <a:ext cx="4736029" cy="1986310"/>
            <a:chOff x="747128" y="1701518"/>
            <a:chExt cx="4736029" cy="1986310"/>
          </a:xfrm>
        </p:grpSpPr>
        <p:sp>
          <p:nvSpPr>
            <p:cNvPr id="21" name="Rectangle 20">
              <a:extLst>
                <a:ext uri="{FF2B5EF4-FFF2-40B4-BE49-F238E27FC236}">
                  <a16:creationId xmlns:a16="http://schemas.microsoft.com/office/drawing/2014/main" id="{77B47D38-681F-05AE-A8E5-85D99EC8B014}"/>
                </a:ext>
              </a:extLst>
            </p:cNvPr>
            <p:cNvSpPr/>
            <p:nvPr/>
          </p:nvSpPr>
          <p:spPr>
            <a:xfrm>
              <a:off x="1783894" y="1701518"/>
              <a:ext cx="3429000" cy="812842"/>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8E31FAF-EC5C-808D-8FDE-737BA1E2585F}"/>
                </a:ext>
              </a:extLst>
            </p:cNvPr>
            <p:cNvSpPr/>
            <p:nvPr/>
          </p:nvSpPr>
          <p:spPr>
            <a:xfrm>
              <a:off x="1783894" y="2521903"/>
              <a:ext cx="3421063" cy="11659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A98617A7-1ED7-1543-858A-6334740ECDE7}"/>
                </a:ext>
              </a:extLst>
            </p:cNvPr>
            <p:cNvGrpSpPr/>
            <p:nvPr/>
          </p:nvGrpSpPr>
          <p:grpSpPr>
            <a:xfrm>
              <a:off x="1743908" y="2091801"/>
              <a:ext cx="1785660" cy="448575"/>
              <a:chOff x="1067207" y="1584160"/>
              <a:chExt cx="1785660" cy="448575"/>
            </a:xfrm>
          </p:grpSpPr>
          <p:sp>
            <p:nvSpPr>
              <p:cNvPr id="23" name="Rectangle 22">
                <a:extLst>
                  <a:ext uri="{FF2B5EF4-FFF2-40B4-BE49-F238E27FC236}">
                    <a16:creationId xmlns:a16="http://schemas.microsoft.com/office/drawing/2014/main" id="{9DCA574E-C687-B472-53CD-50BCAC3D29B0}"/>
                  </a:ext>
                </a:extLst>
              </p:cNvPr>
              <p:cNvSpPr/>
              <p:nvPr/>
            </p:nvSpPr>
            <p:spPr>
              <a:xfrm>
                <a:off x="1067207" y="1584160"/>
                <a:ext cx="1785660" cy="15701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10109F9A-071F-5814-D06F-E2ECF15E8154}"/>
                  </a:ext>
                </a:extLst>
              </p:cNvPr>
              <p:cNvGrpSpPr/>
              <p:nvPr/>
            </p:nvGrpSpPr>
            <p:grpSpPr>
              <a:xfrm>
                <a:off x="1444321" y="1741179"/>
                <a:ext cx="1408545" cy="291556"/>
                <a:chOff x="1444321" y="1741178"/>
                <a:chExt cx="1408545" cy="1745673"/>
              </a:xfrm>
            </p:grpSpPr>
            <p:sp>
              <p:nvSpPr>
                <p:cNvPr id="24" name="Rectangle 23">
                  <a:extLst>
                    <a:ext uri="{FF2B5EF4-FFF2-40B4-BE49-F238E27FC236}">
                      <a16:creationId xmlns:a16="http://schemas.microsoft.com/office/drawing/2014/main" id="{B6B41447-D17B-931F-6BA6-FBDCDCD4AB3E}"/>
                    </a:ext>
                  </a:extLst>
                </p:cNvPr>
                <p:cNvSpPr/>
                <p:nvPr/>
              </p:nvSpPr>
              <p:spPr>
                <a:xfrm rot="16200000">
                  <a:off x="649993" y="2535506"/>
                  <a:ext cx="1745673" cy="15701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5192C49-32C7-EB14-2543-F229633E1092}"/>
                    </a:ext>
                  </a:extLst>
                </p:cNvPr>
                <p:cNvSpPr/>
                <p:nvPr/>
              </p:nvSpPr>
              <p:spPr>
                <a:xfrm rot="16200000">
                  <a:off x="1901520" y="2535506"/>
                  <a:ext cx="1745673" cy="15701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5" name="TextBox 34">
              <a:extLst>
                <a:ext uri="{FF2B5EF4-FFF2-40B4-BE49-F238E27FC236}">
                  <a16:creationId xmlns:a16="http://schemas.microsoft.com/office/drawing/2014/main" id="{21055E77-2F32-F2B8-C083-8CEC30178406}"/>
                </a:ext>
              </a:extLst>
            </p:cNvPr>
            <p:cNvSpPr txBox="1"/>
            <p:nvPr/>
          </p:nvSpPr>
          <p:spPr>
            <a:xfrm>
              <a:off x="2367521" y="3300083"/>
              <a:ext cx="2161169" cy="261610"/>
            </a:xfrm>
            <a:prstGeom prst="rect">
              <a:avLst/>
            </a:prstGeom>
            <a:noFill/>
          </p:spPr>
          <p:txBody>
            <a:bodyPr wrap="none" rtlCol="0">
              <a:spAutoFit/>
            </a:bodyPr>
            <a:lstStyle/>
            <a:p>
              <a:r>
                <a:rPr lang="en-US" sz="1100" i="1" dirty="0"/>
                <a:t>Workspace – patient care areas</a:t>
              </a:r>
            </a:p>
          </p:txBody>
        </p:sp>
        <p:sp>
          <p:nvSpPr>
            <p:cNvPr id="36" name="TextBox 35">
              <a:extLst>
                <a:ext uri="{FF2B5EF4-FFF2-40B4-BE49-F238E27FC236}">
                  <a16:creationId xmlns:a16="http://schemas.microsoft.com/office/drawing/2014/main" id="{E2C53D15-9C53-3178-CB9B-4B2DAC817EF4}"/>
                </a:ext>
              </a:extLst>
            </p:cNvPr>
            <p:cNvSpPr txBox="1"/>
            <p:nvPr/>
          </p:nvSpPr>
          <p:spPr>
            <a:xfrm>
              <a:off x="1843687" y="1733460"/>
              <a:ext cx="2263761" cy="261610"/>
            </a:xfrm>
            <a:prstGeom prst="rect">
              <a:avLst/>
            </a:prstGeom>
            <a:noFill/>
          </p:spPr>
          <p:txBody>
            <a:bodyPr wrap="none" rtlCol="0">
              <a:spAutoFit/>
            </a:bodyPr>
            <a:lstStyle/>
            <a:p>
              <a:r>
                <a:rPr lang="en-US" sz="1100" i="1" dirty="0">
                  <a:solidFill>
                    <a:schemeClr val="bg1"/>
                  </a:solidFill>
                </a:rPr>
                <a:t>Above ceiling/below floor above</a:t>
              </a:r>
            </a:p>
          </p:txBody>
        </p:sp>
        <p:sp>
          <p:nvSpPr>
            <p:cNvPr id="37" name="TextBox 36">
              <a:extLst>
                <a:ext uri="{FF2B5EF4-FFF2-40B4-BE49-F238E27FC236}">
                  <a16:creationId xmlns:a16="http://schemas.microsoft.com/office/drawing/2014/main" id="{46C189F7-3AA4-48C3-48D5-4C590FB8D729}"/>
                </a:ext>
              </a:extLst>
            </p:cNvPr>
            <p:cNvSpPr txBox="1"/>
            <p:nvPr/>
          </p:nvSpPr>
          <p:spPr>
            <a:xfrm>
              <a:off x="747128" y="2380959"/>
              <a:ext cx="641522" cy="261610"/>
            </a:xfrm>
            <a:prstGeom prst="rect">
              <a:avLst/>
            </a:prstGeom>
            <a:noFill/>
          </p:spPr>
          <p:txBody>
            <a:bodyPr wrap="none" rtlCol="0">
              <a:spAutoFit/>
            </a:bodyPr>
            <a:lstStyle/>
            <a:p>
              <a:r>
                <a:rPr lang="en-US" sz="1100" i="1" dirty="0"/>
                <a:t>Ceiling</a:t>
              </a:r>
            </a:p>
          </p:txBody>
        </p:sp>
        <p:cxnSp>
          <p:nvCxnSpPr>
            <p:cNvPr id="51" name="Straight Arrow Connector 50">
              <a:extLst>
                <a:ext uri="{FF2B5EF4-FFF2-40B4-BE49-F238E27FC236}">
                  <a16:creationId xmlns:a16="http://schemas.microsoft.com/office/drawing/2014/main" id="{C9F567B8-900D-3A1D-FD98-5125BDC67746}"/>
                </a:ext>
              </a:extLst>
            </p:cNvPr>
            <p:cNvCxnSpPr>
              <a:cxnSpLocks/>
            </p:cNvCxnSpPr>
            <p:nvPr/>
          </p:nvCxnSpPr>
          <p:spPr>
            <a:xfrm>
              <a:off x="3451058" y="2490049"/>
              <a:ext cx="0" cy="468132"/>
            </a:xfrm>
            <a:prstGeom prst="straightConnector1">
              <a:avLst/>
            </a:prstGeom>
            <a:ln w="19050" cmpd="sng">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556DA551-0241-6895-20DF-960800CB9845}"/>
                </a:ext>
              </a:extLst>
            </p:cNvPr>
            <p:cNvCxnSpPr>
              <a:cxnSpLocks/>
            </p:cNvCxnSpPr>
            <p:nvPr/>
          </p:nvCxnSpPr>
          <p:spPr>
            <a:xfrm>
              <a:off x="2190566" y="2490049"/>
              <a:ext cx="0" cy="468132"/>
            </a:xfrm>
            <a:prstGeom prst="straightConnector1">
              <a:avLst/>
            </a:prstGeom>
            <a:ln w="19050" cmpd="sng">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3CB936F8-DDDD-B667-74BE-7C2C3A062800}"/>
                </a:ext>
              </a:extLst>
            </p:cNvPr>
            <p:cNvSpPr txBox="1"/>
            <p:nvPr/>
          </p:nvSpPr>
          <p:spPr>
            <a:xfrm>
              <a:off x="2269122" y="2068075"/>
              <a:ext cx="1027845" cy="215444"/>
            </a:xfrm>
            <a:prstGeom prst="rect">
              <a:avLst/>
            </a:prstGeom>
            <a:noFill/>
          </p:spPr>
          <p:txBody>
            <a:bodyPr wrap="none" rtlCol="0">
              <a:spAutoFit/>
            </a:bodyPr>
            <a:lstStyle/>
            <a:p>
              <a:pPr algn="ctr"/>
              <a:r>
                <a:rPr lang="en-US" sz="800" dirty="0"/>
                <a:t>Forced Air Supply</a:t>
              </a:r>
            </a:p>
          </p:txBody>
        </p:sp>
        <p:sp>
          <p:nvSpPr>
            <p:cNvPr id="60" name="TextBox 59">
              <a:extLst>
                <a:ext uri="{FF2B5EF4-FFF2-40B4-BE49-F238E27FC236}">
                  <a16:creationId xmlns:a16="http://schemas.microsoft.com/office/drawing/2014/main" id="{9D23873B-EE96-055B-3D6A-E0EA9D1C5688}"/>
                </a:ext>
              </a:extLst>
            </p:cNvPr>
            <p:cNvSpPr txBox="1"/>
            <p:nvPr/>
          </p:nvSpPr>
          <p:spPr>
            <a:xfrm>
              <a:off x="3860732" y="1996047"/>
              <a:ext cx="1133644" cy="261610"/>
            </a:xfrm>
            <a:prstGeom prst="rect">
              <a:avLst/>
            </a:prstGeom>
            <a:noFill/>
          </p:spPr>
          <p:txBody>
            <a:bodyPr wrap="none" rtlCol="0">
              <a:spAutoFit/>
            </a:bodyPr>
            <a:lstStyle/>
            <a:p>
              <a:r>
                <a:rPr lang="en-US" sz="1100" dirty="0">
                  <a:solidFill>
                    <a:schemeClr val="bg1"/>
                  </a:solidFill>
                </a:rPr>
                <a:t>NON-PLENUM</a:t>
              </a:r>
            </a:p>
          </p:txBody>
        </p:sp>
        <p:cxnSp>
          <p:nvCxnSpPr>
            <p:cNvPr id="9" name="Straight Connector 8">
              <a:extLst>
                <a:ext uri="{FF2B5EF4-FFF2-40B4-BE49-F238E27FC236}">
                  <a16:creationId xmlns:a16="http://schemas.microsoft.com/office/drawing/2014/main" id="{A633C1E4-027F-097A-D7E3-4FCE86AF1A91}"/>
                </a:ext>
              </a:extLst>
            </p:cNvPr>
            <p:cNvCxnSpPr>
              <a:cxnSpLocks/>
            </p:cNvCxnSpPr>
            <p:nvPr/>
          </p:nvCxnSpPr>
          <p:spPr>
            <a:xfrm>
              <a:off x="1743908" y="2091801"/>
              <a:ext cx="17827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F407A1F-95D5-EC91-4DE7-7054599B3615}"/>
                </a:ext>
              </a:extLst>
            </p:cNvPr>
            <p:cNvCxnSpPr>
              <a:cxnSpLocks/>
            </p:cNvCxnSpPr>
            <p:nvPr/>
          </p:nvCxnSpPr>
          <p:spPr>
            <a:xfrm flipV="1">
              <a:off x="3526618" y="2091801"/>
              <a:ext cx="0" cy="4430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E1F5E480-C2A3-174F-CAA1-7A7ABD703D0C}"/>
                </a:ext>
              </a:extLst>
            </p:cNvPr>
            <p:cNvGrpSpPr/>
            <p:nvPr/>
          </p:nvGrpSpPr>
          <p:grpSpPr>
            <a:xfrm>
              <a:off x="2121022" y="2248819"/>
              <a:ext cx="1248733" cy="285933"/>
              <a:chOff x="2121022" y="1623979"/>
              <a:chExt cx="1248733" cy="443047"/>
            </a:xfrm>
          </p:grpSpPr>
          <p:cxnSp>
            <p:nvCxnSpPr>
              <p:cNvPr id="39" name="Straight Connector 38">
                <a:extLst>
                  <a:ext uri="{FF2B5EF4-FFF2-40B4-BE49-F238E27FC236}">
                    <a16:creationId xmlns:a16="http://schemas.microsoft.com/office/drawing/2014/main" id="{09A35A2C-311C-A4FA-F092-1C99BA14E056}"/>
                  </a:ext>
                </a:extLst>
              </p:cNvPr>
              <p:cNvCxnSpPr>
                <a:cxnSpLocks/>
              </p:cNvCxnSpPr>
              <p:nvPr/>
            </p:nvCxnSpPr>
            <p:spPr>
              <a:xfrm flipV="1">
                <a:off x="2121022" y="1623979"/>
                <a:ext cx="0" cy="4430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B952F74-5F79-FB67-3A5A-F53FC1D75059}"/>
                  </a:ext>
                </a:extLst>
              </p:cNvPr>
              <p:cNvCxnSpPr>
                <a:cxnSpLocks/>
              </p:cNvCxnSpPr>
              <p:nvPr/>
            </p:nvCxnSpPr>
            <p:spPr>
              <a:xfrm flipV="1">
                <a:off x="2278040" y="1623979"/>
                <a:ext cx="0" cy="4430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1313430-E46F-B730-8E0D-70108C29B072}"/>
                  </a:ext>
                </a:extLst>
              </p:cNvPr>
              <p:cNvCxnSpPr>
                <a:cxnSpLocks/>
              </p:cNvCxnSpPr>
              <p:nvPr/>
            </p:nvCxnSpPr>
            <p:spPr>
              <a:xfrm flipV="1">
                <a:off x="3369755" y="1623979"/>
                <a:ext cx="0" cy="4430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16F7E6A-FFB9-A5D4-5591-D2D046684B91}"/>
                </a:ext>
              </a:extLst>
            </p:cNvPr>
            <p:cNvGrpSpPr/>
            <p:nvPr/>
          </p:nvGrpSpPr>
          <p:grpSpPr>
            <a:xfrm>
              <a:off x="2747146" y="2285683"/>
              <a:ext cx="2505735" cy="252923"/>
              <a:chOff x="2070445" y="1779810"/>
              <a:chExt cx="2505735" cy="252923"/>
            </a:xfrm>
          </p:grpSpPr>
          <p:sp>
            <p:nvSpPr>
              <p:cNvPr id="30" name="Rectangle 29">
                <a:extLst>
                  <a:ext uri="{FF2B5EF4-FFF2-40B4-BE49-F238E27FC236}">
                    <a16:creationId xmlns:a16="http://schemas.microsoft.com/office/drawing/2014/main" id="{C1FD91F6-DE04-22BE-0E73-F48CC4529CAB}"/>
                  </a:ext>
                </a:extLst>
              </p:cNvPr>
              <p:cNvSpPr/>
              <p:nvPr/>
            </p:nvSpPr>
            <p:spPr>
              <a:xfrm flipH="1">
                <a:off x="2070445" y="1779810"/>
                <a:ext cx="2505735" cy="15701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C496E8A0-A2AF-C621-49FC-AB6E11974E8C}"/>
                  </a:ext>
                </a:extLst>
              </p:cNvPr>
              <p:cNvGrpSpPr/>
              <p:nvPr/>
            </p:nvGrpSpPr>
            <p:grpSpPr>
              <a:xfrm flipH="1">
                <a:off x="2070445" y="1936829"/>
                <a:ext cx="1408545" cy="95904"/>
                <a:chOff x="1444321" y="1741178"/>
                <a:chExt cx="1408545" cy="1745673"/>
              </a:xfrm>
              <a:solidFill>
                <a:srgbClr val="FFFF00"/>
              </a:solidFill>
            </p:grpSpPr>
            <p:sp>
              <p:nvSpPr>
                <p:cNvPr id="32" name="Rectangle 31">
                  <a:extLst>
                    <a:ext uri="{FF2B5EF4-FFF2-40B4-BE49-F238E27FC236}">
                      <a16:creationId xmlns:a16="http://schemas.microsoft.com/office/drawing/2014/main" id="{40D3C375-A789-6017-F41F-EE193B95A1DF}"/>
                    </a:ext>
                  </a:extLst>
                </p:cNvPr>
                <p:cNvSpPr/>
                <p:nvPr/>
              </p:nvSpPr>
              <p:spPr>
                <a:xfrm rot="16200000">
                  <a:off x="649993" y="2535506"/>
                  <a:ext cx="1745673" cy="1570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5C0C883-F150-CF7D-35F2-D133C95920FE}"/>
                    </a:ext>
                  </a:extLst>
                </p:cNvPr>
                <p:cNvSpPr/>
                <p:nvPr/>
              </p:nvSpPr>
              <p:spPr>
                <a:xfrm rot="16200000">
                  <a:off x="1901520" y="2535506"/>
                  <a:ext cx="1745673" cy="1570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42" name="Straight Arrow Connector 41">
              <a:extLst>
                <a:ext uri="{FF2B5EF4-FFF2-40B4-BE49-F238E27FC236}">
                  <a16:creationId xmlns:a16="http://schemas.microsoft.com/office/drawing/2014/main" id="{79339E05-2FF1-0AA6-5A90-829271FB9064}"/>
                </a:ext>
              </a:extLst>
            </p:cNvPr>
            <p:cNvCxnSpPr>
              <a:cxnSpLocks/>
            </p:cNvCxnSpPr>
            <p:nvPr/>
          </p:nvCxnSpPr>
          <p:spPr>
            <a:xfrm flipH="1" flipV="1">
              <a:off x="4076380" y="2479568"/>
              <a:ext cx="0" cy="468132"/>
            </a:xfrm>
            <a:prstGeom prst="straightConnector1">
              <a:avLst/>
            </a:prstGeom>
            <a:ln w="19050" cmpd="sng">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EF83A6B-7CA3-BABE-5269-141BB5CB0EB3}"/>
                </a:ext>
              </a:extLst>
            </p:cNvPr>
            <p:cNvCxnSpPr>
              <a:cxnSpLocks/>
            </p:cNvCxnSpPr>
            <p:nvPr/>
          </p:nvCxnSpPr>
          <p:spPr>
            <a:xfrm flipH="1" flipV="1">
              <a:off x="2815888" y="2479567"/>
              <a:ext cx="0" cy="468132"/>
            </a:xfrm>
            <a:prstGeom prst="straightConnector1">
              <a:avLst/>
            </a:prstGeom>
            <a:ln w="19050" cmpd="sng">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A89E6112-6F76-FBF4-50BE-CE4EFE0DEED0}"/>
                </a:ext>
              </a:extLst>
            </p:cNvPr>
            <p:cNvCxnSpPr>
              <a:cxnSpLocks/>
            </p:cNvCxnSpPr>
            <p:nvPr/>
          </p:nvCxnSpPr>
          <p:spPr>
            <a:xfrm rot="16200000">
              <a:off x="5098626" y="1984316"/>
              <a:ext cx="0" cy="769062"/>
            </a:xfrm>
            <a:prstGeom prst="straightConnector1">
              <a:avLst/>
            </a:prstGeom>
            <a:ln w="19050" cmpd="sng">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76E9D1AD-191F-2B5D-D4C6-151B2B795E7B}"/>
                </a:ext>
              </a:extLst>
            </p:cNvPr>
            <p:cNvSpPr txBox="1"/>
            <p:nvPr/>
          </p:nvSpPr>
          <p:spPr>
            <a:xfrm>
              <a:off x="3565561" y="2259017"/>
              <a:ext cx="1011815" cy="215444"/>
            </a:xfrm>
            <a:prstGeom prst="rect">
              <a:avLst/>
            </a:prstGeom>
            <a:noFill/>
          </p:spPr>
          <p:txBody>
            <a:bodyPr wrap="none" rtlCol="0">
              <a:spAutoFit/>
            </a:bodyPr>
            <a:lstStyle/>
            <a:p>
              <a:pPr algn="ctr"/>
              <a:r>
                <a:rPr lang="en-US" sz="800" dirty="0"/>
                <a:t>Forced Air Return</a:t>
              </a:r>
            </a:p>
          </p:txBody>
        </p:sp>
        <p:cxnSp>
          <p:nvCxnSpPr>
            <p:cNvPr id="53" name="Straight Arrow Connector 52">
              <a:extLst>
                <a:ext uri="{FF2B5EF4-FFF2-40B4-BE49-F238E27FC236}">
                  <a16:creationId xmlns:a16="http://schemas.microsoft.com/office/drawing/2014/main" id="{2DCDF456-B04C-E7FA-8800-3AB8907BF98B}"/>
                </a:ext>
              </a:extLst>
            </p:cNvPr>
            <p:cNvCxnSpPr>
              <a:cxnSpLocks/>
            </p:cNvCxnSpPr>
            <p:nvPr/>
          </p:nvCxnSpPr>
          <p:spPr>
            <a:xfrm rot="16200000">
              <a:off x="1768364" y="1794744"/>
              <a:ext cx="0" cy="769062"/>
            </a:xfrm>
            <a:prstGeom prst="straightConnector1">
              <a:avLst/>
            </a:prstGeom>
            <a:ln w="19050" cmpd="sng">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CA79345-6707-76DF-60E4-97211D50C536}"/>
                </a:ext>
              </a:extLst>
            </p:cNvPr>
            <p:cNvCxnSpPr>
              <a:cxnSpLocks/>
            </p:cNvCxnSpPr>
            <p:nvPr/>
          </p:nvCxnSpPr>
          <p:spPr>
            <a:xfrm>
              <a:off x="1743908" y="2247612"/>
              <a:ext cx="3771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3AD9EF8-B98D-1F5E-E6DF-C1E5315C1C0F}"/>
                </a:ext>
              </a:extLst>
            </p:cNvPr>
            <p:cNvCxnSpPr>
              <a:cxnSpLocks/>
            </p:cNvCxnSpPr>
            <p:nvPr/>
          </p:nvCxnSpPr>
          <p:spPr>
            <a:xfrm>
              <a:off x="2278040" y="2247612"/>
              <a:ext cx="109450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3C3C0D7-5A86-AD33-87E6-E8DC88096F39}"/>
                </a:ext>
              </a:extLst>
            </p:cNvPr>
            <p:cNvCxnSpPr>
              <a:cxnSpLocks/>
            </p:cNvCxnSpPr>
            <p:nvPr/>
          </p:nvCxnSpPr>
          <p:spPr>
            <a:xfrm flipV="1">
              <a:off x="2747146" y="2285683"/>
              <a:ext cx="2505723" cy="17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DB387DED-D24B-2245-F3E5-08D9AA5A9394}"/>
                </a:ext>
              </a:extLst>
            </p:cNvPr>
            <p:cNvCxnSpPr>
              <a:cxnSpLocks/>
            </p:cNvCxnSpPr>
            <p:nvPr/>
          </p:nvCxnSpPr>
          <p:spPr>
            <a:xfrm flipV="1">
              <a:off x="1383833" y="2534848"/>
              <a:ext cx="419064" cy="96"/>
            </a:xfrm>
            <a:prstGeom prst="straightConnector1">
              <a:avLst/>
            </a:prstGeom>
            <a:ln w="19050" cmpd="sng">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49285374-A1A4-C524-D03A-22B217968FDA}"/>
                </a:ext>
              </a:extLst>
            </p:cNvPr>
            <p:cNvGrpSpPr/>
            <p:nvPr/>
          </p:nvGrpSpPr>
          <p:grpSpPr>
            <a:xfrm flipH="1">
              <a:off x="2906059" y="2437747"/>
              <a:ext cx="1248733" cy="98817"/>
              <a:chOff x="2121022" y="1623979"/>
              <a:chExt cx="1248733" cy="443047"/>
            </a:xfrm>
          </p:grpSpPr>
          <p:cxnSp>
            <p:nvCxnSpPr>
              <p:cNvPr id="48" name="Straight Connector 47">
                <a:extLst>
                  <a:ext uri="{FF2B5EF4-FFF2-40B4-BE49-F238E27FC236}">
                    <a16:creationId xmlns:a16="http://schemas.microsoft.com/office/drawing/2014/main" id="{262AE6D8-1C85-C76E-ABEC-742DE703BDBC}"/>
                  </a:ext>
                </a:extLst>
              </p:cNvPr>
              <p:cNvCxnSpPr>
                <a:cxnSpLocks/>
              </p:cNvCxnSpPr>
              <p:nvPr/>
            </p:nvCxnSpPr>
            <p:spPr>
              <a:xfrm flipV="1">
                <a:off x="2121022" y="1623979"/>
                <a:ext cx="0" cy="4430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0A780EA-AB7B-A8FB-3C14-417CF2D66C4D}"/>
                  </a:ext>
                </a:extLst>
              </p:cNvPr>
              <p:cNvCxnSpPr>
                <a:cxnSpLocks/>
              </p:cNvCxnSpPr>
              <p:nvPr/>
            </p:nvCxnSpPr>
            <p:spPr>
              <a:xfrm flipV="1">
                <a:off x="2278040" y="1623979"/>
                <a:ext cx="0" cy="4430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4F13D42-3936-CE40-722C-EC8FE40A821B}"/>
                  </a:ext>
                </a:extLst>
              </p:cNvPr>
              <p:cNvCxnSpPr>
                <a:cxnSpLocks/>
              </p:cNvCxnSpPr>
              <p:nvPr/>
            </p:nvCxnSpPr>
            <p:spPr>
              <a:xfrm flipV="1">
                <a:off x="3369755" y="1623979"/>
                <a:ext cx="0" cy="4430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25" name="Straight Connector 1024">
              <a:extLst>
                <a:ext uri="{FF2B5EF4-FFF2-40B4-BE49-F238E27FC236}">
                  <a16:creationId xmlns:a16="http://schemas.microsoft.com/office/drawing/2014/main" id="{285CB31D-55D5-5E79-74A8-FA88A279645D}"/>
                </a:ext>
              </a:extLst>
            </p:cNvPr>
            <p:cNvCxnSpPr>
              <a:cxnSpLocks/>
            </p:cNvCxnSpPr>
            <p:nvPr/>
          </p:nvCxnSpPr>
          <p:spPr>
            <a:xfrm>
              <a:off x="2902249" y="2442315"/>
              <a:ext cx="10917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5" name="Straight Connector 1044">
              <a:extLst>
                <a:ext uri="{FF2B5EF4-FFF2-40B4-BE49-F238E27FC236}">
                  <a16:creationId xmlns:a16="http://schemas.microsoft.com/office/drawing/2014/main" id="{2269127F-A43F-255A-4DA3-711CD8BE6393}"/>
                </a:ext>
              </a:extLst>
            </p:cNvPr>
            <p:cNvCxnSpPr>
              <a:cxnSpLocks/>
            </p:cNvCxnSpPr>
            <p:nvPr/>
          </p:nvCxnSpPr>
          <p:spPr>
            <a:xfrm>
              <a:off x="4155692" y="2444006"/>
              <a:ext cx="1097177" cy="12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5B5F220-D434-E6CF-3503-5ECDD9716F00}"/>
                </a:ext>
              </a:extLst>
            </p:cNvPr>
            <p:cNvCxnSpPr>
              <a:cxnSpLocks/>
            </p:cNvCxnSpPr>
            <p:nvPr/>
          </p:nvCxnSpPr>
          <p:spPr>
            <a:xfrm flipV="1">
              <a:off x="2747146" y="2287451"/>
              <a:ext cx="0" cy="2473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82" name="Group 1081">
            <a:extLst>
              <a:ext uri="{FF2B5EF4-FFF2-40B4-BE49-F238E27FC236}">
                <a16:creationId xmlns:a16="http://schemas.microsoft.com/office/drawing/2014/main" id="{C39A378C-9A1D-4703-FE90-569D6E73B133}"/>
              </a:ext>
            </a:extLst>
          </p:cNvPr>
          <p:cNvGrpSpPr/>
          <p:nvPr/>
        </p:nvGrpSpPr>
        <p:grpSpPr>
          <a:xfrm>
            <a:off x="747128" y="4321400"/>
            <a:ext cx="4736029" cy="2041871"/>
            <a:chOff x="747128" y="4062873"/>
            <a:chExt cx="4736029" cy="2041871"/>
          </a:xfrm>
        </p:grpSpPr>
        <p:grpSp>
          <p:nvGrpSpPr>
            <p:cNvPr id="1081" name="Group 1080">
              <a:extLst>
                <a:ext uri="{FF2B5EF4-FFF2-40B4-BE49-F238E27FC236}">
                  <a16:creationId xmlns:a16="http://schemas.microsoft.com/office/drawing/2014/main" id="{3622B43D-02FA-73D0-0D80-FB39848CF830}"/>
                </a:ext>
              </a:extLst>
            </p:cNvPr>
            <p:cNvGrpSpPr/>
            <p:nvPr/>
          </p:nvGrpSpPr>
          <p:grpSpPr>
            <a:xfrm>
              <a:off x="747128" y="4062873"/>
              <a:ext cx="4736029" cy="2041871"/>
              <a:chOff x="747128" y="4062873"/>
              <a:chExt cx="4736029" cy="2041871"/>
            </a:xfrm>
          </p:grpSpPr>
          <p:sp>
            <p:nvSpPr>
              <p:cNvPr id="63" name="Rectangle 62">
                <a:extLst>
                  <a:ext uri="{FF2B5EF4-FFF2-40B4-BE49-F238E27FC236}">
                    <a16:creationId xmlns:a16="http://schemas.microsoft.com/office/drawing/2014/main" id="{9BD84D84-8999-D06B-9C75-F063B39617EF}"/>
                  </a:ext>
                </a:extLst>
              </p:cNvPr>
              <p:cNvSpPr/>
              <p:nvPr/>
            </p:nvSpPr>
            <p:spPr>
              <a:xfrm>
                <a:off x="1783894" y="4062873"/>
                <a:ext cx="3429000" cy="812842"/>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Rectangle 1023">
                <a:extLst>
                  <a:ext uri="{FF2B5EF4-FFF2-40B4-BE49-F238E27FC236}">
                    <a16:creationId xmlns:a16="http://schemas.microsoft.com/office/drawing/2014/main" id="{89956D1A-ECC8-8CCD-A22C-0F23A19C7250}"/>
                  </a:ext>
                </a:extLst>
              </p:cNvPr>
              <p:cNvSpPr/>
              <p:nvPr/>
            </p:nvSpPr>
            <p:spPr>
              <a:xfrm>
                <a:off x="1783894" y="4883258"/>
                <a:ext cx="3421063" cy="12214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8" name="Group 1027">
                <a:extLst>
                  <a:ext uri="{FF2B5EF4-FFF2-40B4-BE49-F238E27FC236}">
                    <a16:creationId xmlns:a16="http://schemas.microsoft.com/office/drawing/2014/main" id="{F05412C8-227D-2E75-7092-0125DAB29DA1}"/>
                  </a:ext>
                </a:extLst>
              </p:cNvPr>
              <p:cNvGrpSpPr/>
              <p:nvPr/>
            </p:nvGrpSpPr>
            <p:grpSpPr>
              <a:xfrm>
                <a:off x="1743908" y="4453156"/>
                <a:ext cx="1785660" cy="448575"/>
                <a:chOff x="1067207" y="1584160"/>
                <a:chExt cx="1785660" cy="448575"/>
              </a:xfrm>
            </p:grpSpPr>
            <p:sp>
              <p:nvSpPr>
                <p:cNvPr id="1049" name="Rectangle 1048">
                  <a:extLst>
                    <a:ext uri="{FF2B5EF4-FFF2-40B4-BE49-F238E27FC236}">
                      <a16:creationId xmlns:a16="http://schemas.microsoft.com/office/drawing/2014/main" id="{13CD13FF-055E-07AD-3876-D61C39E57329}"/>
                    </a:ext>
                  </a:extLst>
                </p:cNvPr>
                <p:cNvSpPr/>
                <p:nvPr/>
              </p:nvSpPr>
              <p:spPr>
                <a:xfrm>
                  <a:off x="1067207" y="1584160"/>
                  <a:ext cx="1785660" cy="15701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0" name="Group 1049">
                  <a:extLst>
                    <a:ext uri="{FF2B5EF4-FFF2-40B4-BE49-F238E27FC236}">
                      <a16:creationId xmlns:a16="http://schemas.microsoft.com/office/drawing/2014/main" id="{0E5ADD30-45AC-C5BE-1F2F-779AB9F16110}"/>
                    </a:ext>
                  </a:extLst>
                </p:cNvPr>
                <p:cNvGrpSpPr/>
                <p:nvPr/>
              </p:nvGrpSpPr>
              <p:grpSpPr>
                <a:xfrm>
                  <a:off x="1444321" y="1741179"/>
                  <a:ext cx="1408545" cy="291556"/>
                  <a:chOff x="1444321" y="1741178"/>
                  <a:chExt cx="1408545" cy="1745673"/>
                </a:xfrm>
              </p:grpSpPr>
              <p:sp>
                <p:nvSpPr>
                  <p:cNvPr id="1051" name="Rectangle 1050">
                    <a:extLst>
                      <a:ext uri="{FF2B5EF4-FFF2-40B4-BE49-F238E27FC236}">
                        <a16:creationId xmlns:a16="http://schemas.microsoft.com/office/drawing/2014/main" id="{42807F32-6D7D-7999-9FD0-F04540FACE60}"/>
                      </a:ext>
                    </a:extLst>
                  </p:cNvPr>
                  <p:cNvSpPr/>
                  <p:nvPr/>
                </p:nvSpPr>
                <p:spPr>
                  <a:xfrm rot="16200000">
                    <a:off x="649993" y="2535506"/>
                    <a:ext cx="1745673" cy="15701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Rectangle 1051">
                    <a:extLst>
                      <a:ext uri="{FF2B5EF4-FFF2-40B4-BE49-F238E27FC236}">
                        <a16:creationId xmlns:a16="http://schemas.microsoft.com/office/drawing/2014/main" id="{1A2CBAB1-4D04-8502-7D30-C4B85F2FB8F7}"/>
                      </a:ext>
                    </a:extLst>
                  </p:cNvPr>
                  <p:cNvSpPr/>
                  <p:nvPr/>
                </p:nvSpPr>
                <p:spPr>
                  <a:xfrm rot="16200000">
                    <a:off x="1901520" y="2535506"/>
                    <a:ext cx="1745673" cy="15701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29" name="TextBox 1028">
                <a:extLst>
                  <a:ext uri="{FF2B5EF4-FFF2-40B4-BE49-F238E27FC236}">
                    <a16:creationId xmlns:a16="http://schemas.microsoft.com/office/drawing/2014/main" id="{4F0E7DBE-82D0-EACE-59A3-4967105B3B23}"/>
                  </a:ext>
                </a:extLst>
              </p:cNvPr>
              <p:cNvSpPr txBox="1"/>
              <p:nvPr/>
            </p:nvSpPr>
            <p:spPr>
              <a:xfrm>
                <a:off x="2290387" y="5708880"/>
                <a:ext cx="2161169" cy="261610"/>
              </a:xfrm>
              <a:prstGeom prst="rect">
                <a:avLst/>
              </a:prstGeom>
              <a:noFill/>
            </p:spPr>
            <p:txBody>
              <a:bodyPr wrap="none" rtlCol="0">
                <a:spAutoFit/>
              </a:bodyPr>
              <a:lstStyle/>
              <a:p>
                <a:r>
                  <a:rPr lang="en-US" sz="1100" i="1" dirty="0"/>
                  <a:t>Workspace – patient care areas</a:t>
                </a:r>
              </a:p>
            </p:txBody>
          </p:sp>
          <p:sp>
            <p:nvSpPr>
              <p:cNvPr id="1030" name="TextBox 1029">
                <a:extLst>
                  <a:ext uri="{FF2B5EF4-FFF2-40B4-BE49-F238E27FC236}">
                    <a16:creationId xmlns:a16="http://schemas.microsoft.com/office/drawing/2014/main" id="{A1C1E6E5-D45A-1CBC-7D20-4D3716AB6E5E}"/>
                  </a:ext>
                </a:extLst>
              </p:cNvPr>
              <p:cNvSpPr txBox="1"/>
              <p:nvPr/>
            </p:nvSpPr>
            <p:spPr>
              <a:xfrm>
                <a:off x="1843687" y="4097979"/>
                <a:ext cx="2263761" cy="261610"/>
              </a:xfrm>
              <a:prstGeom prst="rect">
                <a:avLst/>
              </a:prstGeom>
              <a:noFill/>
            </p:spPr>
            <p:txBody>
              <a:bodyPr wrap="none" rtlCol="0">
                <a:spAutoFit/>
              </a:bodyPr>
              <a:lstStyle/>
              <a:p>
                <a:r>
                  <a:rPr lang="en-US" sz="1100" i="1" dirty="0"/>
                  <a:t>Above ceiling/below floor above</a:t>
                </a:r>
              </a:p>
            </p:txBody>
          </p:sp>
          <p:sp>
            <p:nvSpPr>
              <p:cNvPr id="1031" name="TextBox 1030">
                <a:extLst>
                  <a:ext uri="{FF2B5EF4-FFF2-40B4-BE49-F238E27FC236}">
                    <a16:creationId xmlns:a16="http://schemas.microsoft.com/office/drawing/2014/main" id="{226F94D8-9A70-6AC6-13CB-92C7E08C3DBF}"/>
                  </a:ext>
                </a:extLst>
              </p:cNvPr>
              <p:cNvSpPr txBox="1"/>
              <p:nvPr/>
            </p:nvSpPr>
            <p:spPr>
              <a:xfrm>
                <a:off x="747128" y="4742314"/>
                <a:ext cx="641522" cy="261610"/>
              </a:xfrm>
              <a:prstGeom prst="rect">
                <a:avLst/>
              </a:prstGeom>
              <a:noFill/>
            </p:spPr>
            <p:txBody>
              <a:bodyPr wrap="none" rtlCol="0">
                <a:spAutoFit/>
              </a:bodyPr>
              <a:lstStyle/>
              <a:p>
                <a:r>
                  <a:rPr lang="en-US" sz="1100" i="1" dirty="0"/>
                  <a:t>Ceiling</a:t>
                </a:r>
              </a:p>
            </p:txBody>
          </p:sp>
          <p:grpSp>
            <p:nvGrpSpPr>
              <p:cNvPr id="1032" name="Group 1031">
                <a:extLst>
                  <a:ext uri="{FF2B5EF4-FFF2-40B4-BE49-F238E27FC236}">
                    <a16:creationId xmlns:a16="http://schemas.microsoft.com/office/drawing/2014/main" id="{EEA5AD01-7FF2-205E-8525-317B788C6A8B}"/>
                  </a:ext>
                </a:extLst>
              </p:cNvPr>
              <p:cNvGrpSpPr/>
              <p:nvPr/>
            </p:nvGrpSpPr>
            <p:grpSpPr>
              <a:xfrm>
                <a:off x="2747146" y="4731970"/>
                <a:ext cx="2736011" cy="578853"/>
                <a:chOff x="2240768" y="1978508"/>
                <a:chExt cx="2736011" cy="578853"/>
              </a:xfrm>
            </p:grpSpPr>
            <p:grpSp>
              <p:nvGrpSpPr>
                <p:cNvPr id="1046" name="Group 1045">
                  <a:extLst>
                    <a:ext uri="{FF2B5EF4-FFF2-40B4-BE49-F238E27FC236}">
                      <a16:creationId xmlns:a16="http://schemas.microsoft.com/office/drawing/2014/main" id="{6FC7FF88-EF13-F7B7-730F-EC2F13BC2ECD}"/>
                    </a:ext>
                  </a:extLst>
                </p:cNvPr>
                <p:cNvGrpSpPr/>
                <p:nvPr/>
              </p:nvGrpSpPr>
              <p:grpSpPr>
                <a:xfrm flipH="1">
                  <a:off x="2240768" y="2052363"/>
                  <a:ext cx="1408545" cy="95904"/>
                  <a:chOff x="1444321" y="1741178"/>
                  <a:chExt cx="1408545" cy="1745673"/>
                </a:xfrm>
                <a:solidFill>
                  <a:srgbClr val="FFFF00"/>
                </a:solidFill>
              </p:grpSpPr>
              <p:sp>
                <p:nvSpPr>
                  <p:cNvPr id="1047" name="Rectangle 1046">
                    <a:extLst>
                      <a:ext uri="{FF2B5EF4-FFF2-40B4-BE49-F238E27FC236}">
                        <a16:creationId xmlns:a16="http://schemas.microsoft.com/office/drawing/2014/main" id="{6CCDB50B-7FAC-79DD-E4FB-A99DC1411205}"/>
                      </a:ext>
                    </a:extLst>
                  </p:cNvPr>
                  <p:cNvSpPr/>
                  <p:nvPr/>
                </p:nvSpPr>
                <p:spPr>
                  <a:xfrm rot="16200000">
                    <a:off x="649993" y="2535506"/>
                    <a:ext cx="1745673" cy="1570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1047">
                    <a:extLst>
                      <a:ext uri="{FF2B5EF4-FFF2-40B4-BE49-F238E27FC236}">
                        <a16:creationId xmlns:a16="http://schemas.microsoft.com/office/drawing/2014/main" id="{8E977E94-A732-79F5-6023-21AF9A2E6E2B}"/>
                      </a:ext>
                    </a:extLst>
                  </p:cNvPr>
                  <p:cNvSpPr/>
                  <p:nvPr/>
                </p:nvSpPr>
                <p:spPr>
                  <a:xfrm rot="16200000">
                    <a:off x="1901520" y="2535506"/>
                    <a:ext cx="1745673" cy="1570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1" name="Group 1040">
                  <a:extLst>
                    <a:ext uri="{FF2B5EF4-FFF2-40B4-BE49-F238E27FC236}">
                      <a16:creationId xmlns:a16="http://schemas.microsoft.com/office/drawing/2014/main" id="{E99A2FE6-81A3-3B3E-0377-FA504688CE00}"/>
                    </a:ext>
                  </a:extLst>
                </p:cNvPr>
                <p:cNvGrpSpPr/>
                <p:nvPr/>
              </p:nvGrpSpPr>
              <p:grpSpPr>
                <a:xfrm>
                  <a:off x="2309510" y="2089228"/>
                  <a:ext cx="1260492" cy="468133"/>
                  <a:chOff x="2309510" y="2118041"/>
                  <a:chExt cx="1260492" cy="769064"/>
                </a:xfrm>
              </p:grpSpPr>
              <p:cxnSp>
                <p:nvCxnSpPr>
                  <p:cNvPr id="1043" name="Straight Arrow Connector 1042">
                    <a:extLst>
                      <a:ext uri="{FF2B5EF4-FFF2-40B4-BE49-F238E27FC236}">
                        <a16:creationId xmlns:a16="http://schemas.microsoft.com/office/drawing/2014/main" id="{83A05776-3F87-9BFB-3B2F-182DFE46636A}"/>
                      </a:ext>
                    </a:extLst>
                  </p:cNvPr>
                  <p:cNvCxnSpPr>
                    <a:cxnSpLocks/>
                  </p:cNvCxnSpPr>
                  <p:nvPr/>
                </p:nvCxnSpPr>
                <p:spPr>
                  <a:xfrm flipH="1" flipV="1">
                    <a:off x="3570002" y="2118043"/>
                    <a:ext cx="0" cy="769062"/>
                  </a:xfrm>
                  <a:prstGeom prst="straightConnector1">
                    <a:avLst/>
                  </a:prstGeom>
                  <a:solidFill>
                    <a:schemeClr val="tx1"/>
                  </a:solidFill>
                  <a:ln w="19050" cmpd="sng">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044" name="Straight Arrow Connector 1043">
                    <a:extLst>
                      <a:ext uri="{FF2B5EF4-FFF2-40B4-BE49-F238E27FC236}">
                        <a16:creationId xmlns:a16="http://schemas.microsoft.com/office/drawing/2014/main" id="{7335AAEA-20FE-F72A-7C2B-75D68654A870}"/>
                      </a:ext>
                    </a:extLst>
                  </p:cNvPr>
                  <p:cNvCxnSpPr>
                    <a:cxnSpLocks/>
                  </p:cNvCxnSpPr>
                  <p:nvPr/>
                </p:nvCxnSpPr>
                <p:spPr>
                  <a:xfrm flipH="1" flipV="1">
                    <a:off x="2309510" y="2118041"/>
                    <a:ext cx="0" cy="769062"/>
                  </a:xfrm>
                  <a:prstGeom prst="straightConnector1">
                    <a:avLst/>
                  </a:prstGeom>
                  <a:solidFill>
                    <a:schemeClr val="tx1"/>
                  </a:solidFill>
                  <a:ln w="19050" cmpd="sng">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cxnSp>
              <p:nvCxnSpPr>
                <p:cNvPr id="1042" name="Straight Arrow Connector 1041">
                  <a:extLst>
                    <a:ext uri="{FF2B5EF4-FFF2-40B4-BE49-F238E27FC236}">
                      <a16:creationId xmlns:a16="http://schemas.microsoft.com/office/drawing/2014/main" id="{6B0F9D16-D447-7C54-1D54-70BC323AEB68}"/>
                    </a:ext>
                  </a:extLst>
                </p:cNvPr>
                <p:cNvCxnSpPr>
                  <a:cxnSpLocks/>
                </p:cNvCxnSpPr>
                <p:nvPr/>
              </p:nvCxnSpPr>
              <p:spPr>
                <a:xfrm>
                  <a:off x="4405160" y="1978508"/>
                  <a:ext cx="571619" cy="0"/>
                </a:xfrm>
                <a:prstGeom prst="straightConnector1">
                  <a:avLst/>
                </a:prstGeom>
                <a:solidFill>
                  <a:schemeClr val="tx1"/>
                </a:solidFill>
                <a:ln w="19050" cmpd="sng">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sp>
            <p:nvSpPr>
              <p:cNvPr id="1033" name="TextBox 1032">
                <a:extLst>
                  <a:ext uri="{FF2B5EF4-FFF2-40B4-BE49-F238E27FC236}">
                    <a16:creationId xmlns:a16="http://schemas.microsoft.com/office/drawing/2014/main" id="{0FE46802-A901-B506-51D2-E2CC7081AED1}"/>
                  </a:ext>
                </a:extLst>
              </p:cNvPr>
              <p:cNvSpPr txBox="1"/>
              <p:nvPr/>
            </p:nvSpPr>
            <p:spPr>
              <a:xfrm>
                <a:off x="3903685" y="4619704"/>
                <a:ext cx="1011815" cy="215444"/>
              </a:xfrm>
              <a:prstGeom prst="rect">
                <a:avLst/>
              </a:prstGeom>
              <a:noFill/>
            </p:spPr>
            <p:txBody>
              <a:bodyPr wrap="none" rtlCol="0">
                <a:spAutoFit/>
              </a:bodyPr>
              <a:lstStyle/>
              <a:p>
                <a:pPr algn="ctr"/>
                <a:r>
                  <a:rPr lang="en-US" sz="800" dirty="0"/>
                  <a:t>Forced Air Return</a:t>
                </a:r>
              </a:p>
            </p:txBody>
          </p:sp>
          <p:cxnSp>
            <p:nvCxnSpPr>
              <p:cNvPr id="1034" name="Straight Arrow Connector 1033">
                <a:extLst>
                  <a:ext uri="{FF2B5EF4-FFF2-40B4-BE49-F238E27FC236}">
                    <a16:creationId xmlns:a16="http://schemas.microsoft.com/office/drawing/2014/main" id="{3450F2E1-D7FE-3CBA-136B-6614F6C45841}"/>
                  </a:ext>
                </a:extLst>
              </p:cNvPr>
              <p:cNvCxnSpPr>
                <a:cxnSpLocks/>
              </p:cNvCxnSpPr>
              <p:nvPr/>
            </p:nvCxnSpPr>
            <p:spPr>
              <a:xfrm>
                <a:off x="3451058" y="4851404"/>
                <a:ext cx="0" cy="468132"/>
              </a:xfrm>
              <a:prstGeom prst="straightConnector1">
                <a:avLst/>
              </a:prstGeom>
              <a:solidFill>
                <a:schemeClr val="tx1"/>
              </a:solidFill>
              <a:ln w="19050" cmpd="sng">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035" name="Straight Arrow Connector 1034">
                <a:extLst>
                  <a:ext uri="{FF2B5EF4-FFF2-40B4-BE49-F238E27FC236}">
                    <a16:creationId xmlns:a16="http://schemas.microsoft.com/office/drawing/2014/main" id="{22BB1A8B-1001-82D7-14B4-08DAB3724923}"/>
                  </a:ext>
                </a:extLst>
              </p:cNvPr>
              <p:cNvCxnSpPr>
                <a:cxnSpLocks/>
              </p:cNvCxnSpPr>
              <p:nvPr/>
            </p:nvCxnSpPr>
            <p:spPr>
              <a:xfrm>
                <a:off x="2190566" y="4851404"/>
                <a:ext cx="0" cy="468132"/>
              </a:xfrm>
              <a:prstGeom prst="straightConnector1">
                <a:avLst/>
              </a:prstGeom>
              <a:solidFill>
                <a:schemeClr val="tx1"/>
              </a:solidFill>
              <a:ln w="19050" cmpd="sng">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036" name="Straight Arrow Connector 1035">
                <a:extLst>
                  <a:ext uri="{FF2B5EF4-FFF2-40B4-BE49-F238E27FC236}">
                    <a16:creationId xmlns:a16="http://schemas.microsoft.com/office/drawing/2014/main" id="{DCA0950D-E20B-8BF2-9062-02C3F9878EC9}"/>
                  </a:ext>
                </a:extLst>
              </p:cNvPr>
              <p:cNvCxnSpPr>
                <a:cxnSpLocks/>
              </p:cNvCxnSpPr>
              <p:nvPr/>
            </p:nvCxnSpPr>
            <p:spPr>
              <a:xfrm rot="16200000">
                <a:off x="1768364" y="4156099"/>
                <a:ext cx="0" cy="769062"/>
              </a:xfrm>
              <a:prstGeom prst="straightConnector1">
                <a:avLst/>
              </a:prstGeom>
              <a:solidFill>
                <a:schemeClr val="tx1"/>
              </a:solidFill>
              <a:ln w="19050" cmpd="sng">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037" name="TextBox 1036">
                <a:extLst>
                  <a:ext uri="{FF2B5EF4-FFF2-40B4-BE49-F238E27FC236}">
                    <a16:creationId xmlns:a16="http://schemas.microsoft.com/office/drawing/2014/main" id="{E18EA680-7030-AD55-6568-939417B2AF20}"/>
                  </a:ext>
                </a:extLst>
              </p:cNvPr>
              <p:cNvSpPr txBox="1"/>
              <p:nvPr/>
            </p:nvSpPr>
            <p:spPr>
              <a:xfrm>
                <a:off x="2269122" y="4425620"/>
                <a:ext cx="1027845" cy="215444"/>
              </a:xfrm>
              <a:prstGeom prst="rect">
                <a:avLst/>
              </a:prstGeom>
              <a:noFill/>
            </p:spPr>
            <p:txBody>
              <a:bodyPr wrap="none" rtlCol="0">
                <a:spAutoFit/>
              </a:bodyPr>
              <a:lstStyle/>
              <a:p>
                <a:pPr algn="ctr"/>
                <a:r>
                  <a:rPr lang="en-US" sz="800" dirty="0"/>
                  <a:t>Forced Air Supply</a:t>
                </a:r>
              </a:p>
            </p:txBody>
          </p:sp>
          <p:cxnSp>
            <p:nvCxnSpPr>
              <p:cNvPr id="1038" name="Straight Arrow Connector 1037">
                <a:extLst>
                  <a:ext uri="{FF2B5EF4-FFF2-40B4-BE49-F238E27FC236}">
                    <a16:creationId xmlns:a16="http://schemas.microsoft.com/office/drawing/2014/main" id="{B0E60268-E581-34B3-65B4-1516D7B73413}"/>
                  </a:ext>
                </a:extLst>
              </p:cNvPr>
              <p:cNvCxnSpPr>
                <a:cxnSpLocks/>
              </p:cNvCxnSpPr>
              <p:nvPr/>
            </p:nvCxnSpPr>
            <p:spPr>
              <a:xfrm flipV="1">
                <a:off x="1383833" y="4896203"/>
                <a:ext cx="419064" cy="96"/>
              </a:xfrm>
              <a:prstGeom prst="straightConnector1">
                <a:avLst/>
              </a:prstGeom>
              <a:solidFill>
                <a:schemeClr val="tx1"/>
              </a:solidFill>
              <a:ln w="19050" cmpd="sng">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039" name="TextBox 1038">
                <a:extLst>
                  <a:ext uri="{FF2B5EF4-FFF2-40B4-BE49-F238E27FC236}">
                    <a16:creationId xmlns:a16="http://schemas.microsoft.com/office/drawing/2014/main" id="{CCA6CF99-E215-0730-E54F-E7D51DC16C8E}"/>
                  </a:ext>
                </a:extLst>
              </p:cNvPr>
              <p:cNvSpPr txBox="1"/>
              <p:nvPr/>
            </p:nvSpPr>
            <p:spPr>
              <a:xfrm>
                <a:off x="3903423" y="4415346"/>
                <a:ext cx="753732" cy="261610"/>
              </a:xfrm>
              <a:prstGeom prst="rect">
                <a:avLst/>
              </a:prstGeom>
              <a:noFill/>
            </p:spPr>
            <p:txBody>
              <a:bodyPr wrap="none" rtlCol="0">
                <a:spAutoFit/>
              </a:bodyPr>
              <a:lstStyle/>
              <a:p>
                <a:r>
                  <a:rPr lang="en-US" sz="1100" dirty="0"/>
                  <a:t>PLENUM</a:t>
                </a:r>
              </a:p>
            </p:txBody>
          </p:sp>
          <p:sp>
            <p:nvSpPr>
              <p:cNvPr id="1053" name="Rectangle 1052">
                <a:extLst>
                  <a:ext uri="{FF2B5EF4-FFF2-40B4-BE49-F238E27FC236}">
                    <a16:creationId xmlns:a16="http://schemas.microsoft.com/office/drawing/2014/main" id="{EB5F48B3-EF69-387D-F9A6-6889ABC79D49}"/>
                  </a:ext>
                </a:extLst>
              </p:cNvPr>
              <p:cNvSpPr/>
              <p:nvPr/>
            </p:nvSpPr>
            <p:spPr>
              <a:xfrm flipH="1">
                <a:off x="5061734" y="4657226"/>
                <a:ext cx="243944" cy="15701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0" name="Group 1079">
              <a:extLst>
                <a:ext uri="{FF2B5EF4-FFF2-40B4-BE49-F238E27FC236}">
                  <a16:creationId xmlns:a16="http://schemas.microsoft.com/office/drawing/2014/main" id="{AC105089-908A-D33E-0123-FB4486175177}"/>
                </a:ext>
              </a:extLst>
            </p:cNvPr>
            <p:cNvGrpSpPr/>
            <p:nvPr/>
          </p:nvGrpSpPr>
          <p:grpSpPr>
            <a:xfrm>
              <a:off x="1743477" y="4455180"/>
              <a:ext cx="1782710" cy="443047"/>
              <a:chOff x="7157318" y="2022874"/>
              <a:chExt cx="1782710" cy="443047"/>
            </a:xfrm>
          </p:grpSpPr>
          <p:cxnSp>
            <p:nvCxnSpPr>
              <p:cNvPr id="1072" name="Straight Connector 1071">
                <a:extLst>
                  <a:ext uri="{FF2B5EF4-FFF2-40B4-BE49-F238E27FC236}">
                    <a16:creationId xmlns:a16="http://schemas.microsoft.com/office/drawing/2014/main" id="{A9286782-282C-6748-62F7-03BAA08D02AD}"/>
                  </a:ext>
                </a:extLst>
              </p:cNvPr>
              <p:cNvCxnSpPr>
                <a:cxnSpLocks/>
              </p:cNvCxnSpPr>
              <p:nvPr/>
            </p:nvCxnSpPr>
            <p:spPr>
              <a:xfrm>
                <a:off x="7157318" y="2022874"/>
                <a:ext cx="17827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3" name="Straight Connector 1072">
                <a:extLst>
                  <a:ext uri="{FF2B5EF4-FFF2-40B4-BE49-F238E27FC236}">
                    <a16:creationId xmlns:a16="http://schemas.microsoft.com/office/drawing/2014/main" id="{9CEC1671-ECA7-C467-57F0-515D585E201F}"/>
                  </a:ext>
                </a:extLst>
              </p:cNvPr>
              <p:cNvCxnSpPr>
                <a:cxnSpLocks/>
              </p:cNvCxnSpPr>
              <p:nvPr/>
            </p:nvCxnSpPr>
            <p:spPr>
              <a:xfrm flipV="1">
                <a:off x="8940028" y="2022874"/>
                <a:ext cx="0" cy="4430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74" name="Group 1073">
                <a:extLst>
                  <a:ext uri="{FF2B5EF4-FFF2-40B4-BE49-F238E27FC236}">
                    <a16:creationId xmlns:a16="http://schemas.microsoft.com/office/drawing/2014/main" id="{109879F9-09BA-91C6-7F0E-FD0FC5311666}"/>
                  </a:ext>
                </a:extLst>
              </p:cNvPr>
              <p:cNvGrpSpPr/>
              <p:nvPr/>
            </p:nvGrpSpPr>
            <p:grpSpPr>
              <a:xfrm>
                <a:off x="7534432" y="2179892"/>
                <a:ext cx="1248733" cy="285933"/>
                <a:chOff x="2121022" y="1623979"/>
                <a:chExt cx="1248733" cy="443047"/>
              </a:xfrm>
            </p:grpSpPr>
            <p:cxnSp>
              <p:nvCxnSpPr>
                <p:cNvPr id="1075" name="Straight Connector 1074">
                  <a:extLst>
                    <a:ext uri="{FF2B5EF4-FFF2-40B4-BE49-F238E27FC236}">
                      <a16:creationId xmlns:a16="http://schemas.microsoft.com/office/drawing/2014/main" id="{DAF24790-5FB6-B9FB-D408-4B929136ECF8}"/>
                    </a:ext>
                  </a:extLst>
                </p:cNvPr>
                <p:cNvCxnSpPr>
                  <a:cxnSpLocks/>
                </p:cNvCxnSpPr>
                <p:nvPr/>
              </p:nvCxnSpPr>
              <p:spPr>
                <a:xfrm flipV="1">
                  <a:off x="2121022" y="1623979"/>
                  <a:ext cx="0" cy="4430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6" name="Straight Connector 1075">
                  <a:extLst>
                    <a:ext uri="{FF2B5EF4-FFF2-40B4-BE49-F238E27FC236}">
                      <a16:creationId xmlns:a16="http://schemas.microsoft.com/office/drawing/2014/main" id="{F71BD820-345E-B04B-BF35-900EC164DB0C}"/>
                    </a:ext>
                  </a:extLst>
                </p:cNvPr>
                <p:cNvCxnSpPr>
                  <a:cxnSpLocks/>
                </p:cNvCxnSpPr>
                <p:nvPr/>
              </p:nvCxnSpPr>
              <p:spPr>
                <a:xfrm flipV="1">
                  <a:off x="2278040" y="1623979"/>
                  <a:ext cx="0" cy="4430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7" name="Straight Connector 1076">
                  <a:extLst>
                    <a:ext uri="{FF2B5EF4-FFF2-40B4-BE49-F238E27FC236}">
                      <a16:creationId xmlns:a16="http://schemas.microsoft.com/office/drawing/2014/main" id="{9C2F90E5-B2BC-6E20-14D1-8458040DB11E}"/>
                    </a:ext>
                  </a:extLst>
                </p:cNvPr>
                <p:cNvCxnSpPr>
                  <a:cxnSpLocks/>
                </p:cNvCxnSpPr>
                <p:nvPr/>
              </p:nvCxnSpPr>
              <p:spPr>
                <a:xfrm flipV="1">
                  <a:off x="3369755" y="1623979"/>
                  <a:ext cx="0" cy="4430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78" name="Straight Connector 1077">
                <a:extLst>
                  <a:ext uri="{FF2B5EF4-FFF2-40B4-BE49-F238E27FC236}">
                    <a16:creationId xmlns:a16="http://schemas.microsoft.com/office/drawing/2014/main" id="{252D57AE-6728-1BDE-7F97-F1E8CC7D2E36}"/>
                  </a:ext>
                </a:extLst>
              </p:cNvPr>
              <p:cNvCxnSpPr>
                <a:cxnSpLocks/>
              </p:cNvCxnSpPr>
              <p:nvPr/>
            </p:nvCxnSpPr>
            <p:spPr>
              <a:xfrm>
                <a:off x="7157318" y="2178685"/>
                <a:ext cx="3771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9" name="Straight Connector 1078">
                <a:extLst>
                  <a:ext uri="{FF2B5EF4-FFF2-40B4-BE49-F238E27FC236}">
                    <a16:creationId xmlns:a16="http://schemas.microsoft.com/office/drawing/2014/main" id="{0B93563F-5978-7F89-4174-EBC8B5E260C9}"/>
                  </a:ext>
                </a:extLst>
              </p:cNvPr>
              <p:cNvCxnSpPr>
                <a:cxnSpLocks/>
              </p:cNvCxnSpPr>
              <p:nvPr/>
            </p:nvCxnSpPr>
            <p:spPr>
              <a:xfrm>
                <a:off x="7691450" y="2178685"/>
                <a:ext cx="109450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 name="Slide Number Placeholder 1">
            <a:extLst>
              <a:ext uri="{FF2B5EF4-FFF2-40B4-BE49-F238E27FC236}">
                <a16:creationId xmlns:a16="http://schemas.microsoft.com/office/drawing/2014/main" id="{942B14A4-4CBB-2A1D-3A28-1A00309D06B0}"/>
              </a:ext>
            </a:extLst>
          </p:cNvPr>
          <p:cNvSpPr>
            <a:spLocks noGrp="1"/>
          </p:cNvSpPr>
          <p:nvPr>
            <p:ph type="sldNum" sz="quarter" idx="4"/>
          </p:nvPr>
        </p:nvSpPr>
        <p:spPr/>
        <p:txBody>
          <a:bodyPr/>
          <a:lstStyle/>
          <a:p>
            <a:fld id="{24C8C45C-947F-4981-8B3F-4F32E973C901}" type="slidenum">
              <a:rPr lang="en-US" sz="800" smtClean="0"/>
              <a:pPr/>
              <a:t>35</a:t>
            </a:fld>
            <a:endParaRPr lang="en-US"/>
          </a:p>
        </p:txBody>
      </p:sp>
      <p:sp>
        <p:nvSpPr>
          <p:cNvPr id="8" name="Footer Placeholder 7">
            <a:extLst>
              <a:ext uri="{FF2B5EF4-FFF2-40B4-BE49-F238E27FC236}">
                <a16:creationId xmlns:a16="http://schemas.microsoft.com/office/drawing/2014/main" id="{0A554F11-D734-156B-0D17-55FCB5E48299}"/>
              </a:ext>
            </a:extLst>
          </p:cNvPr>
          <p:cNvSpPr>
            <a:spLocks noGrp="1"/>
          </p:cNvSpPr>
          <p:nvPr>
            <p:ph type="ftr" sz="quarter" idx="3"/>
          </p:nvPr>
        </p:nvSpPr>
        <p:spPr/>
        <p:txBody>
          <a:bodyPr/>
          <a:lstStyle/>
          <a:p>
            <a:r>
              <a:rPr lang="en-US"/>
              <a:t>Confidential</a:t>
            </a:r>
          </a:p>
        </p:txBody>
      </p:sp>
      <p:grpSp>
        <p:nvGrpSpPr>
          <p:cNvPr id="29" name="Group 28">
            <a:extLst>
              <a:ext uri="{FF2B5EF4-FFF2-40B4-BE49-F238E27FC236}">
                <a16:creationId xmlns:a16="http://schemas.microsoft.com/office/drawing/2014/main" id="{433DB8E4-6BEB-7D5F-51DE-2DBF3BB62B78}"/>
              </a:ext>
            </a:extLst>
          </p:cNvPr>
          <p:cNvGrpSpPr/>
          <p:nvPr/>
        </p:nvGrpSpPr>
        <p:grpSpPr>
          <a:xfrm>
            <a:off x="7209493" y="3944945"/>
            <a:ext cx="3985244" cy="2435984"/>
            <a:chOff x="7653814" y="4245857"/>
            <a:chExt cx="3985244" cy="2435984"/>
          </a:xfrm>
        </p:grpSpPr>
        <p:pic>
          <p:nvPicPr>
            <p:cNvPr id="16" name="Picture 15">
              <a:extLst>
                <a:ext uri="{FF2B5EF4-FFF2-40B4-BE49-F238E27FC236}">
                  <a16:creationId xmlns:a16="http://schemas.microsoft.com/office/drawing/2014/main" id="{B13CF90B-2FE2-681C-193D-F9D040F26065}"/>
                </a:ext>
              </a:extLst>
            </p:cNvPr>
            <p:cNvPicPr>
              <a:picLocks noChangeAspect="1"/>
            </p:cNvPicPr>
            <p:nvPr/>
          </p:nvPicPr>
          <p:blipFill rotWithShape="1">
            <a:blip r:embed="rId6"/>
            <a:srcRect t="1695"/>
            <a:stretch/>
          </p:blipFill>
          <p:spPr>
            <a:xfrm>
              <a:off x="7653814" y="4462689"/>
              <a:ext cx="3985244" cy="2219152"/>
            </a:xfrm>
            <a:prstGeom prst="rect">
              <a:avLst/>
            </a:prstGeom>
            <a:ln>
              <a:solidFill>
                <a:schemeClr val="bg1">
                  <a:lumMod val="50000"/>
                </a:schemeClr>
              </a:solidFill>
            </a:ln>
          </p:spPr>
        </p:pic>
        <p:grpSp>
          <p:nvGrpSpPr>
            <p:cNvPr id="19" name="Group 18">
              <a:extLst>
                <a:ext uri="{FF2B5EF4-FFF2-40B4-BE49-F238E27FC236}">
                  <a16:creationId xmlns:a16="http://schemas.microsoft.com/office/drawing/2014/main" id="{EA9CC15A-F087-9DF6-2699-BB5AFAD88456}"/>
                </a:ext>
              </a:extLst>
            </p:cNvPr>
            <p:cNvGrpSpPr/>
            <p:nvPr/>
          </p:nvGrpSpPr>
          <p:grpSpPr>
            <a:xfrm>
              <a:off x="9176157" y="4245857"/>
              <a:ext cx="1133678" cy="1234759"/>
              <a:chOff x="10393680" y="3910994"/>
              <a:chExt cx="1133678" cy="1234759"/>
            </a:xfrm>
            <a:solidFill>
              <a:schemeClr val="accent2"/>
            </a:solidFill>
          </p:grpSpPr>
          <p:sp>
            <p:nvSpPr>
              <p:cNvPr id="15" name="Callout: Down Arrow 14">
                <a:extLst>
                  <a:ext uri="{FF2B5EF4-FFF2-40B4-BE49-F238E27FC236}">
                    <a16:creationId xmlns:a16="http://schemas.microsoft.com/office/drawing/2014/main" id="{18A71262-4A60-6156-4795-CC938F912EAE}"/>
                  </a:ext>
                </a:extLst>
              </p:cNvPr>
              <p:cNvSpPr/>
              <p:nvPr/>
            </p:nvSpPr>
            <p:spPr>
              <a:xfrm>
                <a:off x="10393680" y="3910994"/>
                <a:ext cx="1133678" cy="1234759"/>
              </a:xfrm>
              <a:prstGeom prst="downArrowCallout">
                <a:avLst>
                  <a:gd name="adj1" fmla="val 11933"/>
                  <a:gd name="adj2" fmla="val 17606"/>
                  <a:gd name="adj3" fmla="val 18951"/>
                  <a:gd name="adj4" fmla="val 14337"/>
                </a:avLst>
              </a:prstGeom>
              <a:solidFill>
                <a:srgbClr val="92D05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noProof="0" err="1"/>
              </a:p>
            </p:txBody>
          </p:sp>
          <p:sp>
            <p:nvSpPr>
              <p:cNvPr id="17" name="TextBox 16">
                <a:extLst>
                  <a:ext uri="{FF2B5EF4-FFF2-40B4-BE49-F238E27FC236}">
                    <a16:creationId xmlns:a16="http://schemas.microsoft.com/office/drawing/2014/main" id="{D7883AAE-7EE1-AAAF-3230-F93D0A08241E}"/>
                  </a:ext>
                </a:extLst>
              </p:cNvPr>
              <p:cNvSpPr txBox="1"/>
              <p:nvPr/>
            </p:nvSpPr>
            <p:spPr>
              <a:xfrm>
                <a:off x="10500465" y="3943189"/>
                <a:ext cx="920107" cy="123111"/>
              </a:xfrm>
              <a:prstGeom prst="rect">
                <a:avLst/>
              </a:prstGeom>
              <a:noFill/>
            </p:spPr>
            <p:txBody>
              <a:bodyPr wrap="square" lIns="0" tIns="0" rIns="0" bIns="0" rtlCol="0">
                <a:spAutoFit/>
              </a:bodyPr>
              <a:lstStyle/>
              <a:p>
                <a:pPr algn="ctr"/>
                <a:r>
                  <a:rPr lang="en-US" sz="800" dirty="0"/>
                  <a:t>Air Support Duct</a:t>
                </a:r>
              </a:p>
            </p:txBody>
          </p:sp>
        </p:grpSp>
      </p:grpSp>
    </p:spTree>
    <p:custDataLst>
      <p:tags r:id="rId1"/>
    </p:custDataLst>
    <p:extLst>
      <p:ext uri="{BB962C8B-B14F-4D97-AF65-F5344CB8AC3E}">
        <p14:creationId xmlns:p14="http://schemas.microsoft.com/office/powerpoint/2010/main" val="2509214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64AFD-DC17-0F82-9650-576D26EC7033}"/>
            </a:ext>
          </a:extLst>
        </p:cNvPr>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31B8B5A6-7BEE-1D46-2650-DF2D8825DA78}"/>
              </a:ext>
            </a:extLst>
          </p:cNvPr>
          <p:cNvGraphicFramePr>
            <a:graphicFrameLocks noChangeAspect="1"/>
          </p:cNvGraphicFramePr>
          <p:nvPr>
            <p:custDataLst>
              <p:tags r:id="rId2"/>
            </p:custDataLst>
            <p:extLst>
              <p:ext uri="{D42A27DB-BD31-4B8C-83A1-F6EECF244321}">
                <p14:modId xmlns:p14="http://schemas.microsoft.com/office/powerpoint/2010/main" val="2461069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13" name="think-cell data - do not delete" hidden="1">
                        <a:extLst>
                          <a:ext uri="{FF2B5EF4-FFF2-40B4-BE49-F238E27FC236}">
                            <a16:creationId xmlns:a16="http://schemas.microsoft.com/office/drawing/2014/main" id="{31B8B5A6-7BEE-1D46-2650-DF2D8825DA7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93F43EF-A715-30D5-E083-5A8DCB66B29F}"/>
              </a:ext>
            </a:extLst>
          </p:cNvPr>
          <p:cNvSpPr>
            <a:spLocks noGrp="1"/>
          </p:cNvSpPr>
          <p:nvPr>
            <p:ph type="title"/>
          </p:nvPr>
        </p:nvSpPr>
        <p:spPr/>
        <p:txBody>
          <a:bodyPr vert="horz"/>
          <a:lstStyle/>
          <a:p>
            <a:r>
              <a:rPr lang="en-US"/>
              <a:t>SMART HOPPING® 2.0 Access Point mounting alternatives for plenum ceiling space </a:t>
            </a:r>
          </a:p>
        </p:txBody>
      </p:sp>
      <p:pic>
        <p:nvPicPr>
          <p:cNvPr id="4" name="Picture 3">
            <a:extLst>
              <a:ext uri="{FF2B5EF4-FFF2-40B4-BE49-F238E27FC236}">
                <a16:creationId xmlns:a16="http://schemas.microsoft.com/office/drawing/2014/main" id="{9FA5D87F-AB2B-9B07-D8FB-F8CE65D13418}"/>
              </a:ext>
            </a:extLst>
          </p:cNvPr>
          <p:cNvPicPr/>
          <p:nvPr/>
        </p:nvPicPr>
        <p:blipFill>
          <a:blip r:embed="rId6"/>
          <a:stretch>
            <a:fillRect/>
          </a:stretch>
        </p:blipFill>
        <p:spPr>
          <a:xfrm>
            <a:off x="708491" y="4419527"/>
            <a:ext cx="1358219" cy="1993718"/>
          </a:xfrm>
          <a:prstGeom prst="roundRect">
            <a:avLst>
              <a:gd name="adj" fmla="val 8594"/>
            </a:avLst>
          </a:prstGeom>
          <a:solidFill>
            <a:srgbClr val="FFFFFF">
              <a:shade val="85000"/>
            </a:srgbClr>
          </a:solidFill>
          <a:ln>
            <a:noFill/>
          </a:ln>
          <a:effectLst/>
        </p:spPr>
      </p:pic>
      <p:pic>
        <p:nvPicPr>
          <p:cNvPr id="15" name="Picture 14">
            <a:extLst>
              <a:ext uri="{FF2B5EF4-FFF2-40B4-BE49-F238E27FC236}">
                <a16:creationId xmlns:a16="http://schemas.microsoft.com/office/drawing/2014/main" id="{81614DDD-B9D7-AA69-F212-1287245291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523" y="1698168"/>
            <a:ext cx="1366185" cy="1662252"/>
          </a:xfrm>
          <a:prstGeom prst="roundRect">
            <a:avLst>
              <a:gd name="adj" fmla="val 8594"/>
            </a:avLst>
          </a:prstGeom>
          <a:solidFill>
            <a:srgbClr val="FFFFFF">
              <a:shade val="85000"/>
            </a:srgbClr>
          </a:solidFill>
          <a:ln>
            <a:noFill/>
          </a:ln>
          <a:effectLst/>
        </p:spPr>
      </p:pic>
      <p:sp>
        <p:nvSpPr>
          <p:cNvPr id="21" name="TextBox 20">
            <a:extLst>
              <a:ext uri="{FF2B5EF4-FFF2-40B4-BE49-F238E27FC236}">
                <a16:creationId xmlns:a16="http://schemas.microsoft.com/office/drawing/2014/main" id="{B676249B-B3C7-972F-C9E3-2AC2C4120AC5}"/>
              </a:ext>
            </a:extLst>
          </p:cNvPr>
          <p:cNvSpPr txBox="1"/>
          <p:nvPr/>
        </p:nvSpPr>
        <p:spPr>
          <a:xfrm>
            <a:off x="845919" y="1393478"/>
            <a:ext cx="115884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ea typeface="+mn-ea"/>
                <a:cs typeface="+mn-cs"/>
              </a:rPr>
              <a:t>Wall mount</a:t>
            </a:r>
          </a:p>
        </p:txBody>
      </p:sp>
      <p:sp>
        <p:nvSpPr>
          <p:cNvPr id="22" name="TextBox 21">
            <a:extLst>
              <a:ext uri="{FF2B5EF4-FFF2-40B4-BE49-F238E27FC236}">
                <a16:creationId xmlns:a16="http://schemas.microsoft.com/office/drawing/2014/main" id="{BEEC26FF-0DEB-A83A-45F1-730E7C7DE6DF}"/>
              </a:ext>
            </a:extLst>
          </p:cNvPr>
          <p:cNvSpPr txBox="1"/>
          <p:nvPr/>
        </p:nvSpPr>
        <p:spPr>
          <a:xfrm>
            <a:off x="601811" y="3900970"/>
            <a:ext cx="157275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ea typeface="+mn-ea"/>
                <a:cs typeface="+mn-cs"/>
              </a:rPr>
              <a:t>Wall mount with cosmetic </a:t>
            </a:r>
            <a:r>
              <a:rPr lang="en-US" sz="1200"/>
              <a:t>c</a:t>
            </a:r>
            <a:r>
              <a:rPr kumimoji="0" lang="en-US" sz="1200" b="0" i="0" u="none" strike="noStrike" kern="1200" cap="none" spc="0" normalizeH="0" baseline="0" noProof="0">
                <a:ln>
                  <a:noFill/>
                </a:ln>
                <a:effectLst/>
                <a:uLnTx/>
                <a:uFillTx/>
                <a:ea typeface="+mn-ea"/>
                <a:cs typeface="+mn-cs"/>
              </a:rPr>
              <a:t>over</a:t>
            </a:r>
          </a:p>
        </p:txBody>
      </p:sp>
      <p:pic>
        <p:nvPicPr>
          <p:cNvPr id="6" name="Picture 5">
            <a:extLst>
              <a:ext uri="{FF2B5EF4-FFF2-40B4-BE49-F238E27FC236}">
                <a16:creationId xmlns:a16="http://schemas.microsoft.com/office/drawing/2014/main" id="{799F52A5-DE76-F0CB-4939-07E47E98655C}"/>
              </a:ext>
            </a:extLst>
          </p:cNvPr>
          <p:cNvPicPr/>
          <p:nvPr/>
        </p:nvPicPr>
        <p:blipFill>
          <a:blip r:embed="rId8"/>
          <a:srcRect l="4344" t="-44" r="6559" b="44"/>
          <a:stretch/>
        </p:blipFill>
        <p:spPr>
          <a:xfrm>
            <a:off x="3543094" y="1696496"/>
            <a:ext cx="3476545" cy="2016000"/>
          </a:xfrm>
          <a:prstGeom prst="roundRect">
            <a:avLst>
              <a:gd name="adj" fmla="val 8594"/>
            </a:avLst>
          </a:prstGeom>
          <a:solidFill>
            <a:srgbClr val="FFFFFF">
              <a:shade val="85000"/>
            </a:srgbClr>
          </a:solidFill>
          <a:ln w="38100">
            <a:solidFill>
              <a:schemeClr val="accent2"/>
            </a:solidFill>
          </a:ln>
          <a:effectLst/>
        </p:spPr>
      </p:pic>
      <p:pic>
        <p:nvPicPr>
          <p:cNvPr id="7" name="Picture 6">
            <a:extLst>
              <a:ext uri="{FF2B5EF4-FFF2-40B4-BE49-F238E27FC236}">
                <a16:creationId xmlns:a16="http://schemas.microsoft.com/office/drawing/2014/main" id="{2DF624FC-705D-4724-D4F9-CFBA573C9503}"/>
              </a:ext>
            </a:extLst>
          </p:cNvPr>
          <p:cNvPicPr/>
          <p:nvPr/>
        </p:nvPicPr>
        <p:blipFill>
          <a:blip r:embed="rId9"/>
          <a:stretch>
            <a:fillRect/>
          </a:stretch>
        </p:blipFill>
        <p:spPr>
          <a:xfrm>
            <a:off x="3543094" y="4356020"/>
            <a:ext cx="3476545" cy="2016000"/>
          </a:xfrm>
          <a:prstGeom prst="roundRect">
            <a:avLst>
              <a:gd name="adj" fmla="val 8594"/>
            </a:avLst>
          </a:prstGeom>
          <a:solidFill>
            <a:srgbClr val="FFFFFF">
              <a:shade val="85000"/>
            </a:srgbClr>
          </a:solidFill>
          <a:ln w="38100">
            <a:solidFill>
              <a:schemeClr val="accent2"/>
            </a:solidFill>
          </a:ln>
          <a:effectLst/>
        </p:spPr>
      </p:pic>
      <p:sp>
        <p:nvSpPr>
          <p:cNvPr id="24" name="TextBox 23">
            <a:extLst>
              <a:ext uri="{FF2B5EF4-FFF2-40B4-BE49-F238E27FC236}">
                <a16:creationId xmlns:a16="http://schemas.microsoft.com/office/drawing/2014/main" id="{7C3941D4-D3C7-FAF1-81E6-15DBA4B58B71}"/>
              </a:ext>
            </a:extLst>
          </p:cNvPr>
          <p:cNvSpPr txBox="1"/>
          <p:nvPr/>
        </p:nvSpPr>
        <p:spPr>
          <a:xfrm>
            <a:off x="3287649" y="1395356"/>
            <a:ext cx="398743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ea typeface="+mn-ea"/>
                <a:cs typeface="+mn-cs"/>
              </a:rPr>
              <a:t>Below ceiling mount</a:t>
            </a:r>
          </a:p>
        </p:txBody>
      </p:sp>
      <p:sp>
        <p:nvSpPr>
          <p:cNvPr id="25" name="TextBox 24">
            <a:extLst>
              <a:ext uri="{FF2B5EF4-FFF2-40B4-BE49-F238E27FC236}">
                <a16:creationId xmlns:a16="http://schemas.microsoft.com/office/drawing/2014/main" id="{87EB7B4E-D248-936C-8A67-98A4F5A6EB27}"/>
              </a:ext>
            </a:extLst>
          </p:cNvPr>
          <p:cNvSpPr txBox="1"/>
          <p:nvPr/>
        </p:nvSpPr>
        <p:spPr>
          <a:xfrm>
            <a:off x="3466996" y="4053501"/>
            <a:ext cx="362873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ea typeface="+mn-ea"/>
                <a:cs typeface="+mn-cs"/>
              </a:rPr>
              <a:t>Below ceiling mount with cosmetic cover</a:t>
            </a:r>
          </a:p>
        </p:txBody>
      </p:sp>
      <p:pic>
        <p:nvPicPr>
          <p:cNvPr id="5" name="Picture 4">
            <a:extLst>
              <a:ext uri="{FF2B5EF4-FFF2-40B4-BE49-F238E27FC236}">
                <a16:creationId xmlns:a16="http://schemas.microsoft.com/office/drawing/2014/main" id="{866684DC-07D5-6246-A6E6-A64EA363BFBE}"/>
              </a:ext>
            </a:extLst>
          </p:cNvPr>
          <p:cNvPicPr/>
          <p:nvPr/>
        </p:nvPicPr>
        <p:blipFill>
          <a:blip r:embed="rId10"/>
          <a:stretch>
            <a:fillRect/>
          </a:stretch>
        </p:blipFill>
        <p:spPr>
          <a:xfrm>
            <a:off x="8304771" y="1696496"/>
            <a:ext cx="3168000" cy="2016000"/>
          </a:xfrm>
          <a:prstGeom prst="roundRect">
            <a:avLst>
              <a:gd name="adj" fmla="val 8594"/>
            </a:avLst>
          </a:prstGeom>
          <a:solidFill>
            <a:srgbClr val="FFFFFF">
              <a:shade val="85000"/>
            </a:srgbClr>
          </a:solidFill>
          <a:ln w="38100">
            <a:solidFill>
              <a:schemeClr val="accent2"/>
            </a:solidFill>
          </a:ln>
          <a:effectLst/>
        </p:spPr>
      </p:pic>
      <p:pic>
        <p:nvPicPr>
          <p:cNvPr id="2050" name="Picture 2">
            <a:extLst>
              <a:ext uri="{FF2B5EF4-FFF2-40B4-BE49-F238E27FC236}">
                <a16:creationId xmlns:a16="http://schemas.microsoft.com/office/drawing/2014/main" id="{98FF09C8-2CFC-596E-834C-BADAF1DE463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5720" b="10341"/>
          <a:stretch/>
        </p:blipFill>
        <p:spPr bwMode="auto">
          <a:xfrm>
            <a:off x="8281491" y="4393230"/>
            <a:ext cx="3203708" cy="2016000"/>
          </a:xfrm>
          <a:prstGeom prst="roundRect">
            <a:avLst>
              <a:gd name="adj" fmla="val 8594"/>
            </a:avLst>
          </a:prstGeom>
          <a:solidFill>
            <a:srgbClr val="FFFFFF">
              <a:shade val="85000"/>
            </a:srgbClr>
          </a:solidFill>
          <a:ln w="38100">
            <a:solidFill>
              <a:schemeClr val="accent2"/>
            </a:solidFill>
          </a:ln>
          <a:effectLst/>
        </p:spPr>
      </p:pic>
      <p:sp>
        <p:nvSpPr>
          <p:cNvPr id="23" name="TextBox 22">
            <a:extLst>
              <a:ext uri="{FF2B5EF4-FFF2-40B4-BE49-F238E27FC236}">
                <a16:creationId xmlns:a16="http://schemas.microsoft.com/office/drawing/2014/main" id="{E664A1D3-76C9-85F5-CC23-6494568437A3}"/>
              </a:ext>
            </a:extLst>
          </p:cNvPr>
          <p:cNvSpPr txBox="1"/>
          <p:nvPr/>
        </p:nvSpPr>
        <p:spPr>
          <a:xfrm>
            <a:off x="8304773" y="1393680"/>
            <a:ext cx="314841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ea typeface="+mn-ea"/>
                <a:cs typeface="+mn-cs"/>
              </a:rPr>
              <a:t>Flush ceiling mount</a:t>
            </a:r>
          </a:p>
        </p:txBody>
      </p:sp>
      <p:sp>
        <p:nvSpPr>
          <p:cNvPr id="26" name="TextBox 25">
            <a:extLst>
              <a:ext uri="{FF2B5EF4-FFF2-40B4-BE49-F238E27FC236}">
                <a16:creationId xmlns:a16="http://schemas.microsoft.com/office/drawing/2014/main" id="{451913DB-5D44-30FF-FBE8-5B14759363D4}"/>
              </a:ext>
            </a:extLst>
          </p:cNvPr>
          <p:cNvSpPr txBox="1"/>
          <p:nvPr/>
        </p:nvSpPr>
        <p:spPr>
          <a:xfrm>
            <a:off x="8075751" y="4091470"/>
            <a:ext cx="362873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ea typeface="+mn-ea"/>
                <a:cs typeface="+mn-cs"/>
              </a:rPr>
              <a:t>Technology solutions: Oberon enclosure</a:t>
            </a:r>
          </a:p>
        </p:txBody>
      </p:sp>
      <p:sp>
        <p:nvSpPr>
          <p:cNvPr id="19" name="Slide Number Placeholder 18">
            <a:extLst>
              <a:ext uri="{FF2B5EF4-FFF2-40B4-BE49-F238E27FC236}">
                <a16:creationId xmlns:a16="http://schemas.microsoft.com/office/drawing/2014/main" id="{FDADB933-17FB-705B-6EB9-619380247BC9}"/>
              </a:ext>
            </a:extLst>
          </p:cNvPr>
          <p:cNvSpPr>
            <a:spLocks noGrp="1"/>
          </p:cNvSpPr>
          <p:nvPr>
            <p:ph type="sldNum" sz="quarter" idx="4"/>
          </p:nvPr>
        </p:nvSpPr>
        <p:spPr/>
        <p:txBody>
          <a:bodyPr/>
          <a:lstStyle/>
          <a:p>
            <a:fld id="{24C8C45C-947F-4981-8B3F-4F32E973C901}" type="slidenum">
              <a:rPr lang="en-US" sz="800" smtClean="0"/>
              <a:pPr/>
              <a:t>36</a:t>
            </a:fld>
            <a:endParaRPr lang="en-US"/>
          </a:p>
        </p:txBody>
      </p:sp>
      <p:sp>
        <p:nvSpPr>
          <p:cNvPr id="20" name="Footer Placeholder 19">
            <a:extLst>
              <a:ext uri="{FF2B5EF4-FFF2-40B4-BE49-F238E27FC236}">
                <a16:creationId xmlns:a16="http://schemas.microsoft.com/office/drawing/2014/main" id="{C306BC30-82E9-72CE-A1A6-53C44A0FA831}"/>
              </a:ext>
            </a:extLst>
          </p:cNvPr>
          <p:cNvSpPr>
            <a:spLocks noGrp="1"/>
          </p:cNvSpPr>
          <p:nvPr>
            <p:ph type="ftr" sz="quarter" idx="3"/>
          </p:nvPr>
        </p:nvSpPr>
        <p:spPr/>
        <p:txBody>
          <a:bodyPr/>
          <a:lstStyle/>
          <a:p>
            <a:r>
              <a:rPr lang="en-US"/>
              <a:t>Confidential</a:t>
            </a:r>
          </a:p>
        </p:txBody>
      </p:sp>
      <p:sp>
        <p:nvSpPr>
          <p:cNvPr id="8" name="&quot;Not Allowed&quot; Symbol 7">
            <a:extLst>
              <a:ext uri="{FF2B5EF4-FFF2-40B4-BE49-F238E27FC236}">
                <a16:creationId xmlns:a16="http://schemas.microsoft.com/office/drawing/2014/main" id="{F7C60965-4605-D844-448B-C3CE4597DF9D}"/>
              </a:ext>
            </a:extLst>
          </p:cNvPr>
          <p:cNvSpPr/>
          <p:nvPr/>
        </p:nvSpPr>
        <p:spPr>
          <a:xfrm>
            <a:off x="562815" y="1688377"/>
            <a:ext cx="1695145" cy="1655902"/>
          </a:xfrm>
          <a:prstGeom prst="noSmoking">
            <a:avLst>
              <a:gd name="adj" fmla="val 8042"/>
            </a:avLst>
          </a:prstGeom>
          <a:solidFill>
            <a:srgbClr val="C0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noProof="0" err="1">
              <a:solidFill>
                <a:schemeClr val="tx1"/>
              </a:solidFill>
            </a:endParaRPr>
          </a:p>
        </p:txBody>
      </p:sp>
      <p:sp>
        <p:nvSpPr>
          <p:cNvPr id="9" name="&quot;Not Allowed&quot; Symbol 8">
            <a:extLst>
              <a:ext uri="{FF2B5EF4-FFF2-40B4-BE49-F238E27FC236}">
                <a16:creationId xmlns:a16="http://schemas.microsoft.com/office/drawing/2014/main" id="{DA1A5696-4784-9CAB-25CC-66C8C19FA61F}"/>
              </a:ext>
            </a:extLst>
          </p:cNvPr>
          <p:cNvSpPr/>
          <p:nvPr/>
        </p:nvSpPr>
        <p:spPr>
          <a:xfrm>
            <a:off x="562814" y="4536069"/>
            <a:ext cx="1695145" cy="1655902"/>
          </a:xfrm>
          <a:prstGeom prst="noSmoking">
            <a:avLst>
              <a:gd name="adj" fmla="val 7625"/>
            </a:avLst>
          </a:prstGeom>
          <a:solidFill>
            <a:srgbClr val="C0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noProof="0" err="1">
              <a:solidFill>
                <a:schemeClr val="tx1"/>
              </a:solidFill>
            </a:endParaRPr>
          </a:p>
        </p:txBody>
      </p:sp>
      <p:pic>
        <p:nvPicPr>
          <p:cNvPr id="28" name="Graphic 27" descr="Checkmark with solid fill">
            <a:extLst>
              <a:ext uri="{FF2B5EF4-FFF2-40B4-BE49-F238E27FC236}">
                <a16:creationId xmlns:a16="http://schemas.microsoft.com/office/drawing/2014/main" id="{0B374CC3-DFAA-5BCC-8CBD-4A43F3C2DA1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36945" y="1800961"/>
            <a:ext cx="540000" cy="540000"/>
          </a:xfrm>
          <a:prstGeom prst="rect">
            <a:avLst/>
          </a:prstGeom>
        </p:spPr>
      </p:pic>
      <p:pic>
        <p:nvPicPr>
          <p:cNvPr id="45" name="Graphic 44" descr="Checkmark with solid fill">
            <a:extLst>
              <a:ext uri="{FF2B5EF4-FFF2-40B4-BE49-F238E27FC236}">
                <a16:creationId xmlns:a16="http://schemas.microsoft.com/office/drawing/2014/main" id="{E354BDDC-D65E-8F49-D60E-F3F5621465D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36945" y="4421329"/>
            <a:ext cx="540000" cy="540000"/>
          </a:xfrm>
          <a:prstGeom prst="rect">
            <a:avLst/>
          </a:prstGeom>
        </p:spPr>
      </p:pic>
      <p:pic>
        <p:nvPicPr>
          <p:cNvPr id="46" name="Graphic 45" descr="Checkmark with solid fill">
            <a:extLst>
              <a:ext uri="{FF2B5EF4-FFF2-40B4-BE49-F238E27FC236}">
                <a16:creationId xmlns:a16="http://schemas.microsoft.com/office/drawing/2014/main" id="{27F949A9-323B-0F64-B015-8B3F2164B8F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464025" y="1784675"/>
            <a:ext cx="540000" cy="540000"/>
          </a:xfrm>
          <a:prstGeom prst="rect">
            <a:avLst/>
          </a:prstGeom>
        </p:spPr>
      </p:pic>
      <p:pic>
        <p:nvPicPr>
          <p:cNvPr id="47" name="Graphic 46" descr="Checkmark with solid fill">
            <a:extLst>
              <a:ext uri="{FF2B5EF4-FFF2-40B4-BE49-F238E27FC236}">
                <a16:creationId xmlns:a16="http://schemas.microsoft.com/office/drawing/2014/main" id="{368D9D62-1DC7-8ADF-3064-B0AC3F1CE13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464025" y="4482465"/>
            <a:ext cx="540000" cy="540000"/>
          </a:xfrm>
          <a:prstGeom prst="rect">
            <a:avLst/>
          </a:prstGeom>
        </p:spPr>
      </p:pic>
    </p:spTree>
    <p:custDataLst>
      <p:tags r:id="rId1"/>
    </p:custDataLst>
    <p:extLst>
      <p:ext uri="{BB962C8B-B14F-4D97-AF65-F5344CB8AC3E}">
        <p14:creationId xmlns:p14="http://schemas.microsoft.com/office/powerpoint/2010/main" val="16572505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A6B0B641-D194-8C03-DB6A-800DC5FD15B6}"/>
              </a:ext>
            </a:extLst>
          </p:cNvPr>
          <p:cNvGraphicFramePr>
            <a:graphicFrameLocks noChangeAspect="1"/>
          </p:cNvGraphicFramePr>
          <p:nvPr>
            <p:custDataLst>
              <p:tags r:id="rId2"/>
            </p:custDataLst>
            <p:extLst>
              <p:ext uri="{D42A27DB-BD31-4B8C-83A1-F6EECF244321}">
                <p14:modId xmlns:p14="http://schemas.microsoft.com/office/powerpoint/2010/main" val="30502601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11" name="think-cell data - do not delete" hidden="1">
                        <a:extLst>
                          <a:ext uri="{FF2B5EF4-FFF2-40B4-BE49-F238E27FC236}">
                            <a16:creationId xmlns:a16="http://schemas.microsoft.com/office/drawing/2014/main" id="{A6B0B641-D194-8C03-DB6A-800DC5FD15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170AE9-24D2-44F6-13D6-0619DC4E1CA8}"/>
              </a:ext>
            </a:extLst>
          </p:cNvPr>
          <p:cNvSpPr>
            <a:spLocks noGrp="1"/>
          </p:cNvSpPr>
          <p:nvPr>
            <p:ph type="title"/>
          </p:nvPr>
        </p:nvSpPr>
        <p:spPr/>
        <p:txBody>
          <a:bodyPr vert="horz"/>
          <a:lstStyle/>
          <a:p>
            <a:r>
              <a:rPr lang="en-US"/>
              <a:t>Access Point mounting alternatives</a:t>
            </a:r>
          </a:p>
        </p:txBody>
      </p:sp>
      <p:sp>
        <p:nvSpPr>
          <p:cNvPr id="9" name="Content Placeholder 8">
            <a:extLst>
              <a:ext uri="{FF2B5EF4-FFF2-40B4-BE49-F238E27FC236}">
                <a16:creationId xmlns:a16="http://schemas.microsoft.com/office/drawing/2014/main" id="{E8C90AA0-7166-529B-41B8-2F0CE3C5D0C2}"/>
              </a:ext>
            </a:extLst>
          </p:cNvPr>
          <p:cNvSpPr>
            <a:spLocks noGrp="1"/>
          </p:cNvSpPr>
          <p:nvPr>
            <p:ph sz="quarter" idx="24"/>
          </p:nvPr>
        </p:nvSpPr>
        <p:spPr/>
        <p:txBody>
          <a:bodyPr/>
          <a:lstStyle/>
          <a:p>
            <a:r>
              <a:rPr lang="en-US" sz="1600"/>
              <a:t>SMART HOPPING® 2.0 Access Point </a:t>
            </a:r>
            <a:r>
              <a:rPr lang="en-US" sz="1600" b="1"/>
              <a:t>basic </a:t>
            </a:r>
            <a:r>
              <a:rPr lang="en-US" b="1"/>
              <a:t>w</a:t>
            </a:r>
            <a:r>
              <a:rPr lang="en-US" sz="1600" b="1"/>
              <a:t>all </a:t>
            </a:r>
            <a:r>
              <a:rPr lang="en-US" b="1"/>
              <a:t>m</a:t>
            </a:r>
            <a:r>
              <a:rPr lang="en-US" sz="1600" b="1"/>
              <a:t>ount</a:t>
            </a:r>
          </a:p>
          <a:p>
            <a:endParaRPr lang="en-US"/>
          </a:p>
        </p:txBody>
      </p:sp>
      <p:pic>
        <p:nvPicPr>
          <p:cNvPr id="4" name="Picture 3">
            <a:extLst>
              <a:ext uri="{FF2B5EF4-FFF2-40B4-BE49-F238E27FC236}">
                <a16:creationId xmlns:a16="http://schemas.microsoft.com/office/drawing/2014/main" id="{3C907337-A916-688E-317C-90750AE0AA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57469" y="2194735"/>
            <a:ext cx="2333959" cy="2839752"/>
          </a:xfrm>
          <a:prstGeom prst="roundRect">
            <a:avLst>
              <a:gd name="adj" fmla="val 8594"/>
            </a:avLst>
          </a:prstGeom>
          <a:solidFill>
            <a:srgbClr val="FFFFFF">
              <a:shade val="85000"/>
            </a:srgbClr>
          </a:solidFill>
          <a:ln>
            <a:noFill/>
          </a:ln>
          <a:effectLst/>
        </p:spPr>
      </p:pic>
      <p:grpSp>
        <p:nvGrpSpPr>
          <p:cNvPr id="5" name="Group 4">
            <a:extLst>
              <a:ext uri="{FF2B5EF4-FFF2-40B4-BE49-F238E27FC236}">
                <a16:creationId xmlns:a16="http://schemas.microsoft.com/office/drawing/2014/main" id="{A91B48C0-303E-6AAB-8B7D-BA87B0D02B19}"/>
              </a:ext>
            </a:extLst>
          </p:cNvPr>
          <p:cNvGrpSpPr/>
          <p:nvPr/>
        </p:nvGrpSpPr>
        <p:grpSpPr>
          <a:xfrm>
            <a:off x="6203589" y="2149015"/>
            <a:ext cx="5033228" cy="2908177"/>
            <a:chOff x="3931444" y="1600041"/>
            <a:chExt cx="5033228" cy="2908177"/>
          </a:xfrm>
        </p:grpSpPr>
        <p:pic>
          <p:nvPicPr>
            <p:cNvPr id="6" name="Picture 5">
              <a:extLst>
                <a:ext uri="{FF2B5EF4-FFF2-40B4-BE49-F238E27FC236}">
                  <a16:creationId xmlns:a16="http://schemas.microsoft.com/office/drawing/2014/main" id="{354AEB97-627D-9567-5CD5-6ACBB34DDC9F}"/>
                </a:ext>
              </a:extLst>
            </p:cNvPr>
            <p:cNvPicPr>
              <a:picLocks noChangeAspect="1"/>
            </p:cNvPicPr>
            <p:nvPr/>
          </p:nvPicPr>
          <p:blipFill>
            <a:blip r:embed="rId7">
              <a:duotone>
                <a:prstClr val="black"/>
                <a:schemeClr val="tx2">
                  <a:tint val="45000"/>
                  <a:satMod val="400000"/>
                </a:schemeClr>
              </a:duotone>
              <a:extLst>
                <a:ext uri="{BEBA8EAE-BF5A-486C-A8C5-ECC9F3942E4B}">
                  <a14:imgProps xmlns:a14="http://schemas.microsoft.com/office/drawing/2010/main">
                    <a14:imgLayer r:embed="rId8">
                      <a14:imgEffect>
                        <a14:backgroundRemoval t="9657" b="91416" l="9922" r="89556">
                          <a14:foregroundMark x1="26371" y1="19957" x2="26371" y2="19957"/>
                          <a14:foregroundMark x1="27937" y1="18240" x2="27937" y2="18240"/>
                          <a14:foregroundMark x1="18799" y1="32189" x2="18799" y2="32189"/>
                          <a14:foregroundMark x1="32376" y1="90987" x2="32376" y2="90987"/>
                          <a14:foregroundMark x1="30287" y1="91416" x2="30287" y2="91416"/>
                          <a14:foregroundMark x1="19060" y1="52146" x2="19060" y2="52146"/>
                        </a14:backgroundRemoval>
                      </a14:imgEffect>
                    </a14:imgLayer>
                  </a14:imgProps>
                </a:ext>
                <a:ext uri="{28A0092B-C50C-407E-A947-70E740481C1C}">
                  <a14:useLocalDpi xmlns:a14="http://schemas.microsoft.com/office/drawing/2010/main" val="0"/>
                </a:ext>
              </a:extLst>
            </a:blip>
            <a:stretch>
              <a:fillRect/>
            </a:stretch>
          </p:blipFill>
          <p:spPr>
            <a:xfrm>
              <a:off x="3931444" y="1600041"/>
              <a:ext cx="2390197" cy="2908177"/>
            </a:xfrm>
            <a:prstGeom prst="rect">
              <a:avLst/>
            </a:prstGeom>
          </p:spPr>
        </p:pic>
        <p:sp>
          <p:nvSpPr>
            <p:cNvPr id="7" name="Rectangle 6">
              <a:extLst>
                <a:ext uri="{FF2B5EF4-FFF2-40B4-BE49-F238E27FC236}">
                  <a16:creationId xmlns:a16="http://schemas.microsoft.com/office/drawing/2014/main" id="{001427D6-A2D4-5B76-EC05-252A2C4824F2}"/>
                </a:ext>
              </a:extLst>
            </p:cNvPr>
            <p:cNvSpPr/>
            <p:nvPr/>
          </p:nvSpPr>
          <p:spPr>
            <a:xfrm>
              <a:off x="6774685" y="2950811"/>
              <a:ext cx="2189987" cy="646331"/>
            </a:xfrm>
            <a:prstGeom prst="rect">
              <a:avLst/>
            </a:prstGeom>
          </p:spPr>
          <p:txBody>
            <a:bodyPr wrap="square">
              <a:spAutoFit/>
            </a:bodyPr>
            <a:lstStyle/>
            <a:p>
              <a:pPr algn="ctr"/>
              <a:r>
                <a:rPr lang="en-US" sz="1200" dirty="0">
                  <a:solidFill>
                    <a:schemeClr val="tx2"/>
                  </a:solidFill>
                </a:rPr>
                <a:t>RTX3471</a:t>
              </a:r>
            </a:p>
            <a:p>
              <a:pPr algn="ctr"/>
              <a:r>
                <a:rPr lang="en-US" sz="1200" dirty="0">
                  <a:solidFill>
                    <a:schemeClr val="tx2"/>
                  </a:solidFill>
                </a:rPr>
                <a:t>Access Point</a:t>
              </a:r>
            </a:p>
            <a:p>
              <a:pPr algn="ctr"/>
              <a:r>
                <a:rPr lang="en-US" sz="1200" dirty="0">
                  <a:solidFill>
                    <a:schemeClr val="tx2"/>
                  </a:solidFill>
                </a:rPr>
                <a:t>(includes mounting bracket)</a:t>
              </a:r>
            </a:p>
          </p:txBody>
        </p:sp>
        <p:cxnSp>
          <p:nvCxnSpPr>
            <p:cNvPr id="8" name="Straight Arrow Connector 7">
              <a:extLst>
                <a:ext uri="{FF2B5EF4-FFF2-40B4-BE49-F238E27FC236}">
                  <a16:creationId xmlns:a16="http://schemas.microsoft.com/office/drawing/2014/main" id="{DD4DE573-4A98-7EA4-DFC7-1FF2685BDA8F}"/>
                </a:ext>
              </a:extLst>
            </p:cNvPr>
            <p:cNvCxnSpPr>
              <a:cxnSpLocks/>
              <a:stCxn id="7" idx="1"/>
            </p:cNvCxnSpPr>
            <p:nvPr/>
          </p:nvCxnSpPr>
          <p:spPr>
            <a:xfrm flipH="1" flipV="1">
              <a:off x="5756564" y="3077688"/>
              <a:ext cx="1018121" cy="196289"/>
            </a:xfrm>
            <a:prstGeom prst="straightConnector1">
              <a:avLst/>
            </a:prstGeom>
            <a:ln w="57150">
              <a:solidFill>
                <a:schemeClr val="tx2"/>
              </a:solidFill>
              <a:tailEnd type="triangle" w="med" len="lg"/>
            </a:ln>
          </p:spPr>
          <p:style>
            <a:lnRef idx="1">
              <a:schemeClr val="accent1"/>
            </a:lnRef>
            <a:fillRef idx="0">
              <a:schemeClr val="accent1"/>
            </a:fillRef>
            <a:effectRef idx="0">
              <a:schemeClr val="accent1"/>
            </a:effectRef>
            <a:fontRef idx="minor">
              <a:schemeClr val="tx1"/>
            </a:fontRef>
          </p:style>
        </p:cxnSp>
      </p:grpSp>
      <p:sp>
        <p:nvSpPr>
          <p:cNvPr id="10" name="Slide Number Placeholder 9">
            <a:extLst>
              <a:ext uri="{FF2B5EF4-FFF2-40B4-BE49-F238E27FC236}">
                <a16:creationId xmlns:a16="http://schemas.microsoft.com/office/drawing/2014/main" id="{1701CF0B-44FD-3546-EA95-FD032772AED5}"/>
              </a:ext>
            </a:extLst>
          </p:cNvPr>
          <p:cNvSpPr>
            <a:spLocks noGrp="1"/>
          </p:cNvSpPr>
          <p:nvPr>
            <p:ph type="sldNum" sz="quarter" idx="4"/>
          </p:nvPr>
        </p:nvSpPr>
        <p:spPr/>
        <p:txBody>
          <a:bodyPr/>
          <a:lstStyle/>
          <a:p>
            <a:fld id="{24C8C45C-947F-4981-8B3F-4F32E973C901}" type="slidenum">
              <a:rPr lang="en-US" sz="800" smtClean="0"/>
              <a:pPr/>
              <a:t>37</a:t>
            </a:fld>
            <a:endParaRPr lang="en-US"/>
          </a:p>
        </p:txBody>
      </p:sp>
      <p:sp>
        <p:nvSpPr>
          <p:cNvPr id="12" name="Footer Placeholder 11">
            <a:extLst>
              <a:ext uri="{FF2B5EF4-FFF2-40B4-BE49-F238E27FC236}">
                <a16:creationId xmlns:a16="http://schemas.microsoft.com/office/drawing/2014/main" id="{CC9B11ED-4276-4166-9857-E5D02554B90A}"/>
              </a:ext>
            </a:extLst>
          </p:cNvPr>
          <p:cNvSpPr>
            <a:spLocks noGrp="1"/>
          </p:cNvSpPr>
          <p:nvPr>
            <p:ph type="ftr" sz="quarter" idx="3"/>
          </p:nvPr>
        </p:nvSpPr>
        <p:spPr/>
        <p:txBody>
          <a:bodyPr/>
          <a:lstStyle/>
          <a:p>
            <a:r>
              <a:rPr lang="en-US"/>
              <a:t>Confidential</a:t>
            </a:r>
          </a:p>
        </p:txBody>
      </p:sp>
    </p:spTree>
    <p:custDataLst>
      <p:tags r:id="rId1"/>
    </p:custDataLst>
    <p:extLst>
      <p:ext uri="{BB962C8B-B14F-4D97-AF65-F5344CB8AC3E}">
        <p14:creationId xmlns:p14="http://schemas.microsoft.com/office/powerpoint/2010/main" val="28505013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747F2844-4621-D5C7-33DC-0D51CA7AE463}"/>
              </a:ext>
            </a:extLst>
          </p:cNvPr>
          <p:cNvGraphicFramePr>
            <a:graphicFrameLocks noChangeAspect="1"/>
          </p:cNvGraphicFramePr>
          <p:nvPr>
            <p:custDataLst>
              <p:tags r:id="rId2"/>
            </p:custDataLst>
            <p:extLst>
              <p:ext uri="{D42A27DB-BD31-4B8C-83A1-F6EECF244321}">
                <p14:modId xmlns:p14="http://schemas.microsoft.com/office/powerpoint/2010/main" val="40209412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70" imgH="371" progId="TCLayout.ActiveDocument.1">
                  <p:embed/>
                </p:oleObj>
              </mc:Choice>
              <mc:Fallback>
                <p:oleObj name="think-cell Slide" r:id="rId5" imgW="370" imgH="371" progId="TCLayout.ActiveDocument.1">
                  <p:embed/>
                  <p:pic>
                    <p:nvPicPr>
                      <p:cNvPr id="18" name="think-cell data - do not delete" hidden="1">
                        <a:extLst>
                          <a:ext uri="{FF2B5EF4-FFF2-40B4-BE49-F238E27FC236}">
                            <a16:creationId xmlns:a16="http://schemas.microsoft.com/office/drawing/2014/main" id="{747F2844-4621-D5C7-33DC-0D51CA7AE46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170AE9-24D2-44F6-13D6-0619DC4E1CA8}"/>
              </a:ext>
            </a:extLst>
          </p:cNvPr>
          <p:cNvSpPr>
            <a:spLocks noGrp="1"/>
          </p:cNvSpPr>
          <p:nvPr>
            <p:ph type="title"/>
          </p:nvPr>
        </p:nvSpPr>
        <p:spPr/>
        <p:txBody>
          <a:bodyPr vert="horz"/>
          <a:lstStyle/>
          <a:p>
            <a:r>
              <a:rPr lang="en-US"/>
              <a:t>Access Point mounting alternatives</a:t>
            </a:r>
          </a:p>
        </p:txBody>
      </p:sp>
      <p:sp>
        <p:nvSpPr>
          <p:cNvPr id="16" name="Content Placeholder 15">
            <a:extLst>
              <a:ext uri="{FF2B5EF4-FFF2-40B4-BE49-F238E27FC236}">
                <a16:creationId xmlns:a16="http://schemas.microsoft.com/office/drawing/2014/main" id="{58471287-69A1-6E03-C66D-3B3FE255DA14}"/>
              </a:ext>
            </a:extLst>
          </p:cNvPr>
          <p:cNvSpPr>
            <a:spLocks noGrp="1"/>
          </p:cNvSpPr>
          <p:nvPr>
            <p:ph sz="quarter" idx="24"/>
          </p:nvPr>
        </p:nvSpPr>
        <p:spPr/>
        <p:txBody>
          <a:bodyPr/>
          <a:lstStyle/>
          <a:p>
            <a:r>
              <a:rPr lang="en-US" sz="1600"/>
              <a:t>SMART HOPPING® 2.0 Access Point </a:t>
            </a:r>
            <a:r>
              <a:rPr lang="en-US" sz="1600" b="1"/>
              <a:t>wall </a:t>
            </a:r>
            <a:r>
              <a:rPr lang="en-US" b="1"/>
              <a:t>m</a:t>
            </a:r>
            <a:r>
              <a:rPr lang="en-US" sz="1600" b="1"/>
              <a:t>ount with cosmetic cover</a:t>
            </a:r>
          </a:p>
          <a:p>
            <a:r>
              <a:rPr lang="en-US" sz="1200"/>
              <a:t>Please find all ordering numbers in Smart Hopping ordering guide: </a:t>
            </a:r>
          </a:p>
        </p:txBody>
      </p:sp>
      <p:pic>
        <p:nvPicPr>
          <p:cNvPr id="5" name="Picture 4">
            <a:extLst>
              <a:ext uri="{FF2B5EF4-FFF2-40B4-BE49-F238E27FC236}">
                <a16:creationId xmlns:a16="http://schemas.microsoft.com/office/drawing/2014/main" id="{4E68C435-FD02-158A-F6ED-A8F62655BEB9}"/>
              </a:ext>
            </a:extLst>
          </p:cNvPr>
          <p:cNvPicPr>
            <a:picLocks noChangeAspect="1"/>
          </p:cNvPicPr>
          <p:nvPr/>
        </p:nvPicPr>
        <p:blipFill rotWithShape="1">
          <a:blip r:embed="rId7">
            <a:extLst>
              <a:ext uri="{28A0092B-C50C-407E-A947-70E740481C1C}">
                <a14:useLocalDpi xmlns:a14="http://schemas.microsoft.com/office/drawing/2010/main" val="0"/>
              </a:ext>
            </a:extLst>
          </a:blip>
          <a:srcRect l="39588" t="16461" r="39577" b="16461"/>
          <a:stretch/>
        </p:blipFill>
        <p:spPr>
          <a:xfrm>
            <a:off x="2480025" y="1967338"/>
            <a:ext cx="2718588" cy="4077883"/>
          </a:xfrm>
          <a:prstGeom prst="roundRect">
            <a:avLst>
              <a:gd name="adj" fmla="val 8594"/>
            </a:avLst>
          </a:prstGeom>
          <a:solidFill>
            <a:srgbClr val="FFFFFF">
              <a:shade val="85000"/>
            </a:srgbClr>
          </a:solidFill>
          <a:ln>
            <a:noFill/>
          </a:ln>
          <a:effectLst/>
        </p:spPr>
      </p:pic>
      <p:grpSp>
        <p:nvGrpSpPr>
          <p:cNvPr id="22" name="Group 21">
            <a:extLst>
              <a:ext uri="{FF2B5EF4-FFF2-40B4-BE49-F238E27FC236}">
                <a16:creationId xmlns:a16="http://schemas.microsoft.com/office/drawing/2014/main" id="{8CFBCD03-9519-24A0-E821-2D7076285EB4}"/>
              </a:ext>
            </a:extLst>
          </p:cNvPr>
          <p:cNvGrpSpPr/>
          <p:nvPr/>
        </p:nvGrpSpPr>
        <p:grpSpPr>
          <a:xfrm>
            <a:off x="6096000" y="2147375"/>
            <a:ext cx="4644980" cy="4077883"/>
            <a:chOff x="5242120" y="1558556"/>
            <a:chExt cx="4644980" cy="4077883"/>
          </a:xfrm>
        </p:grpSpPr>
        <p:pic>
          <p:nvPicPr>
            <p:cNvPr id="3" name="Picture 2">
              <a:extLst>
                <a:ext uri="{FF2B5EF4-FFF2-40B4-BE49-F238E27FC236}">
                  <a16:creationId xmlns:a16="http://schemas.microsoft.com/office/drawing/2014/main" id="{2354940B-500B-8596-7510-6434BFDBB26E}"/>
                </a:ext>
              </a:extLst>
            </p:cNvPr>
            <p:cNvPicPr>
              <a:picLocks noChangeAspect="1"/>
            </p:cNvPicPr>
            <p:nvPr/>
          </p:nvPicPr>
          <p:blipFill>
            <a:blip r:embed="rId8">
              <a:duotone>
                <a:prstClr val="black"/>
                <a:schemeClr val="accent1">
                  <a:tint val="45000"/>
                  <a:satMod val="400000"/>
                </a:schemeClr>
              </a:duotone>
              <a:extLst>
                <a:ext uri="{BEBA8EAE-BF5A-486C-A8C5-ECC9F3942E4B}">
                  <a14:imgProps xmlns:a14="http://schemas.microsoft.com/office/drawing/2010/main">
                    <a14:imgLayer r:embed="rId9">
                      <a14:imgEffect>
                        <a14:backgroundRemoval t="9657" b="91416" l="9922" r="89556">
                          <a14:foregroundMark x1="26371" y1="19957" x2="26371" y2="19957"/>
                          <a14:foregroundMark x1="27937" y1="18240" x2="27937" y2="18240"/>
                          <a14:foregroundMark x1="18799" y1="32189" x2="18799" y2="32189"/>
                          <a14:foregroundMark x1="32376" y1="90987" x2="32376" y2="90987"/>
                          <a14:foregroundMark x1="30287" y1="91416" x2="30287" y2="91416"/>
                          <a14:foregroundMark x1="19060" y1="52146" x2="19060" y2="52146"/>
                        </a14:backgroundRemoval>
                      </a14:imgEffect>
                    </a14:imgLayer>
                  </a14:imgProps>
                </a:ext>
                <a:ext uri="{28A0092B-C50C-407E-A947-70E740481C1C}">
                  <a14:useLocalDpi xmlns:a14="http://schemas.microsoft.com/office/drawing/2010/main" val="0"/>
                </a:ext>
              </a:extLst>
            </a:blip>
            <a:stretch>
              <a:fillRect/>
            </a:stretch>
          </p:blipFill>
          <p:spPr>
            <a:xfrm>
              <a:off x="5570511" y="2397327"/>
              <a:ext cx="2390197" cy="2805886"/>
            </a:xfrm>
            <a:prstGeom prst="rect">
              <a:avLst/>
            </a:prstGeom>
          </p:spPr>
        </p:pic>
        <p:grpSp>
          <p:nvGrpSpPr>
            <p:cNvPr id="7" name="Group 6">
              <a:extLst>
                <a:ext uri="{FF2B5EF4-FFF2-40B4-BE49-F238E27FC236}">
                  <a16:creationId xmlns:a16="http://schemas.microsoft.com/office/drawing/2014/main" id="{BDA0E4D0-7A3C-516F-3383-7FB5086F9AC8}"/>
                </a:ext>
              </a:extLst>
            </p:cNvPr>
            <p:cNvGrpSpPr/>
            <p:nvPr/>
          </p:nvGrpSpPr>
          <p:grpSpPr>
            <a:xfrm>
              <a:off x="5285627" y="1558556"/>
              <a:ext cx="2718588" cy="4077883"/>
              <a:chOff x="5748692" y="1421652"/>
              <a:chExt cx="2718588" cy="4077883"/>
            </a:xfrm>
          </p:grpSpPr>
          <p:pic>
            <p:nvPicPr>
              <p:cNvPr id="10" name="Picture 9">
                <a:extLst>
                  <a:ext uri="{FF2B5EF4-FFF2-40B4-BE49-F238E27FC236}">
                    <a16:creationId xmlns:a16="http://schemas.microsoft.com/office/drawing/2014/main" id="{80829093-A257-B850-71FB-95E8CE1507A0}"/>
                  </a:ext>
                </a:extLst>
              </p:cNvPr>
              <p:cNvPicPr>
                <a:picLocks noChangeAspect="1"/>
              </p:cNvPicPr>
              <p:nvPr/>
            </p:nvPicPr>
            <p:blipFill rotWithShape="1">
              <a:blip r:embed="rId10">
                <a:duotone>
                  <a:prstClr val="black"/>
                  <a:schemeClr val="accent5">
                    <a:tint val="45000"/>
                    <a:satMod val="400000"/>
                  </a:schemeClr>
                </a:duotone>
                <a:extLst>
                  <a:ext uri="{BEBA8EAE-BF5A-486C-A8C5-ECC9F3942E4B}">
                    <a14:imgProps xmlns:a14="http://schemas.microsoft.com/office/drawing/2010/main">
                      <a14:imgLayer r:embed="rId11">
                        <a14:imgEffect>
                          <a14:backgroundRemoval t="23169" b="76831" l="41671" r="58339">
                            <a14:foregroundMark x1="46444" y1="38315" x2="46444" y2="38315"/>
                            <a14:foregroundMark x1="46519" y1="40700" x2="46519" y2="40700"/>
                            <a14:foregroundMark x1="46593" y1="43402" x2="46593" y2="43402"/>
                            <a14:foregroundMark x1="46593" y1="46423" x2="46593" y2="46423"/>
                            <a14:foregroundMark x1="48296" y1="72019" x2="48296" y2="72019"/>
                            <a14:foregroundMark x1="49185" y1="71383" x2="49185" y2="71383"/>
                            <a14:foregroundMark x1="50222" y1="71701" x2="50222" y2="71701"/>
                            <a14:foregroundMark x1="51185" y1="71542" x2="51185" y2="71542"/>
                            <a14:foregroundMark x1="52593" y1="71224" x2="52593" y2="71224"/>
                            <a14:foregroundMark x1="53704" y1="70906" x2="53704" y2="70906"/>
                            <a14:foregroundMark x1="47037" y1="72178" x2="47037" y2="72178"/>
                            <a14:foregroundMark x1="46519" y1="66296" x2="46519" y2="66296"/>
                            <a14:foregroundMark x1="54519" y1="70747" x2="54519" y2="70747"/>
                            <a14:foregroundMark x1="55407" y1="70429" x2="55407" y2="70429"/>
                            <a14:foregroundMark x1="46667" y1="62480" x2="46667" y2="62480"/>
                            <a14:backgroundMark x1="48741" y1="40541" x2="48741" y2="40541"/>
                            <a14:backgroundMark x1="47852" y1="38315" x2="47852" y2="38315"/>
                            <a14:backgroundMark x1="50222" y1="37361" x2="50222" y2="37361"/>
                            <a14:backgroundMark x1="53704" y1="38156" x2="53704" y2="38156"/>
                            <a14:backgroundMark x1="56593" y1="38633" x2="56593" y2="38633"/>
                            <a14:backgroundMark x1="56815" y1="45469" x2="56815" y2="45469"/>
                            <a14:backgroundMark x1="53259" y1="46423" x2="53259" y2="46423"/>
                            <a14:backgroundMark x1="50444" y1="53259" x2="50444" y2="53259"/>
                            <a14:backgroundMark x1="48889" y1="62162" x2="48889" y2="62162"/>
                            <a14:backgroundMark x1="48519" y1="68203" x2="48519" y2="68203"/>
                            <a14:backgroundMark x1="50963" y1="67727" x2="50963" y2="67727"/>
                            <a14:backgroundMark x1="52741" y1="68045" x2="53259" y2="68045"/>
                            <a14:backgroundMark x1="55778" y1="66455" x2="55778" y2="66455"/>
                            <a14:backgroundMark x1="56741" y1="65978" x2="57333" y2="58029"/>
                            <a14:backgroundMark x1="57333" y1="58029" x2="55630" y2="47854"/>
                            <a14:backgroundMark x1="55630" y1="47854" x2="49630" y2="41335"/>
                            <a14:backgroundMark x1="49630" y1="41335" x2="48741" y2="52782"/>
                            <a14:backgroundMark x1="48741" y1="52782" x2="51556" y2="60254"/>
                            <a14:backgroundMark x1="51556" y1="60254" x2="55259" y2="57552"/>
                            <a14:backgroundMark x1="55259" y1="57552" x2="52519" y2="53895"/>
                          </a14:backgroundRemoval>
                        </a14:imgEffect>
                      </a14:imgLayer>
                    </a14:imgProps>
                  </a:ext>
                  <a:ext uri="{28A0092B-C50C-407E-A947-70E740481C1C}">
                    <a14:useLocalDpi xmlns:a14="http://schemas.microsoft.com/office/drawing/2010/main" val="0"/>
                  </a:ext>
                </a:extLst>
              </a:blip>
              <a:srcRect l="39588" t="16461" r="39577" b="16461"/>
              <a:stretch/>
            </p:blipFill>
            <p:spPr>
              <a:xfrm>
                <a:off x="5748692" y="1421652"/>
                <a:ext cx="2718588" cy="4077883"/>
              </a:xfrm>
              <a:prstGeom prst="rect">
                <a:avLst/>
              </a:prstGeom>
            </p:spPr>
          </p:pic>
          <p:sp>
            <p:nvSpPr>
              <p:cNvPr id="11" name="Rectangle 10">
                <a:extLst>
                  <a:ext uri="{FF2B5EF4-FFF2-40B4-BE49-F238E27FC236}">
                    <a16:creationId xmlns:a16="http://schemas.microsoft.com/office/drawing/2014/main" id="{CB9676E9-9E1A-FC7F-3292-E3102C3D19BC}"/>
                  </a:ext>
                </a:extLst>
              </p:cNvPr>
              <p:cNvSpPr/>
              <p:nvPr/>
            </p:nvSpPr>
            <p:spPr>
              <a:xfrm>
                <a:off x="8046244" y="2651601"/>
                <a:ext cx="45719" cy="20116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851A905E-443A-44BF-512C-B2CEC07FDD21}"/>
                </a:ext>
              </a:extLst>
            </p:cNvPr>
            <p:cNvSpPr/>
            <p:nvPr/>
          </p:nvSpPr>
          <p:spPr>
            <a:xfrm>
              <a:off x="8130518" y="1967338"/>
              <a:ext cx="1576278" cy="276999"/>
            </a:xfrm>
            <a:prstGeom prst="rect">
              <a:avLst/>
            </a:prstGeom>
          </p:spPr>
          <p:txBody>
            <a:bodyPr wrap="square">
              <a:spAutoFit/>
            </a:bodyPr>
            <a:lstStyle/>
            <a:p>
              <a:pPr algn="ctr"/>
              <a:r>
                <a:rPr lang="en-US" sz="1200" dirty="0">
                  <a:solidFill>
                    <a:schemeClr val="accent5">
                      <a:lumMod val="75000"/>
                    </a:schemeClr>
                  </a:solidFill>
                </a:rPr>
                <a:t>Cosmetic Cover</a:t>
              </a:r>
            </a:p>
          </p:txBody>
        </p:sp>
        <p:cxnSp>
          <p:nvCxnSpPr>
            <p:cNvPr id="9" name="Straight Arrow Connector 8">
              <a:extLst>
                <a:ext uri="{FF2B5EF4-FFF2-40B4-BE49-F238E27FC236}">
                  <a16:creationId xmlns:a16="http://schemas.microsoft.com/office/drawing/2014/main" id="{BA098D5C-A335-378A-DB05-01635CECFDDD}"/>
                </a:ext>
              </a:extLst>
            </p:cNvPr>
            <p:cNvCxnSpPr>
              <a:cxnSpLocks/>
            </p:cNvCxnSpPr>
            <p:nvPr/>
          </p:nvCxnSpPr>
          <p:spPr>
            <a:xfrm flipH="1">
              <a:off x="7226371" y="2207547"/>
              <a:ext cx="1062728" cy="249251"/>
            </a:xfrm>
            <a:prstGeom prst="straightConnector1">
              <a:avLst/>
            </a:prstGeom>
            <a:ln w="57150">
              <a:solidFill>
                <a:schemeClr val="accent5">
                  <a:lumMod val="75000"/>
                </a:schemeClr>
              </a:solidFill>
              <a:tailEnd type="triangle" w="med" len="lg"/>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6CA1E920-60D5-9F86-2529-7FC3E6DEDF68}"/>
                </a:ext>
              </a:extLst>
            </p:cNvPr>
            <p:cNvPicPr>
              <a:picLocks noChangeAspect="1"/>
            </p:cNvPicPr>
            <p:nvPr/>
          </p:nvPicPr>
          <p:blipFill rotWithShape="1">
            <a:blip r:embed="rId12">
              <a:duotone>
                <a:prstClr val="black"/>
                <a:schemeClr val="tx2">
                  <a:tint val="45000"/>
                  <a:satMod val="400000"/>
                </a:schemeClr>
              </a:duotone>
              <a:extLst>
                <a:ext uri="{BEBA8EAE-BF5A-486C-A8C5-ECC9F3942E4B}">
                  <a14:imgProps xmlns:a14="http://schemas.microsoft.com/office/drawing/2010/main">
                    <a14:imgLayer r:embed="rId11">
                      <a14:imgEffect>
                        <a14:backgroundRemoval t="23169" b="76831" l="41671" r="58339">
                          <a14:backgroundMark x1="49407" y1="29571" x2="49407" y2="29571"/>
                          <a14:backgroundMark x1="52296" y1="29730" x2="47556" y2="32750"/>
                          <a14:backgroundMark x1="47556" y1="32750" x2="51037" y2="26073"/>
                          <a14:backgroundMark x1="51037" y1="26073" x2="55556" y2="30207"/>
                          <a14:backgroundMark x1="55556" y1="30207" x2="50963" y2="33068"/>
                          <a14:backgroundMark x1="50963" y1="33068" x2="46889" y2="32591"/>
                        </a14:backgroundRemoval>
                      </a14:imgEffect>
                    </a14:imgLayer>
                  </a14:imgProps>
                </a:ext>
                <a:ext uri="{28A0092B-C50C-407E-A947-70E740481C1C}">
                  <a14:useLocalDpi xmlns:a14="http://schemas.microsoft.com/office/drawing/2010/main" val="0"/>
                </a:ext>
              </a:extLst>
            </a:blip>
            <a:srcRect l="39588" t="16461" r="39577" b="16461"/>
            <a:stretch/>
          </p:blipFill>
          <p:spPr>
            <a:xfrm>
              <a:off x="5242120" y="1558556"/>
              <a:ext cx="2718588" cy="4077883"/>
            </a:xfrm>
            <a:prstGeom prst="rect">
              <a:avLst/>
            </a:prstGeom>
          </p:spPr>
        </p:pic>
        <p:sp>
          <p:nvSpPr>
            <p:cNvPr id="14" name="Rectangle 13">
              <a:extLst>
                <a:ext uri="{FF2B5EF4-FFF2-40B4-BE49-F238E27FC236}">
                  <a16:creationId xmlns:a16="http://schemas.microsoft.com/office/drawing/2014/main" id="{EBD28AE6-F7B3-9C74-D78F-84F76B64B15A}"/>
                </a:ext>
              </a:extLst>
            </p:cNvPr>
            <p:cNvSpPr/>
            <p:nvPr/>
          </p:nvSpPr>
          <p:spPr>
            <a:xfrm>
              <a:off x="8204276" y="3689849"/>
              <a:ext cx="1682824" cy="830997"/>
            </a:xfrm>
            <a:prstGeom prst="rect">
              <a:avLst/>
            </a:prstGeom>
            <a:ln>
              <a:noFill/>
            </a:ln>
          </p:spPr>
          <p:txBody>
            <a:bodyPr wrap="square">
              <a:spAutoFit/>
            </a:bodyPr>
            <a:lstStyle/>
            <a:p>
              <a:pPr algn="ctr"/>
              <a:r>
                <a:rPr lang="en-US" sz="1200" dirty="0">
                  <a:solidFill>
                    <a:schemeClr val="tx2"/>
                  </a:solidFill>
                </a:rPr>
                <a:t>RTX3471</a:t>
              </a:r>
            </a:p>
            <a:p>
              <a:pPr algn="ctr"/>
              <a:r>
                <a:rPr lang="en-US" sz="1200" dirty="0">
                  <a:solidFill>
                    <a:schemeClr val="tx2"/>
                  </a:solidFill>
                </a:rPr>
                <a:t>Access Point</a:t>
              </a:r>
            </a:p>
            <a:p>
              <a:pPr algn="ctr"/>
              <a:r>
                <a:rPr lang="en-US" sz="1200" dirty="0">
                  <a:solidFill>
                    <a:schemeClr val="tx2"/>
                  </a:solidFill>
                </a:rPr>
                <a:t>(includes mounting bracket)</a:t>
              </a:r>
            </a:p>
          </p:txBody>
        </p:sp>
        <p:cxnSp>
          <p:nvCxnSpPr>
            <p:cNvPr id="15" name="Straight Arrow Connector 14">
              <a:extLst>
                <a:ext uri="{FF2B5EF4-FFF2-40B4-BE49-F238E27FC236}">
                  <a16:creationId xmlns:a16="http://schemas.microsoft.com/office/drawing/2014/main" id="{2805D353-46C3-7058-A912-74D1D699406C}"/>
                </a:ext>
              </a:extLst>
            </p:cNvPr>
            <p:cNvCxnSpPr>
              <a:cxnSpLocks/>
            </p:cNvCxnSpPr>
            <p:nvPr/>
          </p:nvCxnSpPr>
          <p:spPr>
            <a:xfrm flipH="1" flipV="1">
              <a:off x="7249600" y="3763622"/>
              <a:ext cx="1158284" cy="274977"/>
            </a:xfrm>
            <a:prstGeom prst="straightConnector1">
              <a:avLst/>
            </a:prstGeom>
            <a:ln w="57150">
              <a:solidFill>
                <a:schemeClr val="tx2"/>
              </a:solidFill>
              <a:tailEnd type="triangle" w="med" len="lg"/>
            </a:ln>
          </p:spPr>
          <p:style>
            <a:lnRef idx="1">
              <a:schemeClr val="accent1"/>
            </a:lnRef>
            <a:fillRef idx="0">
              <a:schemeClr val="accent1"/>
            </a:fillRef>
            <a:effectRef idx="0">
              <a:schemeClr val="accent1"/>
            </a:effectRef>
            <a:fontRef idx="minor">
              <a:schemeClr val="tx1"/>
            </a:fontRef>
          </p:style>
        </p:cxnSp>
      </p:grpSp>
      <p:sp>
        <p:nvSpPr>
          <p:cNvPr id="17" name="Slide Number Placeholder 16">
            <a:extLst>
              <a:ext uri="{FF2B5EF4-FFF2-40B4-BE49-F238E27FC236}">
                <a16:creationId xmlns:a16="http://schemas.microsoft.com/office/drawing/2014/main" id="{32774686-C363-E6A0-3DBF-5C11CDB4B9D0}"/>
              </a:ext>
            </a:extLst>
          </p:cNvPr>
          <p:cNvSpPr>
            <a:spLocks noGrp="1"/>
          </p:cNvSpPr>
          <p:nvPr>
            <p:ph type="sldNum" sz="quarter" idx="4"/>
          </p:nvPr>
        </p:nvSpPr>
        <p:spPr/>
        <p:txBody>
          <a:bodyPr/>
          <a:lstStyle/>
          <a:p>
            <a:fld id="{24C8C45C-947F-4981-8B3F-4F32E973C901}" type="slidenum">
              <a:rPr lang="en-US" sz="800" smtClean="0"/>
              <a:pPr/>
              <a:t>38</a:t>
            </a:fld>
            <a:endParaRPr lang="en-US"/>
          </a:p>
        </p:txBody>
      </p:sp>
      <p:sp>
        <p:nvSpPr>
          <p:cNvPr id="19" name="Footer Placeholder 18">
            <a:extLst>
              <a:ext uri="{FF2B5EF4-FFF2-40B4-BE49-F238E27FC236}">
                <a16:creationId xmlns:a16="http://schemas.microsoft.com/office/drawing/2014/main" id="{75B4FCB3-5622-31D9-B2B8-80455E617363}"/>
              </a:ext>
            </a:extLst>
          </p:cNvPr>
          <p:cNvSpPr>
            <a:spLocks noGrp="1"/>
          </p:cNvSpPr>
          <p:nvPr>
            <p:ph type="ftr" sz="quarter" idx="3"/>
          </p:nvPr>
        </p:nvSpPr>
        <p:spPr/>
        <p:txBody>
          <a:bodyPr/>
          <a:lstStyle/>
          <a:p>
            <a:r>
              <a:rPr lang="en-US"/>
              <a:t>Confidential</a:t>
            </a:r>
          </a:p>
        </p:txBody>
      </p:sp>
      <p:sp>
        <p:nvSpPr>
          <p:cNvPr id="6" name="Rectangle 2">
            <a:extLst>
              <a:ext uri="{FF2B5EF4-FFF2-40B4-BE49-F238E27FC236}">
                <a16:creationId xmlns:a16="http://schemas.microsoft.com/office/drawing/2014/main" id="{CB232D67-D4A5-CC33-EBD8-81EDB1BC40E9}"/>
              </a:ext>
            </a:extLst>
          </p:cNvPr>
          <p:cNvSpPr>
            <a:spLocks noChangeArrowheads="1"/>
          </p:cNvSpPr>
          <p:nvPr/>
        </p:nvSpPr>
        <p:spPr bwMode="auto">
          <a:xfrm>
            <a:off x="5324475" y="1670598"/>
            <a:ext cx="12192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0" i="0" u="none" strike="noStrike" cap="none" normalizeH="0" baseline="0">
                <a:ln>
                  <a:noFill/>
                </a:ln>
                <a:solidFill>
                  <a:schemeClr val="tx1"/>
                </a:solidFill>
                <a:effectLst/>
                <a:latin typeface="Arial" panose="020B0604020202020204" pitchFamily="34" charset="0"/>
                <a:hlinkClick r:id="rId13"/>
              </a:rPr>
              <a:t>SMART HOPPING 2.0 </a:t>
            </a:r>
            <a:r>
              <a:rPr kumimoji="0" lang="da-DK" altLang="da-DK" sz="1200" b="0" i="0" u="none" strike="noStrike" cap="none" normalizeH="0" baseline="0" err="1">
                <a:ln>
                  <a:noFill/>
                </a:ln>
                <a:solidFill>
                  <a:schemeClr val="tx1"/>
                </a:solidFill>
                <a:effectLst/>
                <a:latin typeface="Arial" panose="020B0604020202020204" pitchFamily="34" charset="0"/>
                <a:hlinkClick r:id="rId13"/>
              </a:rPr>
              <a:t>Ordering</a:t>
            </a:r>
            <a:r>
              <a:rPr kumimoji="0" lang="da-DK" altLang="da-DK" sz="1200" b="0" i="0" u="none" strike="noStrike" cap="none" normalizeH="0" baseline="0">
                <a:ln>
                  <a:noFill/>
                </a:ln>
                <a:solidFill>
                  <a:schemeClr val="tx1"/>
                </a:solidFill>
                <a:effectLst/>
                <a:latin typeface="Arial" panose="020B0604020202020204" pitchFamily="34" charset="0"/>
                <a:hlinkClick r:id="rId13"/>
              </a:rPr>
              <a:t> guide.pdf</a:t>
            </a:r>
            <a:endParaRPr kumimoji="0" lang="da-DK" altLang="da-DK" sz="1200" b="0" i="0" u="none" strike="noStrike" cap="none" normalizeH="0" baseline="0">
              <a:ln>
                <a:noFill/>
              </a:ln>
              <a:solidFill>
                <a:schemeClr val="tx1"/>
              </a:solidFill>
              <a:effectLst/>
              <a:latin typeface="Arial" panose="020B0604020202020204" pitchFamily="34" charset="0"/>
            </a:endParaRPr>
          </a:p>
        </p:txBody>
      </p:sp>
    </p:spTree>
    <p:custDataLst>
      <p:tags r:id="rId1"/>
    </p:custDataLst>
    <p:extLst>
      <p:ext uri="{BB962C8B-B14F-4D97-AF65-F5344CB8AC3E}">
        <p14:creationId xmlns:p14="http://schemas.microsoft.com/office/powerpoint/2010/main" val="3423736909"/>
      </p:ext>
    </p:extLst>
  </p:cSld>
  <p:clrMapOvr>
    <a:masterClrMapping/>
  </p:clrMapOvr>
  <p:extLst>
    <p:ext uri="{6950BFC3-D8DA-4A85-94F7-54DA5524770B}">
      <p188:commentRel xmlns:p188="http://schemas.microsoft.com/office/powerpoint/2018/8/main" r:id="rId4"/>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2CD8233E-81C6-9020-207D-D96E024DED86}"/>
              </a:ext>
            </a:extLst>
          </p:cNvPr>
          <p:cNvGraphicFramePr>
            <a:graphicFrameLocks noChangeAspect="1"/>
          </p:cNvGraphicFramePr>
          <p:nvPr>
            <p:custDataLst>
              <p:tags r:id="rId2"/>
            </p:custDataLst>
            <p:extLst>
              <p:ext uri="{D42A27DB-BD31-4B8C-83A1-F6EECF244321}">
                <p14:modId xmlns:p14="http://schemas.microsoft.com/office/powerpoint/2010/main" val="40197634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8" name="think-cell data - do not delete" hidden="1">
                        <a:extLst>
                          <a:ext uri="{FF2B5EF4-FFF2-40B4-BE49-F238E27FC236}">
                            <a16:creationId xmlns:a16="http://schemas.microsoft.com/office/drawing/2014/main" id="{2CD8233E-81C6-9020-207D-D96E024DED8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54" name="Group 53">
            <a:extLst>
              <a:ext uri="{FF2B5EF4-FFF2-40B4-BE49-F238E27FC236}">
                <a16:creationId xmlns:a16="http://schemas.microsoft.com/office/drawing/2014/main" id="{C3AC27B3-7131-127A-97F3-CCB67CA10387}"/>
              </a:ext>
            </a:extLst>
          </p:cNvPr>
          <p:cNvGrpSpPr/>
          <p:nvPr/>
        </p:nvGrpSpPr>
        <p:grpSpPr>
          <a:xfrm>
            <a:off x="3625190" y="2466296"/>
            <a:ext cx="7622656" cy="3895861"/>
            <a:chOff x="3625190" y="2466296"/>
            <a:chExt cx="7622656" cy="3895861"/>
          </a:xfrm>
        </p:grpSpPr>
        <p:pic>
          <p:nvPicPr>
            <p:cNvPr id="7" name="Picture 6" descr="A picture containing text, businesscard, envelope&#10;&#10;Description automatically generated">
              <a:extLst>
                <a:ext uri="{FF2B5EF4-FFF2-40B4-BE49-F238E27FC236}">
                  <a16:creationId xmlns:a16="http://schemas.microsoft.com/office/drawing/2014/main" id="{36880039-8264-28BC-B14F-8CA6BE6985F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736" b="90755" l="5111" r="91514">
                          <a14:foregroundMark x1="8390" y1="36604" x2="8390" y2="36604"/>
                          <a14:foregroundMark x1="5207" y1="34906" x2="5207" y2="34906"/>
                          <a14:foregroundMark x1="75796" y1="7736" x2="75796" y2="7736"/>
                          <a14:foregroundMark x1="91514" y1="61321" x2="91514" y2="61321"/>
                          <a14:foregroundMark x1="35776" y1="90755" x2="35776" y2="90755"/>
                          <a14:foregroundMark x1="51109" y1="54340" x2="51109" y2="54340"/>
                          <a14:backgroundMark x1="53616" y1="53019" x2="53616" y2="53019"/>
                          <a14:backgroundMark x1="52363" y1="50755" x2="52363" y2="50755"/>
                          <a14:backgroundMark x1="61041" y1="60566" x2="61041" y2="60566"/>
                          <a14:backgroundMark x1="61620" y1="63774" x2="61620" y2="63774"/>
                          <a14:backgroundMark x1="60366" y1="59434" x2="60366" y2="59434"/>
                          <a14:backgroundMark x1="59981" y1="58679" x2="59981" y2="58679"/>
                          <a14:backgroundMark x1="59499" y1="57925" x2="59499" y2="57925"/>
                          <a14:backgroundMark x1="59402" y1="56792" x2="59402" y2="56792"/>
                          <a14:backgroundMark x1="59209" y1="56038" x2="59209" y2="56038"/>
                          <a14:backgroundMark x1="62102" y1="64340" x2="62102" y2="64340"/>
                          <a14:backgroundMark x1="62006" y1="65660" x2="62006" y2="65660"/>
                          <a14:backgroundMark x1="42334" y1="59623" x2="42334" y2="59623"/>
                          <a14:backgroundMark x1="41562" y1="60000" x2="41562" y2="60000"/>
                          <a14:backgroundMark x1="40694" y1="60000" x2="40694" y2="60000"/>
                          <a14:backgroundMark x1="41273" y1="59623" x2="41273" y2="59623"/>
                          <a14:backgroundMark x1="51205" y1="54340" x2="51205" y2="54340"/>
                          <a14:backgroundMark x1="86017" y1="23208" x2="86017" y2="23208"/>
                          <a14:backgroundMark x1="84089" y1="22830" x2="84089" y2="22830"/>
                          <a14:backgroundMark x1="84957" y1="27170" x2="84957" y2="27170"/>
                          <a14:backgroundMark x1="86210" y1="32264" x2="86210" y2="32264"/>
                          <a14:backgroundMark x1="90357" y1="42642" x2="90357" y2="42642"/>
                          <a14:backgroundMark x1="89971" y1="46415" x2="89971" y2="46415"/>
                          <a14:backgroundMark x1="89971" y1="46604" x2="89971" y2="46604"/>
                          <a14:backgroundMark x1="90068" y1="48113" x2="90068" y2="48113"/>
                          <a14:backgroundMark x1="90164" y1="49623" x2="90164" y2="49623"/>
                          <a14:backgroundMark x1="90260" y1="50755" x2="90260" y2="50755"/>
                          <a14:backgroundMark x1="88525" y1="42830" x2="88525" y2="42830"/>
                          <a14:backgroundMark x1="86596" y1="33396" x2="86596" y2="33396"/>
                          <a14:backgroundMark x1="86403" y1="33585" x2="86403" y2="33585"/>
                          <a14:backgroundMark x1="86885" y1="33962" x2="86885" y2="33962"/>
                          <a14:backgroundMark x1="86596" y1="34340" x2="86596" y2="34340"/>
                          <a14:backgroundMark x1="86692" y1="35283" x2="86692" y2="35283"/>
                          <a14:backgroundMark x1="86789" y1="35849" x2="86789" y2="35849"/>
                        </a14:backgroundRemoval>
                      </a14:imgEffect>
                    </a14:imgLayer>
                  </a14:imgProps>
                </a:ext>
                <a:ext uri="{28A0092B-C50C-407E-A947-70E740481C1C}">
                  <a14:useLocalDpi xmlns:a14="http://schemas.microsoft.com/office/drawing/2010/main" val="0"/>
                </a:ext>
              </a:extLst>
            </a:blip>
            <a:stretch>
              <a:fillRect/>
            </a:stretch>
          </p:blipFill>
          <p:spPr>
            <a:xfrm>
              <a:off x="3625190" y="2466296"/>
              <a:ext cx="7622656" cy="3895861"/>
            </a:xfrm>
            <a:prstGeom prst="rect">
              <a:avLst/>
            </a:prstGeom>
          </p:spPr>
        </p:pic>
        <p:sp>
          <p:nvSpPr>
            <p:cNvPr id="20" name="Rectangle 19">
              <a:extLst>
                <a:ext uri="{FF2B5EF4-FFF2-40B4-BE49-F238E27FC236}">
                  <a16:creationId xmlns:a16="http://schemas.microsoft.com/office/drawing/2014/main" id="{9A251E28-5E76-FB70-3068-F2826D678E34}"/>
                </a:ext>
              </a:extLst>
            </p:cNvPr>
            <p:cNvSpPr/>
            <p:nvPr/>
          </p:nvSpPr>
          <p:spPr>
            <a:xfrm>
              <a:off x="6511848" y="2585086"/>
              <a:ext cx="1243398" cy="276999"/>
            </a:xfrm>
            <a:prstGeom prst="rect">
              <a:avLst/>
            </a:prstGeom>
          </p:spPr>
          <p:txBody>
            <a:bodyPr wrap="square">
              <a:spAutoFit/>
            </a:bodyPr>
            <a:lstStyle/>
            <a:p>
              <a:pPr algn="ctr"/>
              <a:r>
                <a:rPr lang="en-US" sz="1200" dirty="0"/>
                <a:t>Ceiling tile</a:t>
              </a:r>
            </a:p>
          </p:txBody>
        </p:sp>
        <p:sp>
          <p:nvSpPr>
            <p:cNvPr id="31" name="Parallelogram 30">
              <a:extLst>
                <a:ext uri="{FF2B5EF4-FFF2-40B4-BE49-F238E27FC236}">
                  <a16:creationId xmlns:a16="http://schemas.microsoft.com/office/drawing/2014/main" id="{57579AAA-8532-8639-DB33-9BBF5C38E9ED}"/>
                </a:ext>
              </a:extLst>
            </p:cNvPr>
            <p:cNvSpPr/>
            <p:nvPr/>
          </p:nvSpPr>
          <p:spPr>
            <a:xfrm>
              <a:off x="5860452" y="4044908"/>
              <a:ext cx="3688434" cy="1556039"/>
            </a:xfrm>
            <a:prstGeom prst="parallelogram">
              <a:avLst>
                <a:gd name="adj" fmla="val 40587"/>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21" name="Straight Arrow Connector 20">
              <a:extLst>
                <a:ext uri="{FF2B5EF4-FFF2-40B4-BE49-F238E27FC236}">
                  <a16:creationId xmlns:a16="http://schemas.microsoft.com/office/drawing/2014/main" id="{01367B42-9C2D-1224-FF3C-C218ECEC0B15}"/>
                </a:ext>
              </a:extLst>
            </p:cNvPr>
            <p:cNvCxnSpPr>
              <a:cxnSpLocks/>
              <a:stCxn id="20" idx="2"/>
            </p:cNvCxnSpPr>
            <p:nvPr/>
          </p:nvCxnSpPr>
          <p:spPr>
            <a:xfrm>
              <a:off x="7133547" y="2862085"/>
              <a:ext cx="299422" cy="289776"/>
            </a:xfrm>
            <a:prstGeom prst="straightConnector1">
              <a:avLst/>
            </a:prstGeom>
            <a:ln w="381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sp>
        <p:nvSpPr>
          <p:cNvPr id="5" name="Content Placeholder 4">
            <a:extLst>
              <a:ext uri="{FF2B5EF4-FFF2-40B4-BE49-F238E27FC236}">
                <a16:creationId xmlns:a16="http://schemas.microsoft.com/office/drawing/2014/main" id="{475F61B1-994A-B081-3521-55B9E40A3E95}"/>
              </a:ext>
            </a:extLst>
          </p:cNvPr>
          <p:cNvSpPr>
            <a:spLocks noGrp="1"/>
          </p:cNvSpPr>
          <p:nvPr>
            <p:ph sz="quarter" idx="24"/>
          </p:nvPr>
        </p:nvSpPr>
        <p:spPr>
          <a:xfrm>
            <a:off x="633413" y="1339038"/>
            <a:ext cx="11306175" cy="5076000"/>
          </a:xfrm>
        </p:spPr>
        <p:txBody>
          <a:bodyPr/>
          <a:lstStyle/>
          <a:p>
            <a:r>
              <a:rPr lang="en-US" sz="1600"/>
              <a:t>SMART HOPPING® 2.0 Access Point </a:t>
            </a:r>
            <a:r>
              <a:rPr lang="en-US" sz="1600" b="1"/>
              <a:t>below ceiling mount</a:t>
            </a:r>
          </a:p>
          <a:p>
            <a:r>
              <a:rPr lang="en-US" sz="1200"/>
              <a:t>Please find all ordering numbers in Smart Hopping ordering guide:</a:t>
            </a:r>
          </a:p>
          <a:p>
            <a:endParaRPr lang="en-US"/>
          </a:p>
        </p:txBody>
      </p:sp>
      <p:sp>
        <p:nvSpPr>
          <p:cNvPr id="2" name="Title 1">
            <a:extLst>
              <a:ext uri="{FF2B5EF4-FFF2-40B4-BE49-F238E27FC236}">
                <a16:creationId xmlns:a16="http://schemas.microsoft.com/office/drawing/2014/main" id="{383DB055-3060-F150-D693-C76AD3F3C48C}"/>
              </a:ext>
            </a:extLst>
          </p:cNvPr>
          <p:cNvSpPr>
            <a:spLocks noGrp="1"/>
          </p:cNvSpPr>
          <p:nvPr>
            <p:ph type="title"/>
          </p:nvPr>
        </p:nvSpPr>
        <p:spPr/>
        <p:txBody>
          <a:bodyPr vert="horz"/>
          <a:lstStyle/>
          <a:p>
            <a:r>
              <a:rPr lang="en-US"/>
              <a:t>Access Point mounting alternatives</a:t>
            </a:r>
          </a:p>
        </p:txBody>
      </p:sp>
      <p:pic>
        <p:nvPicPr>
          <p:cNvPr id="3" name="Picture 2">
            <a:extLst>
              <a:ext uri="{FF2B5EF4-FFF2-40B4-BE49-F238E27FC236}">
                <a16:creationId xmlns:a16="http://schemas.microsoft.com/office/drawing/2014/main" id="{5309C8BB-AA6A-0FD0-70F9-08F2F5BFB246}"/>
              </a:ext>
            </a:extLst>
          </p:cNvPr>
          <p:cNvPicPr/>
          <p:nvPr/>
        </p:nvPicPr>
        <p:blipFill>
          <a:blip r:embed="rId8"/>
          <a:stretch>
            <a:fillRect/>
          </a:stretch>
        </p:blipFill>
        <p:spPr>
          <a:xfrm>
            <a:off x="454594" y="1922205"/>
            <a:ext cx="2967479" cy="1514651"/>
          </a:xfrm>
          <a:prstGeom prst="roundRect">
            <a:avLst>
              <a:gd name="adj" fmla="val 8594"/>
            </a:avLst>
          </a:prstGeom>
          <a:solidFill>
            <a:srgbClr val="FFFFFF">
              <a:shade val="85000"/>
            </a:srgbClr>
          </a:solidFill>
          <a:ln>
            <a:noFill/>
          </a:ln>
          <a:effectLst/>
        </p:spPr>
      </p:pic>
      <p:sp>
        <p:nvSpPr>
          <p:cNvPr id="6" name="Slide Number Placeholder 5">
            <a:extLst>
              <a:ext uri="{FF2B5EF4-FFF2-40B4-BE49-F238E27FC236}">
                <a16:creationId xmlns:a16="http://schemas.microsoft.com/office/drawing/2014/main" id="{B86ACB02-2C3B-C1E1-5BCB-F7FFBA821D02}"/>
              </a:ext>
            </a:extLst>
          </p:cNvPr>
          <p:cNvSpPr>
            <a:spLocks noGrp="1"/>
          </p:cNvSpPr>
          <p:nvPr>
            <p:ph type="sldNum" sz="quarter" idx="4"/>
          </p:nvPr>
        </p:nvSpPr>
        <p:spPr/>
        <p:txBody>
          <a:bodyPr/>
          <a:lstStyle/>
          <a:p>
            <a:fld id="{24C8C45C-947F-4981-8B3F-4F32E973C901}" type="slidenum">
              <a:rPr lang="en-US" sz="800" smtClean="0"/>
              <a:pPr/>
              <a:t>39</a:t>
            </a:fld>
            <a:endParaRPr lang="en-US"/>
          </a:p>
        </p:txBody>
      </p:sp>
      <p:sp>
        <p:nvSpPr>
          <p:cNvPr id="12" name="Footer Placeholder 11">
            <a:extLst>
              <a:ext uri="{FF2B5EF4-FFF2-40B4-BE49-F238E27FC236}">
                <a16:creationId xmlns:a16="http://schemas.microsoft.com/office/drawing/2014/main" id="{150FFC77-0930-A1CB-49D8-DE3A5A84D0FA}"/>
              </a:ext>
            </a:extLst>
          </p:cNvPr>
          <p:cNvSpPr>
            <a:spLocks noGrp="1"/>
          </p:cNvSpPr>
          <p:nvPr>
            <p:ph type="ftr" sz="quarter" idx="3"/>
          </p:nvPr>
        </p:nvSpPr>
        <p:spPr/>
        <p:txBody>
          <a:bodyPr/>
          <a:lstStyle/>
          <a:p>
            <a:r>
              <a:rPr lang="en-US"/>
              <a:t>Confidential</a:t>
            </a:r>
          </a:p>
        </p:txBody>
      </p:sp>
      <p:grpSp>
        <p:nvGrpSpPr>
          <p:cNvPr id="52" name="Group 51">
            <a:extLst>
              <a:ext uri="{FF2B5EF4-FFF2-40B4-BE49-F238E27FC236}">
                <a16:creationId xmlns:a16="http://schemas.microsoft.com/office/drawing/2014/main" id="{934DA888-0187-EC8C-C55A-8A73BD93C321}"/>
              </a:ext>
            </a:extLst>
          </p:cNvPr>
          <p:cNvGrpSpPr/>
          <p:nvPr/>
        </p:nvGrpSpPr>
        <p:grpSpPr>
          <a:xfrm>
            <a:off x="3715555" y="3821789"/>
            <a:ext cx="5450659" cy="2300439"/>
            <a:chOff x="3715555" y="3821789"/>
            <a:chExt cx="5450659" cy="2300439"/>
          </a:xfrm>
        </p:grpSpPr>
        <p:pic>
          <p:nvPicPr>
            <p:cNvPr id="18" name="Picture 17" descr="A picture containing text, businesscard, envelope&#10;&#10;Description automatically generated">
              <a:extLst>
                <a:ext uri="{FF2B5EF4-FFF2-40B4-BE49-F238E27FC236}">
                  <a16:creationId xmlns:a16="http://schemas.microsoft.com/office/drawing/2014/main" id="{D7556366-FE41-88C0-130C-B2FFB0921778}"/>
                </a:ext>
              </a:extLst>
            </p:cNvPr>
            <p:cNvPicPr>
              <a:picLocks noChangeAspect="1"/>
            </p:cNvPicPr>
            <p:nvPr/>
          </p:nvPicPr>
          <p:blipFill>
            <a:blip r:embed="rId9">
              <a:duotone>
                <a:prstClr val="black"/>
                <a:srgbClr val="004EAA">
                  <a:tint val="45000"/>
                  <a:satMod val="400000"/>
                </a:srgbClr>
              </a:duotone>
              <a:extLst>
                <a:ext uri="{BEBA8EAE-BF5A-486C-A8C5-ECC9F3942E4B}">
                  <a14:imgProps xmlns:a14="http://schemas.microsoft.com/office/drawing/2010/main">
                    <a14:imgLayer r:embed="rId7">
                      <a14:imgEffect>
                        <a14:backgroundRemoval t="10000" b="90000" l="10000" r="90000">
                          <a14:foregroundMark x1="55063" y1="63585" x2="48505" y2="66981"/>
                          <a14:foregroundMark x1="48505" y1="66981" x2="55448" y2="69434"/>
                          <a14:foregroundMark x1="55448" y1="69434" x2="56027" y2="67925"/>
                          <a14:foregroundMark x1="40598" y1="60000" x2="40598" y2="60000"/>
                          <a14:foregroundMark x1="42623" y1="59434" x2="42623" y2="59434"/>
                          <a14:foregroundMark x1="40309" y1="60000" x2="40309" y2="60000"/>
                          <a14:foregroundMark x1="40019" y1="60189" x2="40019" y2="60189"/>
                          <a14:foregroundMark x1="62102" y1="64717" x2="62390" y2="65749"/>
                          <a14:foregroundMark x1="62488" y1="66792" x2="62488" y2="66792"/>
                          <a14:foregroundMark x1="62584" y1="66604" x2="62584" y2="66604"/>
                          <a14:foregroundMark x1="62681" y1="66981" x2="62681" y2="66981"/>
                          <a14:foregroundMark x1="62970" y1="67925" x2="62970" y2="67925"/>
                          <a14:foregroundMark x1="62584" y1="66415" x2="62584" y2="66415"/>
                          <a14:foregroundMark x1="62584" y1="66604" x2="62584" y2="66604"/>
                          <a14:foregroundMark x1="62584" y1="66792" x2="62584" y2="66792"/>
                          <a14:foregroundMark x1="62584" y1="66981" x2="62584" y2="66981"/>
                          <a14:foregroundMark x1="62584" y1="66792" x2="62584" y2="66792"/>
                          <a14:foregroundMark x1="62488" y1="66792" x2="62488" y2="66792"/>
                          <a14:foregroundMark x1="62488" y1="66792" x2="62488" y2="66792"/>
                          <a14:foregroundMark x1="62488" y1="66792" x2="62488" y2="66792"/>
                          <a14:foregroundMark x1="62488" y1="66792" x2="62488" y2="66792"/>
                          <a14:foregroundMark x1="62488" y1="66792" x2="62488" y2="66792"/>
                          <a14:foregroundMark x1="62584" y1="66981" x2="62584" y2="66981"/>
                          <a14:foregroundMark x1="62681" y1="66415" x2="62681" y2="66415"/>
                          <a14:foregroundMark x1="62777" y1="66604" x2="62777" y2="66604"/>
                          <a14:foregroundMark x1="62488" y1="66792" x2="62488" y2="66792"/>
                          <a14:foregroundMark x1="63067" y1="67925" x2="63067" y2="67925"/>
                          <a14:foregroundMark x1="63067" y1="68868" x2="63067" y2="68868"/>
                          <a14:foregroundMark x1="63259" y1="69434" x2="63259" y2="69434"/>
                          <a14:foregroundMark x1="63549" y1="70189" x2="63549" y2="70189"/>
                          <a14:foregroundMark x1="63452" y1="69623" x2="63452" y2="69623"/>
                          <a14:foregroundMark x1="63356" y1="69057" x2="63356" y2="69057"/>
                          <a14:foregroundMark x1="63645" y1="70755" x2="63645" y2="70755"/>
                          <a14:foregroundMark x1="63645" y1="70000" x2="63645" y2="70000"/>
                          <a14:foregroundMark x1="63549" y1="69811" x2="63549" y2="69811"/>
                          <a14:foregroundMark x1="62488" y1="66604" x2="62488" y2="66604"/>
                          <a14:foregroundMark x1="62488" y1="66981" x2="62488" y2="66981"/>
                          <a14:foregroundMark x1="62488" y1="66981" x2="62488" y2="66981"/>
                          <a14:foregroundMark x1="62488" y1="66981" x2="62488" y2="66981"/>
                          <a14:foregroundMark x1="62488" y1="66415" x2="62488" y2="66415"/>
                          <a14:foregroundMark x1="62392" y1="65283" x2="62392" y2="65283"/>
                          <a14:foregroundMark x1="61331" y1="61132" x2="61331" y2="61132"/>
                          <a14:foregroundMark x1="59306" y1="56604" x2="59306" y2="56604"/>
                          <a14:foregroundMark x1="59402" y1="56038" x2="59402" y2="56038"/>
                          <a14:foregroundMark x1="59595" y1="56415" x2="59595" y2="56415"/>
                          <a14:foregroundMark x1="59499" y1="55849" x2="59499" y2="55849"/>
                          <a14:foregroundMark x1="59595" y1="55849" x2="59595" y2="55849"/>
                          <a14:foregroundMark x1="59788" y1="56792" x2="59788" y2="56792"/>
                          <a14:foregroundMark x1="59788" y1="57547" x2="59788" y2="57547"/>
                          <a14:foregroundMark x1="59884" y1="57925" x2="59981" y2="58491"/>
                          <a14:foregroundMark x1="62488" y1="66604" x2="62488" y2="66604"/>
                          <a14:foregroundMark x1="62584" y1="66981" x2="62488" y2="66604"/>
                          <a14:backgroundMark x1="27772" y1="38679" x2="35294" y2="36226"/>
                          <a14:backgroundMark x1="35294" y1="36226" x2="61331" y2="36981"/>
                          <a14:backgroundMark x1="61331" y1="36981" x2="78110" y2="48113"/>
                          <a14:backgroundMark x1="78110" y1="48113" x2="83992" y2="65472"/>
                          <a14:backgroundMark x1="83992" y1="65472" x2="76663" y2="75660"/>
                          <a14:backgroundMark x1="76663" y1="75660" x2="75796" y2="76226"/>
                          <a14:backgroundMark x1="42912" y1="52453" x2="42912" y2="52453"/>
                          <a14:backgroundMark x1="46191" y1="51698" x2="46191" y2="51698"/>
                          <a14:backgroundMark x1="47927" y1="51321" x2="47927" y2="51321"/>
                          <a14:backgroundMark x1="43780" y1="52830" x2="43780" y2="52830"/>
                          <a14:backgroundMark x1="43009" y1="53019" x2="43009" y2="53019"/>
                          <a14:backgroundMark x1="42430" y1="53396" x2="42430" y2="53396"/>
                          <a14:backgroundMark x1="41176" y1="58868" x2="41176" y2="58868"/>
                          <a14:backgroundMark x1="41273" y1="55660" x2="41273" y2="55660"/>
                          <a14:backgroundMark x1="41851" y1="54151" x2="41851" y2="54151"/>
                          <a14:backgroundMark x1="42237" y1="53962" x2="42237" y2="53962"/>
                          <a14:backgroundMark x1="42816" y1="53774" x2="42816" y2="53774"/>
                          <a14:backgroundMark x1="41851" y1="54717" x2="41851" y2="54717"/>
                          <a14:backgroundMark x1="43877" y1="53396" x2="43877" y2="53396"/>
                          <a14:backgroundMark x1="43684" y1="53774" x2="43684" y2="53774"/>
                          <a14:backgroundMark x1="44552" y1="53208" x2="44552" y2="53208"/>
                          <a14:backgroundMark x1="45130" y1="52830" x2="45130" y2="52830"/>
                          <a14:backgroundMark x1="45902" y1="52830" x2="45902" y2="52830"/>
                          <a14:backgroundMark x1="46770" y1="52453" x2="46770" y2="52453"/>
                          <a14:backgroundMark x1="47927" y1="52075" x2="47927" y2="52075"/>
                          <a14:backgroundMark x1="49180" y1="51698" x2="49180" y2="51698"/>
                          <a14:backgroundMark x1="50338" y1="51132" x2="50338" y2="51132"/>
                          <a14:backgroundMark x1="51688" y1="50943" x2="51688" y2="50943"/>
                          <a14:backgroundMark x1="52363" y1="50566" x2="52363" y2="50566"/>
                          <a14:backgroundMark x1="51977" y1="51698" x2="51977" y2="51698"/>
                          <a14:backgroundMark x1="54773" y1="50377" x2="54773" y2="50377"/>
                          <a14:backgroundMark x1="55256" y1="50189" x2="55256" y2="50189"/>
                          <a14:backgroundMark x1="55545" y1="50189" x2="55545" y2="50189"/>
                          <a14:backgroundMark x1="56220" y1="49811" x2="56220" y2="49811"/>
                          <a14:backgroundMark x1="56413" y1="50000" x2="56413" y2="50000"/>
                          <a14:backgroundMark x1="56220" y1="50566" x2="56220" y2="50566"/>
                          <a14:backgroundMark x1="64850" y1="70755" x2="65477" y2="72642"/>
                          <a14:backgroundMark x1="64662" y1="70189" x2="64850" y2="70755"/>
                          <a14:backgroundMark x1="64536" y1="69811" x2="64662" y2="70189"/>
                          <a14:backgroundMark x1="64411" y1="69434" x2="64536" y2="69811"/>
                          <a14:backgroundMark x1="64223" y1="68868" x2="64411" y2="69434"/>
                          <a14:backgroundMark x1="63910" y1="67925" x2="64223" y2="68868"/>
                          <a14:backgroundMark x1="63534" y1="66792" x2="63910" y2="67925"/>
                          <a14:backgroundMark x1="62970" y1="65094" x2="63409" y2="66415"/>
                          <a14:backgroundMark x1="59595" y1="54906" x2="59788" y2="55094"/>
                          <a14:backgroundMark x1="60752" y1="58113" x2="61331" y2="58868"/>
                          <a14:backgroundMark x1="60659" y1="58063" x2="61524" y2="60377"/>
                          <a14:backgroundMark x1="60114" y1="56604" x2="60466" y2="57547"/>
                          <a14:backgroundMark x1="59903" y1="56038" x2="60114" y2="56604"/>
                          <a14:backgroundMark x1="59691" y1="55472" x2="59903" y2="56038"/>
                          <a14:backgroundMark x1="39055" y1="55849" x2="34619" y2="59245"/>
                          <a14:backgroundMark x1="22758" y1="43396" x2="25940" y2="60189"/>
                          <a14:backgroundMark x1="25940" y1="60189" x2="32305" y2="76415"/>
                          <a14:backgroundMark x1="32305" y1="76415" x2="38573" y2="82453"/>
                          <a14:backgroundMark x1="38573" y1="82453" x2="38573" y2="82453"/>
                          <a14:backgroundMark x1="52845" y1="50566" x2="52845" y2="50566"/>
                        </a14:backgroundRemoval>
                      </a14:imgEffect>
                      <a14:imgEffect>
                        <a14:saturation sat="400000"/>
                      </a14:imgEffect>
                    </a14:imgLayer>
                  </a14:imgProps>
                </a:ext>
                <a:ext uri="{28A0092B-C50C-407E-A947-70E740481C1C}">
                  <a14:useLocalDpi xmlns:a14="http://schemas.microsoft.com/office/drawing/2010/main" val="0"/>
                </a:ext>
              </a:extLst>
            </a:blip>
            <a:srcRect l="31913" t="34793" r="27309" b="6158"/>
            <a:stretch/>
          </p:blipFill>
          <p:spPr>
            <a:xfrm>
              <a:off x="6057828" y="3821789"/>
              <a:ext cx="3108386" cy="2300439"/>
            </a:xfrm>
            <a:prstGeom prst="rect">
              <a:avLst/>
            </a:prstGeom>
          </p:spPr>
        </p:pic>
        <p:cxnSp>
          <p:nvCxnSpPr>
            <p:cNvPr id="16" name="Straight Arrow Connector 15">
              <a:extLst>
                <a:ext uri="{FF2B5EF4-FFF2-40B4-BE49-F238E27FC236}">
                  <a16:creationId xmlns:a16="http://schemas.microsoft.com/office/drawing/2014/main" id="{A657B88C-59DF-3C53-AB49-D310EAD9D8A2}"/>
                </a:ext>
              </a:extLst>
            </p:cNvPr>
            <p:cNvCxnSpPr>
              <a:cxnSpLocks/>
              <a:stCxn id="15" idx="3"/>
            </p:cNvCxnSpPr>
            <p:nvPr/>
          </p:nvCxnSpPr>
          <p:spPr>
            <a:xfrm flipV="1">
              <a:off x="5428737" y="5129944"/>
              <a:ext cx="1766375" cy="256272"/>
            </a:xfrm>
            <a:prstGeom prst="straightConnector1">
              <a:avLst/>
            </a:prstGeom>
            <a:ln w="57150">
              <a:solidFill>
                <a:schemeClr val="tx2"/>
              </a:solidFill>
              <a:tailEnd type="triangle" w="med" len="lg"/>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249E491-3C68-20D8-B8C2-D2E587657D9E}"/>
                </a:ext>
              </a:extLst>
            </p:cNvPr>
            <p:cNvSpPr/>
            <p:nvPr/>
          </p:nvSpPr>
          <p:spPr>
            <a:xfrm>
              <a:off x="3715555" y="4970717"/>
              <a:ext cx="1713182" cy="830997"/>
            </a:xfrm>
            <a:prstGeom prst="rect">
              <a:avLst/>
            </a:prstGeom>
          </p:spPr>
          <p:txBody>
            <a:bodyPr wrap="square">
              <a:spAutoFit/>
            </a:bodyPr>
            <a:lstStyle/>
            <a:p>
              <a:pPr algn="ctr"/>
              <a:r>
                <a:rPr lang="en-US" sz="1200" dirty="0">
                  <a:solidFill>
                    <a:schemeClr val="tx2"/>
                  </a:solidFill>
                </a:rPr>
                <a:t>RTX3471</a:t>
              </a:r>
            </a:p>
            <a:p>
              <a:pPr algn="ctr"/>
              <a:r>
                <a:rPr lang="en-US" sz="1200" dirty="0">
                  <a:solidFill>
                    <a:schemeClr val="tx2"/>
                  </a:solidFill>
                </a:rPr>
                <a:t>Access Point</a:t>
              </a:r>
            </a:p>
            <a:p>
              <a:pPr algn="ctr"/>
              <a:r>
                <a:rPr lang="en-US" sz="1200" dirty="0">
                  <a:solidFill>
                    <a:schemeClr val="tx2"/>
                  </a:solidFill>
                </a:rPr>
                <a:t>(includes mounting bracket)</a:t>
              </a:r>
            </a:p>
          </p:txBody>
        </p:sp>
      </p:grpSp>
      <p:grpSp>
        <p:nvGrpSpPr>
          <p:cNvPr id="51" name="Group 50">
            <a:extLst>
              <a:ext uri="{FF2B5EF4-FFF2-40B4-BE49-F238E27FC236}">
                <a16:creationId xmlns:a16="http://schemas.microsoft.com/office/drawing/2014/main" id="{CB862908-A401-ACA3-B677-A68F377C6862}"/>
              </a:ext>
            </a:extLst>
          </p:cNvPr>
          <p:cNvGrpSpPr/>
          <p:nvPr/>
        </p:nvGrpSpPr>
        <p:grpSpPr>
          <a:xfrm>
            <a:off x="9430373" y="1890192"/>
            <a:ext cx="2318287" cy="4471965"/>
            <a:chOff x="9430373" y="1890192"/>
            <a:chExt cx="2318287" cy="4471965"/>
          </a:xfrm>
        </p:grpSpPr>
        <p:pic>
          <p:nvPicPr>
            <p:cNvPr id="19" name="Picture 18" descr="A picture containing text, businesscard, envelope&#10;&#10;Description automatically generated">
              <a:extLst>
                <a:ext uri="{FF2B5EF4-FFF2-40B4-BE49-F238E27FC236}">
                  <a16:creationId xmlns:a16="http://schemas.microsoft.com/office/drawing/2014/main" id="{C768B46D-F95F-D044-3535-629206CDD4D1}"/>
                </a:ext>
              </a:extLst>
            </p:cNvPr>
            <p:cNvPicPr>
              <a:picLocks noChangeAspect="1"/>
            </p:cNvPicPr>
            <p:nvPr/>
          </p:nvPicPr>
          <p:blipFill>
            <a:blip r:embed="rId10">
              <a:duotone>
                <a:prstClr val="black"/>
                <a:srgbClr val="658E1E">
                  <a:tint val="45000"/>
                  <a:satMod val="400000"/>
                </a:srgbClr>
              </a:duotone>
              <a:extLst>
                <a:ext uri="{BEBA8EAE-BF5A-486C-A8C5-ECC9F3942E4B}">
                  <a14:imgProps xmlns:a14="http://schemas.microsoft.com/office/drawing/2010/main">
                    <a14:imgLayer r:embed="rId7">
                      <a14:imgEffect>
                        <a14:backgroundRemoval t="10000" b="90000" l="9932" r="90164">
                          <a14:foregroundMark x1="86114" y1="23962" x2="86114" y2="23962"/>
                          <a14:foregroundMark x1="85824" y1="22264" x2="85824" y2="22264"/>
                          <a14:foregroundMark x1="88525" y1="42642" x2="88525" y2="42642"/>
                          <a14:foregroundMark x1="89296" y1="43774" x2="89296" y2="43774"/>
                          <a14:foregroundMark x1="90164" y1="42453" x2="90164" y2="42453"/>
                          <a14:foregroundMark x1="86596" y1="33962" x2="86596" y2="33962"/>
                          <a14:foregroundMark x1="86692" y1="35472" x2="86692" y2="35472"/>
                          <a14:backgroundMark x1="24108" y1="41887" x2="24108" y2="41887"/>
                          <a14:backgroundMark x1="41948" y1="37547" x2="41948" y2="37547"/>
                          <a14:backgroundMark x1="50820" y1="33585" x2="50820" y2="33585"/>
                          <a14:backgroundMark x1="29315" y1="63396" x2="29797" y2="62453"/>
                          <a14:backgroundMark x1="37126" y1="80566" x2="37126" y2="80566"/>
                          <a14:backgroundMark x1="43202" y1="85849" x2="43491" y2="85849"/>
                          <a14:backgroundMark x1="52845" y1="82830" x2="53520" y2="83396"/>
                          <a14:backgroundMark x1="60945" y1="83585" x2="63452" y2="83019"/>
                          <a14:backgroundMark x1="71938" y1="70189" x2="71938" y2="70189"/>
                          <a14:backgroundMark x1="76471" y1="56415" x2="76760" y2="55283"/>
                          <a14:backgroundMark x1="77146" y1="37170" x2="61716" y2="29623"/>
                          <a14:backgroundMark x1="61716" y1="29623" x2="31340" y2="47170"/>
                          <a14:backgroundMark x1="31340" y1="47170" x2="30183" y2="68113"/>
                          <a14:backgroundMark x1="30183" y1="68113" x2="42334" y2="83019"/>
                          <a14:backgroundMark x1="42334" y1="83019" x2="58824" y2="81698"/>
                          <a14:backgroundMark x1="58824" y1="81698" x2="68852" y2="67925"/>
                          <a14:backgroundMark x1="68852" y1="67925" x2="72806" y2="44151"/>
                          <a14:backgroundMark x1="72806" y1="44151" x2="72806" y2="41887"/>
                        </a14:backgroundRemoval>
                      </a14:imgEffect>
                      <a14:imgEffect>
                        <a14:saturation sat="400000"/>
                      </a14:imgEffect>
                    </a14:imgLayer>
                  </a14:imgProps>
                </a:ext>
                <a:ext uri="{28A0092B-C50C-407E-A947-70E740481C1C}">
                  <a14:useLocalDpi xmlns:a14="http://schemas.microsoft.com/office/drawing/2010/main" val="0"/>
                </a:ext>
              </a:extLst>
            </a:blip>
            <a:srcRect l="76157"/>
            <a:stretch/>
          </p:blipFill>
          <p:spPr>
            <a:xfrm>
              <a:off x="9430373" y="2466296"/>
              <a:ext cx="1817471" cy="3895861"/>
            </a:xfrm>
            <a:prstGeom prst="rect">
              <a:avLst/>
            </a:prstGeom>
          </p:spPr>
        </p:pic>
        <p:sp>
          <p:nvSpPr>
            <p:cNvPr id="9" name="Rectangle 8">
              <a:extLst>
                <a:ext uri="{FF2B5EF4-FFF2-40B4-BE49-F238E27FC236}">
                  <a16:creationId xmlns:a16="http://schemas.microsoft.com/office/drawing/2014/main" id="{157A7837-F3B3-49C0-A2D8-B6DE9529559D}"/>
                </a:ext>
              </a:extLst>
            </p:cNvPr>
            <p:cNvSpPr/>
            <p:nvPr/>
          </p:nvSpPr>
          <p:spPr>
            <a:xfrm>
              <a:off x="9899465" y="1890192"/>
              <a:ext cx="1849195" cy="461665"/>
            </a:xfrm>
            <a:prstGeom prst="rect">
              <a:avLst/>
            </a:prstGeom>
          </p:spPr>
          <p:txBody>
            <a:bodyPr wrap="square">
              <a:spAutoFit/>
            </a:bodyPr>
            <a:lstStyle/>
            <a:p>
              <a:pPr algn="ctr"/>
              <a:r>
                <a:rPr lang="en-US" sz="1200" dirty="0">
                  <a:solidFill>
                    <a:schemeClr val="accent2"/>
                  </a:solidFill>
                </a:rPr>
                <a:t>Mounting rail and associated hardware</a:t>
              </a:r>
            </a:p>
          </p:txBody>
        </p:sp>
        <p:cxnSp>
          <p:nvCxnSpPr>
            <p:cNvPr id="10" name="Straight Arrow Connector 9">
              <a:extLst>
                <a:ext uri="{FF2B5EF4-FFF2-40B4-BE49-F238E27FC236}">
                  <a16:creationId xmlns:a16="http://schemas.microsoft.com/office/drawing/2014/main" id="{39868200-308F-2BFD-B435-84EEA92CEFCE}"/>
                </a:ext>
              </a:extLst>
            </p:cNvPr>
            <p:cNvCxnSpPr>
              <a:cxnSpLocks/>
              <a:stCxn id="9" idx="2"/>
            </p:cNvCxnSpPr>
            <p:nvPr/>
          </p:nvCxnSpPr>
          <p:spPr>
            <a:xfrm flipH="1">
              <a:off x="10235547" y="2351857"/>
              <a:ext cx="588516" cy="987752"/>
            </a:xfrm>
            <a:prstGeom prst="straightConnector1">
              <a:avLst/>
            </a:prstGeom>
            <a:ln w="57150">
              <a:solidFill>
                <a:schemeClr val="accent2"/>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4CC6500-AC8D-16C7-F57E-966E003DDD33}"/>
                </a:ext>
              </a:extLst>
            </p:cNvPr>
            <p:cNvCxnSpPr>
              <a:cxnSpLocks/>
              <a:stCxn id="9" idx="2"/>
            </p:cNvCxnSpPr>
            <p:nvPr/>
          </p:nvCxnSpPr>
          <p:spPr>
            <a:xfrm flipH="1">
              <a:off x="10557824" y="2351857"/>
              <a:ext cx="266239" cy="1693051"/>
            </a:xfrm>
            <a:prstGeom prst="straightConnector1">
              <a:avLst/>
            </a:prstGeom>
            <a:ln w="57150">
              <a:solidFill>
                <a:schemeClr val="accent2"/>
              </a:solidFill>
              <a:tailEnd type="triangle" w="med" len="lg"/>
            </a:ln>
          </p:spPr>
          <p:style>
            <a:lnRef idx="1">
              <a:schemeClr val="accent1"/>
            </a:lnRef>
            <a:fillRef idx="0">
              <a:schemeClr val="accent1"/>
            </a:fillRef>
            <a:effectRef idx="0">
              <a:schemeClr val="accent1"/>
            </a:effectRef>
            <a:fontRef idx="minor">
              <a:schemeClr val="tx1"/>
            </a:fontRef>
          </p:style>
        </p:cxnSp>
      </p:grpSp>
      <p:sp>
        <p:nvSpPr>
          <p:cNvPr id="14" name="Rectangle 2">
            <a:extLst>
              <a:ext uri="{FF2B5EF4-FFF2-40B4-BE49-F238E27FC236}">
                <a16:creationId xmlns:a16="http://schemas.microsoft.com/office/drawing/2014/main" id="{40A6CDDB-C901-F343-97E5-380AFF893A60}"/>
              </a:ext>
            </a:extLst>
          </p:cNvPr>
          <p:cNvSpPr>
            <a:spLocks noChangeArrowheads="1"/>
          </p:cNvSpPr>
          <p:nvPr/>
        </p:nvSpPr>
        <p:spPr bwMode="auto">
          <a:xfrm>
            <a:off x="5514975" y="1670598"/>
            <a:ext cx="36766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0" i="0" u="none" strike="noStrike" cap="none" normalizeH="0" baseline="0">
                <a:ln>
                  <a:noFill/>
                </a:ln>
                <a:solidFill>
                  <a:schemeClr val="tx1"/>
                </a:solidFill>
                <a:effectLst/>
                <a:latin typeface="Arial" panose="020B0604020202020204" pitchFamily="34" charset="0"/>
                <a:hlinkClick r:id="rId11"/>
              </a:rPr>
              <a:t>SMART HOPPING 2.0 </a:t>
            </a:r>
            <a:r>
              <a:rPr kumimoji="0" lang="da-DK" altLang="da-DK" sz="1200" b="0" i="0" u="none" strike="noStrike" cap="none" normalizeH="0" baseline="0" err="1">
                <a:ln>
                  <a:noFill/>
                </a:ln>
                <a:solidFill>
                  <a:schemeClr val="tx1"/>
                </a:solidFill>
                <a:effectLst/>
                <a:latin typeface="Arial" panose="020B0604020202020204" pitchFamily="34" charset="0"/>
                <a:hlinkClick r:id="rId11"/>
              </a:rPr>
              <a:t>Ordering</a:t>
            </a:r>
            <a:r>
              <a:rPr kumimoji="0" lang="da-DK" altLang="da-DK" sz="1200" b="0" i="0" u="none" strike="noStrike" cap="none" normalizeH="0" baseline="0">
                <a:ln>
                  <a:noFill/>
                </a:ln>
                <a:solidFill>
                  <a:schemeClr val="tx1"/>
                </a:solidFill>
                <a:effectLst/>
                <a:latin typeface="Arial" panose="020B0604020202020204" pitchFamily="34" charset="0"/>
                <a:hlinkClick r:id="rId11"/>
              </a:rPr>
              <a:t> guide.pdf</a:t>
            </a:r>
            <a:endParaRPr kumimoji="0" lang="da-DK" altLang="da-DK" sz="1200" b="0" i="0" u="none" strike="noStrike" cap="none" normalizeH="0" baseline="0">
              <a:ln>
                <a:noFill/>
              </a:ln>
              <a:solidFill>
                <a:schemeClr val="tx1"/>
              </a:solidFill>
              <a:effectLst/>
              <a:latin typeface="Arial" panose="020B0604020202020204" pitchFamily="34" charset="0"/>
            </a:endParaRPr>
          </a:p>
        </p:txBody>
      </p:sp>
    </p:spTree>
    <p:custDataLst>
      <p:tags r:id="rId1"/>
    </p:custDataLst>
    <p:extLst>
      <p:ext uri="{BB962C8B-B14F-4D97-AF65-F5344CB8AC3E}">
        <p14:creationId xmlns:p14="http://schemas.microsoft.com/office/powerpoint/2010/main" val="2251306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FF3CA5C8-BEBA-D954-442F-265F14695124}"/>
              </a:ext>
            </a:extLst>
          </p:cNvPr>
          <p:cNvGraphicFramePr>
            <a:graphicFrameLocks noChangeAspect="1"/>
          </p:cNvGraphicFramePr>
          <p:nvPr>
            <p:custDataLst>
              <p:tags r:id="rId2"/>
            </p:custDataLst>
            <p:extLst>
              <p:ext uri="{D42A27DB-BD31-4B8C-83A1-F6EECF244321}">
                <p14:modId xmlns:p14="http://schemas.microsoft.com/office/powerpoint/2010/main" val="919859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5" name="think-cell data - do not delete" hidden="1">
                        <a:extLst>
                          <a:ext uri="{FF2B5EF4-FFF2-40B4-BE49-F238E27FC236}">
                            <a16:creationId xmlns:a16="http://schemas.microsoft.com/office/drawing/2014/main" id="{FF3CA5C8-BEBA-D954-442F-265F1469512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Picture Placeholder 8" descr="A blue and black gradient&#10;&#10;AI-generated content may be incorrect.">
            <a:extLst>
              <a:ext uri="{FF2B5EF4-FFF2-40B4-BE49-F238E27FC236}">
                <a16:creationId xmlns:a16="http://schemas.microsoft.com/office/drawing/2014/main" id="{99C00874-F5B7-4B99-3AD1-8B35CB38B232}"/>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t="742" b="742"/>
          <a:stretch>
            <a:fillRect/>
          </a:stretch>
        </p:blipFill>
        <p:spPr>
          <a:xfrm>
            <a:off x="7335" y="231485"/>
            <a:ext cx="11950959" cy="6623220"/>
          </a:xfrm>
        </p:spPr>
      </p:pic>
      <p:sp>
        <p:nvSpPr>
          <p:cNvPr id="4" name="Title 3">
            <a:extLst>
              <a:ext uri="{FF2B5EF4-FFF2-40B4-BE49-F238E27FC236}">
                <a16:creationId xmlns:a16="http://schemas.microsoft.com/office/drawing/2014/main" id="{7D20CAAD-C23B-78DF-AB7B-BF9C52EEB0F5}"/>
              </a:ext>
            </a:extLst>
          </p:cNvPr>
          <p:cNvSpPr>
            <a:spLocks noGrp="1"/>
          </p:cNvSpPr>
          <p:nvPr>
            <p:ph type="title"/>
          </p:nvPr>
        </p:nvSpPr>
        <p:spPr/>
        <p:txBody>
          <a:bodyPr vert="horz"/>
          <a:lstStyle/>
          <a:p>
            <a:r>
              <a:rPr lang="en-US"/>
              <a:t>Overview</a:t>
            </a:r>
          </a:p>
        </p:txBody>
      </p:sp>
      <p:sp>
        <p:nvSpPr>
          <p:cNvPr id="3" name="Content Placeholder 2">
            <a:extLst>
              <a:ext uri="{FF2B5EF4-FFF2-40B4-BE49-F238E27FC236}">
                <a16:creationId xmlns:a16="http://schemas.microsoft.com/office/drawing/2014/main" id="{16884183-C2EF-64F3-4CC1-A7E2DCA60670}"/>
              </a:ext>
            </a:extLst>
          </p:cNvPr>
          <p:cNvSpPr>
            <a:spLocks noGrp="1"/>
          </p:cNvSpPr>
          <p:nvPr>
            <p:ph sz="quarter" idx="25"/>
          </p:nvPr>
        </p:nvSpPr>
        <p:spPr>
          <a:xfrm>
            <a:off x="444817" y="5467081"/>
            <a:ext cx="11306176" cy="949593"/>
          </a:xfrm>
        </p:spPr>
        <p:txBody>
          <a:bodyPr/>
          <a:lstStyle/>
          <a:p>
            <a:pPr marL="179388" indent="-179388">
              <a:buFont typeface="Avenir Next LT Pro" panose="020B0504020202020204" pitchFamily="34" charset="0"/>
              <a:buChar char="›"/>
            </a:pPr>
            <a:r>
              <a:rPr lang="en-US"/>
              <a:t>Infrastructure</a:t>
            </a:r>
          </a:p>
          <a:p>
            <a:pPr marL="179388" indent="-179388">
              <a:buFont typeface="Avenir Next LT Pro" panose="020B0504020202020204" pitchFamily="34" charset="0"/>
              <a:buChar char="›"/>
            </a:pPr>
            <a:r>
              <a:rPr lang="en-US"/>
              <a:t>First release</a:t>
            </a:r>
          </a:p>
          <a:p>
            <a:pPr marL="179388" indent="-179388">
              <a:buFont typeface="Avenir Next LT Pro" panose="020B0504020202020204" pitchFamily="34" charset="0"/>
              <a:buChar char="›"/>
            </a:pPr>
            <a:r>
              <a:rPr lang="en-US"/>
              <a:t>Plan for future releases</a:t>
            </a:r>
          </a:p>
          <a:p>
            <a:pPr marL="179388" indent="-179388">
              <a:buFont typeface="Avenir Next LT Pro" panose="020B0504020202020204" pitchFamily="34" charset="0"/>
              <a:buChar char="›"/>
            </a:pPr>
            <a:r>
              <a:rPr lang="en-US"/>
              <a:t>Design</a:t>
            </a:r>
          </a:p>
          <a:p>
            <a:pPr marL="179388" indent="-179388">
              <a:buFont typeface="Avenir Next LT Pro" panose="020B0504020202020204" pitchFamily="34" charset="0"/>
              <a:buChar char="›"/>
            </a:pPr>
            <a:r>
              <a:rPr lang="en-US"/>
              <a:t>Mounting alternatives</a:t>
            </a:r>
          </a:p>
          <a:p>
            <a:pPr marL="179388" indent="-179388">
              <a:buFont typeface="Avenir Next LT Pro" panose="020B0504020202020204" pitchFamily="34" charset="0"/>
              <a:buChar char="›"/>
            </a:pPr>
            <a:r>
              <a:rPr lang="en-US"/>
              <a:t>Size comparison</a:t>
            </a:r>
          </a:p>
        </p:txBody>
      </p:sp>
      <p:sp>
        <p:nvSpPr>
          <p:cNvPr id="6" name="Slide Number Placeholder 5">
            <a:extLst>
              <a:ext uri="{FF2B5EF4-FFF2-40B4-BE49-F238E27FC236}">
                <a16:creationId xmlns:a16="http://schemas.microsoft.com/office/drawing/2014/main" id="{B16916BF-746B-D92E-E305-67A7282ABFDC}"/>
              </a:ext>
            </a:extLst>
          </p:cNvPr>
          <p:cNvSpPr>
            <a:spLocks noGrp="1"/>
          </p:cNvSpPr>
          <p:nvPr>
            <p:ph type="sldNum" sz="quarter" idx="4"/>
          </p:nvPr>
        </p:nvSpPr>
        <p:spPr/>
        <p:txBody>
          <a:bodyPr/>
          <a:lstStyle/>
          <a:p>
            <a:fld id="{24C8C45C-947F-4981-8B3F-4F32E973C901}" type="slidenum">
              <a:rPr lang="en-US" sz="800" smtClean="0"/>
              <a:pPr/>
              <a:t>4</a:t>
            </a:fld>
            <a:endParaRPr lang="en-US"/>
          </a:p>
        </p:txBody>
      </p:sp>
      <p:sp>
        <p:nvSpPr>
          <p:cNvPr id="7" name="Footer Placeholder 6">
            <a:extLst>
              <a:ext uri="{FF2B5EF4-FFF2-40B4-BE49-F238E27FC236}">
                <a16:creationId xmlns:a16="http://schemas.microsoft.com/office/drawing/2014/main" id="{DD67F0D2-C6EF-476A-A1B8-E2CA5D28EA07}"/>
              </a:ext>
            </a:extLst>
          </p:cNvPr>
          <p:cNvSpPr>
            <a:spLocks noGrp="1"/>
          </p:cNvSpPr>
          <p:nvPr>
            <p:ph type="ftr" sz="quarter" idx="3"/>
          </p:nvPr>
        </p:nvSpPr>
        <p:spPr/>
        <p:txBody>
          <a:bodyPr/>
          <a:lstStyle/>
          <a:p>
            <a:r>
              <a:rPr lang="en-US"/>
              <a:t>Confidential</a:t>
            </a:r>
          </a:p>
        </p:txBody>
      </p:sp>
    </p:spTree>
    <p:custDataLst>
      <p:tags r:id="rId1"/>
    </p:custDataLst>
    <p:extLst>
      <p:ext uri="{BB962C8B-B14F-4D97-AF65-F5344CB8AC3E}">
        <p14:creationId xmlns:p14="http://schemas.microsoft.com/office/powerpoint/2010/main" val="8166834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hink-cell data - do not delete" hidden="1">
            <a:extLst>
              <a:ext uri="{FF2B5EF4-FFF2-40B4-BE49-F238E27FC236}">
                <a16:creationId xmlns:a16="http://schemas.microsoft.com/office/drawing/2014/main" id="{9EEA5DAA-8516-8721-E396-C5A80F15C8E9}"/>
              </a:ext>
            </a:extLst>
          </p:cNvPr>
          <p:cNvGraphicFramePr>
            <a:graphicFrameLocks noChangeAspect="1"/>
          </p:cNvGraphicFramePr>
          <p:nvPr>
            <p:custDataLst>
              <p:tags r:id="rId2"/>
            </p:custDataLst>
            <p:extLst>
              <p:ext uri="{D42A27DB-BD31-4B8C-83A1-F6EECF244321}">
                <p14:modId xmlns:p14="http://schemas.microsoft.com/office/powerpoint/2010/main" val="24609145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26" name="think-cell data - do not delete" hidden="1">
                        <a:extLst>
                          <a:ext uri="{FF2B5EF4-FFF2-40B4-BE49-F238E27FC236}">
                            <a16:creationId xmlns:a16="http://schemas.microsoft.com/office/drawing/2014/main" id="{9EEA5DAA-8516-8721-E396-C5A80F15C8E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Content Placeholder 8">
            <a:extLst>
              <a:ext uri="{FF2B5EF4-FFF2-40B4-BE49-F238E27FC236}">
                <a16:creationId xmlns:a16="http://schemas.microsoft.com/office/drawing/2014/main" id="{7A79C346-5F72-6A31-36BB-95AF704AC426}"/>
              </a:ext>
            </a:extLst>
          </p:cNvPr>
          <p:cNvSpPr>
            <a:spLocks noGrp="1"/>
          </p:cNvSpPr>
          <p:nvPr>
            <p:ph sz="quarter" idx="24"/>
          </p:nvPr>
        </p:nvSpPr>
        <p:spPr/>
        <p:txBody>
          <a:bodyPr/>
          <a:lstStyle/>
          <a:p>
            <a:r>
              <a:rPr lang="en-US" sz="1600"/>
              <a:t>SMART HOPPING® 2.0 Access Point </a:t>
            </a:r>
            <a:r>
              <a:rPr lang="en-US" b="1"/>
              <a:t>b</a:t>
            </a:r>
            <a:r>
              <a:rPr lang="en-US" sz="1600" b="1"/>
              <a:t>elow </a:t>
            </a:r>
            <a:r>
              <a:rPr lang="en-US" b="1"/>
              <a:t>c</a:t>
            </a:r>
            <a:r>
              <a:rPr lang="en-US" sz="1600" b="1"/>
              <a:t>eiling mount with cosmetic cover</a:t>
            </a:r>
          </a:p>
          <a:p>
            <a:r>
              <a:rPr lang="en-US" sz="1200">
                <a:latin typeface="+mn-lt"/>
              </a:rPr>
              <a:t>Please find all ordering numbers in Smart Hopping ordering guide</a:t>
            </a:r>
            <a:r>
              <a:rPr lang="en-US" sz="1600"/>
              <a:t>:</a:t>
            </a:r>
          </a:p>
          <a:p>
            <a:endParaRPr lang="en-US" sz="1600" b="1"/>
          </a:p>
        </p:txBody>
      </p:sp>
      <p:grpSp>
        <p:nvGrpSpPr>
          <p:cNvPr id="46" name="Group 45">
            <a:extLst>
              <a:ext uri="{FF2B5EF4-FFF2-40B4-BE49-F238E27FC236}">
                <a16:creationId xmlns:a16="http://schemas.microsoft.com/office/drawing/2014/main" id="{D7AA787C-D8EC-C440-EDA6-DD71EB6F588F}"/>
              </a:ext>
            </a:extLst>
          </p:cNvPr>
          <p:cNvGrpSpPr/>
          <p:nvPr/>
        </p:nvGrpSpPr>
        <p:grpSpPr>
          <a:xfrm>
            <a:off x="3915177" y="2624846"/>
            <a:ext cx="6443192" cy="2948281"/>
            <a:chOff x="3915177" y="2624846"/>
            <a:chExt cx="6443192" cy="2948281"/>
          </a:xfrm>
        </p:grpSpPr>
        <p:pic>
          <p:nvPicPr>
            <p:cNvPr id="8" name="Picture 7">
              <a:extLst>
                <a:ext uri="{FF2B5EF4-FFF2-40B4-BE49-F238E27FC236}">
                  <a16:creationId xmlns:a16="http://schemas.microsoft.com/office/drawing/2014/main" id="{DC801CAC-8F13-000C-816C-353BC5CE7A0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backgroundMark x1="55333" y1="27186" x2="57037" y2="27663"/>
                          <a14:backgroundMark x1="63185" y1="32432" x2="63185" y2="32432"/>
                          <a14:backgroundMark x1="46074" y1="69316" x2="46074" y2="69316"/>
                          <a14:backgroundMark x1="42889" y1="51987" x2="42889" y2="51987"/>
                          <a14:backgroundMark x1="42741" y1="48967" x2="42741" y2="48967"/>
                          <a14:backgroundMark x1="45704" y1="47536" x2="45704" y2="47536"/>
                          <a14:backgroundMark x1="45630" y1="50079" x2="45630" y2="50079"/>
                          <a14:backgroundMark x1="49778" y1="54054" x2="49778" y2="54054"/>
                        </a14:backgroundRemoval>
                      </a14:imgEffect>
                    </a14:imgLayer>
                  </a14:imgProps>
                </a:ext>
                <a:ext uri="{28A0092B-C50C-407E-A947-70E740481C1C}">
                  <a14:useLocalDpi xmlns:a14="http://schemas.microsoft.com/office/drawing/2010/main" val="0"/>
                </a:ext>
              </a:extLst>
            </a:blip>
            <a:srcRect l="23627" t="23356" r="23673" b="22259"/>
            <a:stretch/>
          </p:blipFill>
          <p:spPr>
            <a:xfrm>
              <a:off x="4226618" y="2624846"/>
              <a:ext cx="6131751" cy="2948281"/>
            </a:xfrm>
            <a:prstGeom prst="rect">
              <a:avLst/>
            </a:prstGeom>
            <a:ln>
              <a:noFill/>
            </a:ln>
          </p:spPr>
        </p:pic>
        <p:sp>
          <p:nvSpPr>
            <p:cNvPr id="23" name="Rectangle 22">
              <a:extLst>
                <a:ext uri="{FF2B5EF4-FFF2-40B4-BE49-F238E27FC236}">
                  <a16:creationId xmlns:a16="http://schemas.microsoft.com/office/drawing/2014/main" id="{5D0741D6-EAF1-7EEB-108B-1C00E8FD3D9B}"/>
                </a:ext>
              </a:extLst>
            </p:cNvPr>
            <p:cNvSpPr/>
            <p:nvPr/>
          </p:nvSpPr>
          <p:spPr>
            <a:xfrm>
              <a:off x="3915177" y="2677192"/>
              <a:ext cx="944482" cy="276999"/>
            </a:xfrm>
            <a:prstGeom prst="rect">
              <a:avLst/>
            </a:prstGeom>
          </p:spPr>
          <p:txBody>
            <a:bodyPr wrap="square">
              <a:spAutoFit/>
            </a:bodyPr>
            <a:lstStyle/>
            <a:p>
              <a:pPr algn="ctr"/>
              <a:r>
                <a:rPr lang="en-US" sz="1200" dirty="0"/>
                <a:t>Ceiling tile</a:t>
              </a:r>
            </a:p>
          </p:txBody>
        </p:sp>
        <p:cxnSp>
          <p:nvCxnSpPr>
            <p:cNvPr id="24" name="Straight Arrow Connector 23">
              <a:extLst>
                <a:ext uri="{FF2B5EF4-FFF2-40B4-BE49-F238E27FC236}">
                  <a16:creationId xmlns:a16="http://schemas.microsoft.com/office/drawing/2014/main" id="{6BDEEAB4-008A-E230-9AC7-7E27CD29330B}"/>
                </a:ext>
              </a:extLst>
            </p:cNvPr>
            <p:cNvCxnSpPr>
              <a:cxnSpLocks/>
              <a:stCxn id="23" idx="3"/>
            </p:cNvCxnSpPr>
            <p:nvPr/>
          </p:nvCxnSpPr>
          <p:spPr>
            <a:xfrm>
              <a:off x="4859659" y="2815692"/>
              <a:ext cx="858229" cy="482133"/>
            </a:xfrm>
            <a:prstGeom prst="straightConnector1">
              <a:avLst/>
            </a:prstGeom>
            <a:ln w="381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4C170AE9-24D2-44F6-13D6-0619DC4E1CA8}"/>
              </a:ext>
            </a:extLst>
          </p:cNvPr>
          <p:cNvSpPr>
            <a:spLocks noGrp="1"/>
          </p:cNvSpPr>
          <p:nvPr>
            <p:ph type="title"/>
          </p:nvPr>
        </p:nvSpPr>
        <p:spPr/>
        <p:txBody>
          <a:bodyPr vert="horz"/>
          <a:lstStyle/>
          <a:p>
            <a:r>
              <a:rPr lang="en-US"/>
              <a:t>Access Point mounting alternatives</a:t>
            </a:r>
          </a:p>
        </p:txBody>
      </p:sp>
      <p:pic>
        <p:nvPicPr>
          <p:cNvPr id="4" name="Picture 3">
            <a:extLst>
              <a:ext uri="{FF2B5EF4-FFF2-40B4-BE49-F238E27FC236}">
                <a16:creationId xmlns:a16="http://schemas.microsoft.com/office/drawing/2014/main" id="{8921252D-9991-3B13-A771-2870175F5703}"/>
              </a:ext>
            </a:extLst>
          </p:cNvPr>
          <p:cNvPicPr>
            <a:picLocks noChangeAspect="1"/>
          </p:cNvPicPr>
          <p:nvPr/>
        </p:nvPicPr>
        <p:blipFill>
          <a:blip r:embed="rId8"/>
          <a:stretch>
            <a:fillRect/>
          </a:stretch>
        </p:blipFill>
        <p:spPr>
          <a:xfrm>
            <a:off x="465626" y="2029831"/>
            <a:ext cx="2653665" cy="1563424"/>
          </a:xfrm>
          <a:prstGeom prst="roundRect">
            <a:avLst>
              <a:gd name="adj" fmla="val 8594"/>
            </a:avLst>
          </a:prstGeom>
          <a:solidFill>
            <a:srgbClr val="FFFFFF">
              <a:shade val="85000"/>
            </a:srgbClr>
          </a:solidFill>
          <a:ln>
            <a:noFill/>
          </a:ln>
          <a:effectLst/>
        </p:spPr>
      </p:pic>
      <p:grpSp>
        <p:nvGrpSpPr>
          <p:cNvPr id="43" name="Group 42">
            <a:extLst>
              <a:ext uri="{FF2B5EF4-FFF2-40B4-BE49-F238E27FC236}">
                <a16:creationId xmlns:a16="http://schemas.microsoft.com/office/drawing/2014/main" id="{B79A5C08-413A-DDEE-571E-F8440255BF64}"/>
              </a:ext>
            </a:extLst>
          </p:cNvPr>
          <p:cNvGrpSpPr/>
          <p:nvPr/>
        </p:nvGrpSpPr>
        <p:grpSpPr>
          <a:xfrm>
            <a:off x="6242190" y="2624845"/>
            <a:ext cx="4840363" cy="2948281"/>
            <a:chOff x="6250378" y="2620507"/>
            <a:chExt cx="4840363" cy="2948281"/>
          </a:xfrm>
        </p:grpSpPr>
        <p:pic>
          <p:nvPicPr>
            <p:cNvPr id="13" name="Picture 12">
              <a:extLst>
                <a:ext uri="{FF2B5EF4-FFF2-40B4-BE49-F238E27FC236}">
                  <a16:creationId xmlns:a16="http://schemas.microsoft.com/office/drawing/2014/main" id="{FD0E99FD-AF62-00E3-DFF3-6738E7257C88}"/>
                </a:ext>
              </a:extLst>
            </p:cNvPr>
            <p:cNvPicPr>
              <a:picLocks noChangeAspect="1"/>
            </p:cNvPicPr>
            <p:nvPr/>
          </p:nvPicPr>
          <p:blipFill rotWithShape="1">
            <a:blip r:embed="rId9">
              <a:duotone>
                <a:prstClr val="black"/>
                <a:schemeClr val="accent2">
                  <a:tint val="45000"/>
                  <a:satMod val="400000"/>
                </a:schemeClr>
              </a:duotone>
              <a:extLst>
                <a:ext uri="{BEBA8EAE-BF5A-486C-A8C5-ECC9F3942E4B}">
                  <a14:imgProps xmlns:a14="http://schemas.microsoft.com/office/drawing/2010/main">
                    <a14:imgLayer r:embed="rId7">
                      <a14:imgEffect>
                        <a14:backgroundRemoval t="10000" b="90000" l="10000" r="90000">
                          <a14:foregroundMark x1="56593" y1="27663" x2="56593" y2="27663"/>
                          <a14:foregroundMark x1="64963" y1="31955" x2="64963" y2="31955"/>
                          <a14:foregroundMark x1="42815" y1="51351" x2="42815" y2="51351"/>
                          <a14:foregroundMark x1="45630" y1="49126" x2="45630" y2="49126"/>
                          <a14:foregroundMark x1="47037" y1="52464" x2="47037" y2="52464"/>
                          <a14:foregroundMark x1="49778" y1="52464" x2="49778" y2="52464"/>
                          <a14:foregroundMark x1="45704" y1="48013" x2="45704" y2="48013"/>
                          <a14:backgroundMark x1="48593" y1="29889" x2="48593" y2="29889"/>
                          <a14:backgroundMark x1="48370" y1="27663" x2="48370" y2="27663"/>
                          <a14:backgroundMark x1="53481" y1="61367" x2="53481" y2="61367"/>
                          <a14:backgroundMark x1="49556" y1="64865" x2="49556" y2="64865"/>
                          <a14:backgroundMark x1="63926" y1="44833" x2="63926" y2="44833"/>
                          <a14:backgroundMark x1="60148" y1="38792" x2="60148" y2="38792"/>
                          <a14:backgroundMark x1="49556" y1="29889" x2="49556" y2="29889"/>
                          <a14:backgroundMark x1="46370" y1="55485" x2="46370" y2="55485"/>
                          <a14:backgroundMark x1="45481" y1="55803" x2="45481" y2="55803"/>
                          <a14:backgroundMark x1="44667" y1="55167" x2="44593" y2="55167"/>
                          <a14:backgroundMark x1="44963" y1="56280" x2="44963" y2="56280"/>
                        </a14:backgroundRemoval>
                      </a14:imgEffect>
                      <a14:imgEffect>
                        <a14:saturation sat="400000"/>
                      </a14:imgEffect>
                    </a14:imgLayer>
                  </a14:imgProps>
                </a:ext>
                <a:ext uri="{28A0092B-C50C-407E-A947-70E740481C1C}">
                  <a14:useLocalDpi xmlns:a14="http://schemas.microsoft.com/office/drawing/2010/main" val="0"/>
                </a:ext>
              </a:extLst>
            </a:blip>
            <a:srcRect l="41014" t="23356" r="17386" b="22259"/>
            <a:stretch/>
          </p:blipFill>
          <p:spPr>
            <a:xfrm>
              <a:off x="6250378" y="2620507"/>
              <a:ext cx="4840363" cy="2948281"/>
            </a:xfrm>
            <a:prstGeom prst="rect">
              <a:avLst/>
            </a:prstGeom>
            <a:ln>
              <a:noFill/>
            </a:ln>
          </p:spPr>
        </p:pic>
        <p:sp>
          <p:nvSpPr>
            <p:cNvPr id="10" name="Rectangle 9">
              <a:extLst>
                <a:ext uri="{FF2B5EF4-FFF2-40B4-BE49-F238E27FC236}">
                  <a16:creationId xmlns:a16="http://schemas.microsoft.com/office/drawing/2014/main" id="{2EDC381A-3256-7F37-FAF5-3EDBFCD770BA}"/>
                </a:ext>
              </a:extLst>
            </p:cNvPr>
            <p:cNvSpPr/>
            <p:nvPr/>
          </p:nvSpPr>
          <p:spPr>
            <a:xfrm>
              <a:off x="8775857" y="3656381"/>
              <a:ext cx="1681844" cy="461665"/>
            </a:xfrm>
            <a:prstGeom prst="rect">
              <a:avLst/>
            </a:prstGeom>
          </p:spPr>
          <p:txBody>
            <a:bodyPr wrap="square">
              <a:spAutoFit/>
            </a:bodyPr>
            <a:lstStyle/>
            <a:p>
              <a:pPr algn="ctr"/>
              <a:r>
                <a:rPr lang="en-US" sz="1200" dirty="0">
                  <a:solidFill>
                    <a:schemeClr val="accent2"/>
                  </a:solidFill>
                </a:rPr>
                <a:t>Mounting rail and associated hardware</a:t>
              </a:r>
            </a:p>
          </p:txBody>
        </p:sp>
        <p:cxnSp>
          <p:nvCxnSpPr>
            <p:cNvPr id="11" name="Straight Arrow Connector 10">
              <a:extLst>
                <a:ext uri="{FF2B5EF4-FFF2-40B4-BE49-F238E27FC236}">
                  <a16:creationId xmlns:a16="http://schemas.microsoft.com/office/drawing/2014/main" id="{04520F9C-7CF6-544C-19B3-9D785EF3CD35}"/>
                </a:ext>
              </a:extLst>
            </p:cNvPr>
            <p:cNvCxnSpPr>
              <a:cxnSpLocks/>
              <a:stCxn id="10" idx="1"/>
            </p:cNvCxnSpPr>
            <p:nvPr/>
          </p:nvCxnSpPr>
          <p:spPr>
            <a:xfrm flipH="1" flipV="1">
              <a:off x="8331278" y="3290621"/>
              <a:ext cx="444579" cy="596593"/>
            </a:xfrm>
            <a:prstGeom prst="straightConnector1">
              <a:avLst/>
            </a:prstGeom>
            <a:ln w="57150">
              <a:solidFill>
                <a:schemeClr val="accent2"/>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17629E8-5347-F767-25FE-AB0B8996182B}"/>
                </a:ext>
              </a:extLst>
            </p:cNvPr>
            <p:cNvCxnSpPr>
              <a:cxnSpLocks/>
              <a:stCxn id="10" idx="1"/>
            </p:cNvCxnSpPr>
            <p:nvPr/>
          </p:nvCxnSpPr>
          <p:spPr>
            <a:xfrm flipH="1">
              <a:off x="7552228" y="3887214"/>
              <a:ext cx="1223629" cy="354555"/>
            </a:xfrm>
            <a:prstGeom prst="straightConnector1">
              <a:avLst/>
            </a:prstGeom>
            <a:ln w="57150">
              <a:solidFill>
                <a:schemeClr val="accent2"/>
              </a:solidFill>
              <a:tailEnd type="triangle" w="med" len="lg"/>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EBF1E53B-C41D-D420-68FC-7D1154551216}"/>
              </a:ext>
            </a:extLst>
          </p:cNvPr>
          <p:cNvGrpSpPr/>
          <p:nvPr/>
        </p:nvGrpSpPr>
        <p:grpSpPr>
          <a:xfrm>
            <a:off x="3502434" y="2624846"/>
            <a:ext cx="4723895" cy="2948280"/>
            <a:chOff x="3502434" y="2624846"/>
            <a:chExt cx="4723895" cy="2948280"/>
          </a:xfrm>
        </p:grpSpPr>
        <p:pic>
          <p:nvPicPr>
            <p:cNvPr id="15" name="Picture 14">
              <a:extLst>
                <a:ext uri="{FF2B5EF4-FFF2-40B4-BE49-F238E27FC236}">
                  <a16:creationId xmlns:a16="http://schemas.microsoft.com/office/drawing/2014/main" id="{E306B5FA-40B9-437C-9F47-126EBD8E5906}"/>
                </a:ext>
              </a:extLst>
            </p:cNvPr>
            <p:cNvPicPr>
              <a:picLocks noChangeAspect="1"/>
            </p:cNvPicPr>
            <p:nvPr/>
          </p:nvPicPr>
          <p:blipFill rotWithShape="1">
            <a:blip r:embed="rId10">
              <a:duotone>
                <a:prstClr val="black"/>
                <a:schemeClr val="tx2">
                  <a:tint val="45000"/>
                  <a:satMod val="400000"/>
                </a:schemeClr>
              </a:duotone>
              <a:extLst>
                <a:ext uri="{BEBA8EAE-BF5A-486C-A8C5-ECC9F3942E4B}">
                  <a14:imgProps xmlns:a14="http://schemas.microsoft.com/office/drawing/2010/main">
                    <a14:imgLayer r:embed="rId7">
                      <a14:imgEffect>
                        <a14:backgroundRemoval t="10000" b="90000" l="10000" r="90000">
                          <a14:foregroundMark x1="49852" y1="57075" x2="49852" y2="57075"/>
                          <a14:foregroundMark x1="51852" y1="57870" x2="51852" y2="57870"/>
                          <a14:foregroundMark x1="42370" y1="68839" x2="42370" y2="68839"/>
                          <a14:backgroundMark x1="55852" y1="28299" x2="55852" y2="28299"/>
                          <a14:backgroundMark x1="63481" y1="34340" x2="63481" y2="34340"/>
                          <a14:backgroundMark x1="55704" y1="35453" x2="55704" y2="35453"/>
                          <a14:backgroundMark x1="48222" y1="30048" x2="48222" y2="30048"/>
                          <a14:backgroundMark x1="46667" y1="38315" x2="46815" y2="38315"/>
                          <a14:backgroundMark x1="56222" y1="46423" x2="56222" y2="46423"/>
                          <a14:backgroundMark x1="55926" y1="53577" x2="55926" y2="53577"/>
                          <a14:backgroundMark x1="55556" y1="54849" x2="55556" y2="54849"/>
                          <a14:backgroundMark x1="49037" y1="59777" x2="49037" y2="59777"/>
                          <a14:backgroundMark x1="47037" y1="51351" x2="47037" y2="51351"/>
                          <a14:backgroundMark x1="47037" y1="53895" x2="47037" y2="53895"/>
                          <a14:backgroundMark x1="46963" y1="54690" x2="46963" y2="54690"/>
                          <a14:backgroundMark x1="49037" y1="64070" x2="49037" y2="64070"/>
                          <a14:backgroundMark x1="43704" y1="63911" x2="43778" y2="63911"/>
                        </a14:backgroundRemoval>
                      </a14:imgEffect>
                    </a14:imgLayer>
                  </a14:imgProps>
                </a:ext>
                <a:ext uri="{28A0092B-C50C-407E-A947-70E740481C1C}">
                  <a14:useLocalDpi xmlns:a14="http://schemas.microsoft.com/office/drawing/2010/main" val="0"/>
                </a:ext>
              </a:extLst>
            </a:blip>
            <a:srcRect l="37228" t="23356" r="41997" b="22259"/>
            <a:stretch/>
          </p:blipFill>
          <p:spPr>
            <a:xfrm>
              <a:off x="5809031" y="2624846"/>
              <a:ext cx="2417298" cy="2948280"/>
            </a:xfrm>
            <a:prstGeom prst="rect">
              <a:avLst/>
            </a:prstGeom>
            <a:ln>
              <a:noFill/>
            </a:ln>
          </p:spPr>
        </p:pic>
        <p:sp>
          <p:nvSpPr>
            <p:cNvPr id="16" name="Rectangle 15">
              <a:extLst>
                <a:ext uri="{FF2B5EF4-FFF2-40B4-BE49-F238E27FC236}">
                  <a16:creationId xmlns:a16="http://schemas.microsoft.com/office/drawing/2014/main" id="{951E59E8-C863-DB10-4009-8F1D463FE467}"/>
                </a:ext>
              </a:extLst>
            </p:cNvPr>
            <p:cNvSpPr/>
            <p:nvPr/>
          </p:nvSpPr>
          <p:spPr>
            <a:xfrm>
              <a:off x="3502434" y="4255815"/>
              <a:ext cx="1582413" cy="830997"/>
            </a:xfrm>
            <a:prstGeom prst="rect">
              <a:avLst/>
            </a:prstGeom>
          </p:spPr>
          <p:txBody>
            <a:bodyPr wrap="square">
              <a:spAutoFit/>
            </a:bodyPr>
            <a:lstStyle/>
            <a:p>
              <a:pPr algn="ctr"/>
              <a:r>
                <a:rPr lang="en-US" sz="1200" dirty="0">
                  <a:solidFill>
                    <a:schemeClr val="tx2"/>
                  </a:solidFill>
                </a:rPr>
                <a:t>RTX3471</a:t>
              </a:r>
            </a:p>
            <a:p>
              <a:pPr algn="ctr"/>
              <a:r>
                <a:rPr lang="en-US" sz="1200" dirty="0">
                  <a:solidFill>
                    <a:schemeClr val="tx2"/>
                  </a:solidFill>
                </a:rPr>
                <a:t>Access Point</a:t>
              </a:r>
            </a:p>
            <a:p>
              <a:pPr algn="ctr"/>
              <a:r>
                <a:rPr lang="en-US" sz="1200" dirty="0">
                  <a:solidFill>
                    <a:schemeClr val="tx2"/>
                  </a:solidFill>
                </a:rPr>
                <a:t>(includes mounting bracket)</a:t>
              </a:r>
            </a:p>
          </p:txBody>
        </p:sp>
        <p:cxnSp>
          <p:nvCxnSpPr>
            <p:cNvPr id="17" name="Straight Arrow Connector 16">
              <a:extLst>
                <a:ext uri="{FF2B5EF4-FFF2-40B4-BE49-F238E27FC236}">
                  <a16:creationId xmlns:a16="http://schemas.microsoft.com/office/drawing/2014/main" id="{03561253-F64E-488B-EA99-DC1662072F24}"/>
                </a:ext>
              </a:extLst>
            </p:cNvPr>
            <p:cNvCxnSpPr>
              <a:cxnSpLocks/>
              <a:stCxn id="16" idx="3"/>
            </p:cNvCxnSpPr>
            <p:nvPr/>
          </p:nvCxnSpPr>
          <p:spPr>
            <a:xfrm flipV="1">
              <a:off x="5084847" y="4476218"/>
              <a:ext cx="939730" cy="195096"/>
            </a:xfrm>
            <a:prstGeom prst="straightConnector1">
              <a:avLst/>
            </a:prstGeom>
            <a:ln w="57150">
              <a:solidFill>
                <a:schemeClr val="tx2"/>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5525BD2-4830-FD25-D214-2F3113C67225}"/>
                </a:ext>
              </a:extLst>
            </p:cNvPr>
            <p:cNvCxnSpPr>
              <a:cxnSpLocks/>
              <a:stCxn id="16" idx="3"/>
            </p:cNvCxnSpPr>
            <p:nvPr/>
          </p:nvCxnSpPr>
          <p:spPr>
            <a:xfrm>
              <a:off x="5084847" y="4671314"/>
              <a:ext cx="874007" cy="358187"/>
            </a:xfrm>
            <a:prstGeom prst="straightConnector1">
              <a:avLst/>
            </a:prstGeom>
            <a:ln w="57150">
              <a:solidFill>
                <a:schemeClr val="tx2"/>
              </a:solidFill>
              <a:tailEnd type="triangle" w="med" len="lg"/>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CD04F35B-726E-54BC-B73B-EE35BED74613}"/>
              </a:ext>
            </a:extLst>
          </p:cNvPr>
          <p:cNvGrpSpPr/>
          <p:nvPr/>
        </p:nvGrpSpPr>
        <p:grpSpPr>
          <a:xfrm>
            <a:off x="5655545" y="2628645"/>
            <a:ext cx="4794243" cy="2582523"/>
            <a:chOff x="5649210" y="2624844"/>
            <a:chExt cx="4794243" cy="2582523"/>
          </a:xfrm>
        </p:grpSpPr>
        <p:pic>
          <p:nvPicPr>
            <p:cNvPr id="22" name="Picture 21">
              <a:extLst>
                <a:ext uri="{FF2B5EF4-FFF2-40B4-BE49-F238E27FC236}">
                  <a16:creationId xmlns:a16="http://schemas.microsoft.com/office/drawing/2014/main" id="{4D7F95AA-4649-8C0D-C58A-4EE0992E9794}"/>
                </a:ext>
              </a:extLst>
            </p:cNvPr>
            <p:cNvPicPr>
              <a:picLocks noChangeAspect="1"/>
            </p:cNvPicPr>
            <p:nvPr/>
          </p:nvPicPr>
          <p:blipFill rotWithShape="1">
            <a:blip r:embed="rId11">
              <a:duotone>
                <a:prstClr val="black"/>
                <a:schemeClr val="accent5">
                  <a:tint val="45000"/>
                  <a:satMod val="400000"/>
                </a:schemeClr>
              </a:duotone>
              <a:extLst>
                <a:ext uri="{BEBA8EAE-BF5A-486C-A8C5-ECC9F3942E4B}">
                  <a14:imgProps xmlns:a14="http://schemas.microsoft.com/office/drawing/2010/main">
                    <a14:imgLayer r:embed="rId7">
                      <a14:imgEffect>
                        <a14:backgroundRemoval t="10000" b="90000" l="10000" r="90000">
                          <a14:foregroundMark x1="46741" y1="59618" x2="46741" y2="59618"/>
                          <a14:foregroundMark x1="48444" y1="65183" x2="48444" y2="65183"/>
                          <a14:foregroundMark x1="43926" y1="65024" x2="43926" y2="65024"/>
                          <a14:foregroundMark x1="48741" y1="66614" x2="48741" y2="66614"/>
                          <a14:backgroundMark x1="56444" y1="28935" x2="56444" y2="28935"/>
                          <a14:backgroundMark x1="64000" y1="32591" x2="64000" y2="32591"/>
                          <a14:backgroundMark x1="57556" y1="34976" x2="57556" y2="34976"/>
                          <a14:backgroundMark x1="55037" y1="34976" x2="55037" y2="34976"/>
                          <a14:backgroundMark x1="44741" y1="37043" x2="44741" y2="37043"/>
                          <a14:backgroundMark x1="37926" y1="41017" x2="37926" y2="41017"/>
                          <a14:backgroundMark x1="34222" y1="43879" x2="34222" y2="43879"/>
                          <a14:backgroundMark x1="33926" y1="35135" x2="33926" y2="35135"/>
                          <a14:backgroundMark x1="57778" y1="53577" x2="57778" y2="53577"/>
                          <a14:backgroundMark x1="47778" y1="70270" x2="47778" y2="70270"/>
                          <a14:backgroundMark x1="63778" y1="34499" x2="63778" y2="34499"/>
                          <a14:backgroundMark x1="44148" y1="56598" x2="44148" y2="56598"/>
                          <a14:backgroundMark x1="51185" y1="69316" x2="51185" y2="69316"/>
                          <a14:backgroundMark x1="49556" y1="68521" x2="49556" y2="68521"/>
                          <a14:backgroundMark x1="48222" y1="68203" x2="48222" y2="68203"/>
                          <a14:backgroundMark x1="51630" y1="57552" x2="51630" y2="57552"/>
                          <a14:backgroundMark x1="50667" y1="57234" x2="50667" y2="57234"/>
                          <a14:backgroundMark x1="43630" y1="57234" x2="43630" y2="57234"/>
                          <a14:backgroundMark x1="43333" y1="58347" x2="43333" y2="58347"/>
                          <a14:backgroundMark x1="52296" y1="58188" x2="52296" y2="58188"/>
                          <a14:backgroundMark x1="46222" y1="63116" x2="46222" y2="63116"/>
                        </a14:backgroundRemoval>
                      </a14:imgEffect>
                    </a14:imgLayer>
                  </a14:imgProps>
                </a:ext>
                <a:ext uri="{28A0092B-C50C-407E-A947-70E740481C1C}">
                  <a14:useLocalDpi xmlns:a14="http://schemas.microsoft.com/office/drawing/2010/main" val="0"/>
                </a:ext>
              </a:extLst>
            </a:blip>
            <a:srcRect l="35855" t="23357" r="42144" b="29006"/>
            <a:stretch/>
          </p:blipFill>
          <p:spPr>
            <a:xfrm>
              <a:off x="5649210" y="2624844"/>
              <a:ext cx="2559982" cy="2582523"/>
            </a:xfrm>
            <a:prstGeom prst="rect">
              <a:avLst/>
            </a:prstGeom>
            <a:ln>
              <a:noFill/>
            </a:ln>
          </p:spPr>
        </p:pic>
        <p:sp>
          <p:nvSpPr>
            <p:cNvPr id="20" name="Rectangle 19">
              <a:extLst>
                <a:ext uri="{FF2B5EF4-FFF2-40B4-BE49-F238E27FC236}">
                  <a16:creationId xmlns:a16="http://schemas.microsoft.com/office/drawing/2014/main" id="{D9BF9E3B-4543-1567-B063-85CBB962FD1F}"/>
                </a:ext>
              </a:extLst>
            </p:cNvPr>
            <p:cNvSpPr/>
            <p:nvPr/>
          </p:nvSpPr>
          <p:spPr>
            <a:xfrm>
              <a:off x="8671552" y="4496075"/>
              <a:ext cx="1771901" cy="276999"/>
            </a:xfrm>
            <a:prstGeom prst="rect">
              <a:avLst/>
            </a:prstGeom>
          </p:spPr>
          <p:txBody>
            <a:bodyPr wrap="square">
              <a:spAutoFit/>
            </a:bodyPr>
            <a:lstStyle/>
            <a:p>
              <a:r>
                <a:rPr lang="en-US" sz="1200" dirty="0">
                  <a:solidFill>
                    <a:schemeClr val="accent5"/>
                  </a:solidFill>
                </a:rPr>
                <a:t>Cosmetic Cover</a:t>
              </a:r>
            </a:p>
          </p:txBody>
        </p:sp>
        <p:cxnSp>
          <p:nvCxnSpPr>
            <p:cNvPr id="21" name="Straight Arrow Connector 20">
              <a:extLst>
                <a:ext uri="{FF2B5EF4-FFF2-40B4-BE49-F238E27FC236}">
                  <a16:creationId xmlns:a16="http://schemas.microsoft.com/office/drawing/2014/main" id="{A175033E-6210-C591-D220-6EF5D4C507D9}"/>
                </a:ext>
              </a:extLst>
            </p:cNvPr>
            <p:cNvCxnSpPr>
              <a:cxnSpLocks/>
              <a:stCxn id="20" idx="1"/>
            </p:cNvCxnSpPr>
            <p:nvPr/>
          </p:nvCxnSpPr>
          <p:spPr>
            <a:xfrm flipH="1">
              <a:off x="8109349" y="4634575"/>
              <a:ext cx="562203" cy="123225"/>
            </a:xfrm>
            <a:prstGeom prst="straightConnector1">
              <a:avLst/>
            </a:prstGeom>
            <a:ln w="57150">
              <a:solidFill>
                <a:schemeClr val="accent5"/>
              </a:solidFill>
              <a:tailEnd type="triangle" w="med" len="lg"/>
            </a:ln>
          </p:spPr>
          <p:style>
            <a:lnRef idx="1">
              <a:schemeClr val="accent1"/>
            </a:lnRef>
            <a:fillRef idx="0">
              <a:schemeClr val="accent1"/>
            </a:fillRef>
            <a:effectRef idx="0">
              <a:schemeClr val="accent1"/>
            </a:effectRef>
            <a:fontRef idx="minor">
              <a:schemeClr val="tx1"/>
            </a:fontRef>
          </p:style>
        </p:cxnSp>
      </p:grpSp>
      <p:sp>
        <p:nvSpPr>
          <p:cNvPr id="25" name="Slide Number Placeholder 24">
            <a:extLst>
              <a:ext uri="{FF2B5EF4-FFF2-40B4-BE49-F238E27FC236}">
                <a16:creationId xmlns:a16="http://schemas.microsoft.com/office/drawing/2014/main" id="{9A8CF41A-3E63-4BCB-46C4-594ADAC23828}"/>
              </a:ext>
            </a:extLst>
          </p:cNvPr>
          <p:cNvSpPr>
            <a:spLocks noGrp="1"/>
          </p:cNvSpPr>
          <p:nvPr>
            <p:ph type="sldNum" sz="quarter" idx="4"/>
          </p:nvPr>
        </p:nvSpPr>
        <p:spPr/>
        <p:txBody>
          <a:bodyPr/>
          <a:lstStyle/>
          <a:p>
            <a:fld id="{24C8C45C-947F-4981-8B3F-4F32E973C901}" type="slidenum">
              <a:rPr lang="en-US" sz="800" smtClean="0"/>
              <a:pPr/>
              <a:t>40</a:t>
            </a:fld>
            <a:endParaRPr lang="en-US"/>
          </a:p>
        </p:txBody>
      </p:sp>
      <p:sp>
        <p:nvSpPr>
          <p:cNvPr id="28" name="Footer Placeholder 27">
            <a:extLst>
              <a:ext uri="{FF2B5EF4-FFF2-40B4-BE49-F238E27FC236}">
                <a16:creationId xmlns:a16="http://schemas.microsoft.com/office/drawing/2014/main" id="{0EF82C9E-949F-1E40-1EC8-E4C99A0BDF9D}"/>
              </a:ext>
            </a:extLst>
          </p:cNvPr>
          <p:cNvSpPr>
            <a:spLocks noGrp="1"/>
          </p:cNvSpPr>
          <p:nvPr>
            <p:ph type="ftr" sz="quarter" idx="3"/>
          </p:nvPr>
        </p:nvSpPr>
        <p:spPr/>
        <p:txBody>
          <a:bodyPr/>
          <a:lstStyle/>
          <a:p>
            <a:r>
              <a:rPr lang="en-US"/>
              <a:t>Confidential</a:t>
            </a:r>
          </a:p>
        </p:txBody>
      </p:sp>
      <p:sp>
        <p:nvSpPr>
          <p:cNvPr id="3" name="Rectangle 2">
            <a:extLst>
              <a:ext uri="{FF2B5EF4-FFF2-40B4-BE49-F238E27FC236}">
                <a16:creationId xmlns:a16="http://schemas.microsoft.com/office/drawing/2014/main" id="{4C680493-5152-E5B0-FF67-77D259525099}"/>
              </a:ext>
            </a:extLst>
          </p:cNvPr>
          <p:cNvSpPr>
            <a:spLocks noChangeArrowheads="1"/>
          </p:cNvSpPr>
          <p:nvPr/>
        </p:nvSpPr>
        <p:spPr bwMode="auto">
          <a:xfrm>
            <a:off x="5097211" y="1712131"/>
            <a:ext cx="36766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0" i="0" u="none" strike="noStrike" cap="none" normalizeH="0" baseline="0">
                <a:ln>
                  <a:noFill/>
                </a:ln>
                <a:solidFill>
                  <a:schemeClr val="tx1"/>
                </a:solidFill>
                <a:effectLst/>
                <a:latin typeface="Arial" panose="020B0604020202020204" pitchFamily="34" charset="0"/>
                <a:hlinkClick r:id="rId12"/>
              </a:rPr>
              <a:t>SMART HOPPING 2.0 </a:t>
            </a:r>
            <a:r>
              <a:rPr kumimoji="0" lang="da-DK" altLang="da-DK" sz="1200" b="0" i="0" u="none" strike="noStrike" cap="none" normalizeH="0" baseline="0" err="1">
                <a:ln>
                  <a:noFill/>
                </a:ln>
                <a:solidFill>
                  <a:schemeClr val="tx1"/>
                </a:solidFill>
                <a:effectLst/>
                <a:latin typeface="Arial" panose="020B0604020202020204" pitchFamily="34" charset="0"/>
                <a:hlinkClick r:id="rId12"/>
              </a:rPr>
              <a:t>Ordering</a:t>
            </a:r>
            <a:r>
              <a:rPr kumimoji="0" lang="da-DK" altLang="da-DK" sz="1200" b="0" i="0" u="none" strike="noStrike" cap="none" normalizeH="0" baseline="0">
                <a:ln>
                  <a:noFill/>
                </a:ln>
                <a:solidFill>
                  <a:schemeClr val="tx1"/>
                </a:solidFill>
                <a:effectLst/>
                <a:latin typeface="Arial" panose="020B0604020202020204" pitchFamily="34" charset="0"/>
                <a:hlinkClick r:id="rId12"/>
              </a:rPr>
              <a:t> guide.pdf</a:t>
            </a:r>
            <a:endParaRPr kumimoji="0" lang="da-DK" altLang="da-DK" sz="1200" b="0" i="0" u="none" strike="noStrike" cap="none" normalizeH="0" baseline="0">
              <a:ln>
                <a:noFill/>
              </a:ln>
              <a:solidFill>
                <a:schemeClr val="tx1"/>
              </a:solidFill>
              <a:effectLst/>
              <a:latin typeface="Arial" panose="020B0604020202020204" pitchFamily="34" charset="0"/>
            </a:endParaRPr>
          </a:p>
        </p:txBody>
      </p:sp>
    </p:spTree>
    <p:custDataLst>
      <p:tags r:id="rId1"/>
    </p:custDataLst>
    <p:extLst>
      <p:ext uri="{BB962C8B-B14F-4D97-AF65-F5344CB8AC3E}">
        <p14:creationId xmlns:p14="http://schemas.microsoft.com/office/powerpoint/2010/main" val="39348615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think-cell data - do not delete" hidden="1">
            <a:extLst>
              <a:ext uri="{FF2B5EF4-FFF2-40B4-BE49-F238E27FC236}">
                <a16:creationId xmlns:a16="http://schemas.microsoft.com/office/drawing/2014/main" id="{D6C030AB-E5B9-C3B3-FDFF-13AD51410416}"/>
              </a:ext>
            </a:extLst>
          </p:cNvPr>
          <p:cNvGraphicFramePr>
            <a:graphicFrameLocks noChangeAspect="1"/>
          </p:cNvGraphicFramePr>
          <p:nvPr>
            <p:custDataLst>
              <p:tags r:id="rId2"/>
            </p:custDataLst>
            <p:extLst>
              <p:ext uri="{D42A27DB-BD31-4B8C-83A1-F6EECF244321}">
                <p14:modId xmlns:p14="http://schemas.microsoft.com/office/powerpoint/2010/main" val="7685415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36" name="think-cell data - do not delete" hidden="1">
                        <a:extLst>
                          <a:ext uri="{FF2B5EF4-FFF2-40B4-BE49-F238E27FC236}">
                            <a16:creationId xmlns:a16="http://schemas.microsoft.com/office/drawing/2014/main" id="{D6C030AB-E5B9-C3B3-FDFF-13AD5141041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170AE9-24D2-44F6-13D6-0619DC4E1CA8}"/>
              </a:ext>
            </a:extLst>
          </p:cNvPr>
          <p:cNvSpPr>
            <a:spLocks noGrp="1"/>
          </p:cNvSpPr>
          <p:nvPr>
            <p:ph type="title"/>
          </p:nvPr>
        </p:nvSpPr>
        <p:spPr/>
        <p:txBody>
          <a:bodyPr vert="horz"/>
          <a:lstStyle/>
          <a:p>
            <a:r>
              <a:rPr lang="en-US"/>
              <a:t>Access Point mounting alternatives</a:t>
            </a:r>
          </a:p>
        </p:txBody>
      </p:sp>
      <p:sp>
        <p:nvSpPr>
          <p:cNvPr id="34" name="Content Placeholder 33">
            <a:extLst>
              <a:ext uri="{FF2B5EF4-FFF2-40B4-BE49-F238E27FC236}">
                <a16:creationId xmlns:a16="http://schemas.microsoft.com/office/drawing/2014/main" id="{08F851A2-7E20-80D2-5EAF-0B52C15240A6}"/>
              </a:ext>
            </a:extLst>
          </p:cNvPr>
          <p:cNvSpPr>
            <a:spLocks noGrp="1"/>
          </p:cNvSpPr>
          <p:nvPr>
            <p:ph sz="quarter" idx="24"/>
          </p:nvPr>
        </p:nvSpPr>
        <p:spPr/>
        <p:txBody>
          <a:bodyPr/>
          <a:lstStyle/>
          <a:p>
            <a:r>
              <a:rPr lang="en-US" sz="1600"/>
              <a:t>SMART HOPPING® 2.0 Access Point </a:t>
            </a:r>
            <a:r>
              <a:rPr lang="en-US" b="1"/>
              <a:t>f</a:t>
            </a:r>
            <a:r>
              <a:rPr lang="en-US" sz="1600" b="1"/>
              <a:t>lush </a:t>
            </a:r>
            <a:r>
              <a:rPr lang="en-US" b="1"/>
              <a:t>c</a:t>
            </a:r>
            <a:r>
              <a:rPr lang="en-US" sz="1600" b="1"/>
              <a:t>eiling mount</a:t>
            </a:r>
            <a:r>
              <a:rPr lang="en-US" sz="1600"/>
              <a:t> – exploded view</a:t>
            </a:r>
          </a:p>
          <a:p>
            <a:r>
              <a:rPr lang="en-US" sz="1200">
                <a:latin typeface="+mn-lt"/>
              </a:rPr>
              <a:t>Please find all ordering numbers in Smart Hopping ordering guide: </a:t>
            </a:r>
          </a:p>
          <a:p>
            <a:endParaRPr lang="en-US" sz="1600"/>
          </a:p>
        </p:txBody>
      </p:sp>
      <p:grpSp>
        <p:nvGrpSpPr>
          <p:cNvPr id="42" name="Group 41">
            <a:extLst>
              <a:ext uri="{FF2B5EF4-FFF2-40B4-BE49-F238E27FC236}">
                <a16:creationId xmlns:a16="http://schemas.microsoft.com/office/drawing/2014/main" id="{515CF05A-DA59-DF48-3894-A0D92E028CED}"/>
              </a:ext>
            </a:extLst>
          </p:cNvPr>
          <p:cNvGrpSpPr/>
          <p:nvPr/>
        </p:nvGrpSpPr>
        <p:grpSpPr>
          <a:xfrm>
            <a:off x="3478335" y="2822199"/>
            <a:ext cx="7101659" cy="1932709"/>
            <a:chOff x="3191390" y="2625436"/>
            <a:chExt cx="7101659" cy="1932709"/>
          </a:xfrm>
        </p:grpSpPr>
        <p:grpSp>
          <p:nvGrpSpPr>
            <p:cNvPr id="4" name="Group 3">
              <a:extLst>
                <a:ext uri="{FF2B5EF4-FFF2-40B4-BE49-F238E27FC236}">
                  <a16:creationId xmlns:a16="http://schemas.microsoft.com/office/drawing/2014/main" id="{E477741C-722E-F802-B175-95E93AEDAECD}"/>
                </a:ext>
              </a:extLst>
            </p:cNvPr>
            <p:cNvGrpSpPr/>
            <p:nvPr/>
          </p:nvGrpSpPr>
          <p:grpSpPr>
            <a:xfrm>
              <a:off x="3191390" y="2625436"/>
              <a:ext cx="5498489" cy="1932709"/>
              <a:chOff x="1871941" y="2186244"/>
              <a:chExt cx="5498489" cy="1932709"/>
            </a:xfrm>
          </p:grpSpPr>
          <p:pic>
            <p:nvPicPr>
              <p:cNvPr id="7" name="Picture 6">
                <a:extLst>
                  <a:ext uri="{FF2B5EF4-FFF2-40B4-BE49-F238E27FC236}">
                    <a16:creationId xmlns:a16="http://schemas.microsoft.com/office/drawing/2014/main" id="{85D095E1-35E0-B463-8370-AB3DBA20988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57" b="89507" l="669" r="98662">
                            <a14:foregroundMark x1="5351" y1="47854" x2="5351" y2="47854"/>
                            <a14:foregroundMark x1="669" y1="45469" x2="669" y2="45469"/>
                            <a14:foregroundMark x1="93980" y1="50397" x2="93980" y2="50397"/>
                            <a14:foregroundMark x1="98662" y1="50238" x2="98662" y2="50238"/>
                            <a14:foregroundMark x1="54627" y1="34181" x2="54627" y2="34181"/>
                            <a14:foregroundMark x1="47938" y1="32273" x2="50390" y2="31955"/>
                            <a14:foregroundMark x1="63545" y1="35612" x2="67224" y2="37202"/>
                            <a14:foregroundMark x1="75474" y1="38474" x2="78595" y2="38792"/>
                            <a14:foregroundMark x1="84392" y1="40382" x2="87179" y2="40382"/>
                            <a14:foregroundMark x1="38635" y1="50238" x2="40357" y2="50874"/>
                            <a14:foregroundMark x1="37347" y1="49762" x2="38491" y2="50185"/>
                            <a14:foregroundMark x1="46711" y1="52146" x2="46711" y2="52146"/>
                            <a14:foregroundMark x1="55072" y1="63275" x2="55072" y2="63275"/>
                            <a14:foregroundMark x1="49387" y1="62957" x2="49387" y2="62957"/>
                            <a14:foregroundMark x1="49944" y1="52623" x2="49944" y2="52623"/>
                            <a14:foregroundMark x1="51282" y1="51987" x2="51282" y2="51987"/>
                            <a14:foregroundMark x1="50167" y1="55644" x2="50167" y2="55644"/>
                            <a14:foregroundMark x1="55295" y1="50874" x2="55295" y2="50874"/>
                            <a14:foregroundMark x1="46600" y1="54849" x2="46600" y2="54849"/>
                            <a14:foregroundMark x1="39130" y1="54054" x2="39130" y2="54054"/>
                            <a14:backgroundMark x1="15831" y1="26073" x2="15831" y2="26073"/>
                            <a14:backgroundMark x1="68896" y1="68680" x2="68896" y2="68680"/>
                            <a14:backgroundMark x1="49387" y1="64547" x2="49387" y2="64547"/>
                            <a14:backgroundMark x1="44482" y1="63116" x2="44482" y2="63116"/>
                            <a14:backgroundMark x1="44816" y1="63911" x2="44816" y2="63911"/>
                            <a14:backgroundMark x1="43924" y1="63434" x2="43924" y2="63434"/>
                            <a14:backgroundMark x1="46377" y1="64229" x2="46377" y2="64229"/>
                            <a14:backgroundMark x1="52174" y1="65501" x2="52174" y2="65501"/>
                            <a14:backgroundMark x1="52174" y1="65183" x2="52174" y2="65183"/>
                            <a14:backgroundMark x1="52174" y1="65024" x2="52174" y2="65024"/>
                            <a14:backgroundMark x1="50613" y1="65024" x2="50613" y2="65024"/>
                            <a14:backgroundMark x1="54515" y1="65819" x2="54515" y2="65819"/>
                            <a14:backgroundMark x1="53846" y1="65819" x2="53846" y2="65819"/>
                            <a14:backgroundMark x1="59086" y1="66932" x2="59086" y2="66932"/>
                            <a14:backgroundMark x1="60870" y1="65978" x2="60870" y2="65978"/>
                            <a14:backgroundMark x1="59197" y1="65819" x2="59197" y2="65819"/>
                            <a14:backgroundMark x1="47380" y1="63434" x2="47380" y2="63434"/>
                            <a14:backgroundMark x1="43590" y1="63116" x2="43590" y2="63116"/>
                            <a14:backgroundMark x1="46377" y1="63275" x2="46377" y2="63275"/>
                            <a14:backgroundMark x1="48272" y1="63275" x2="48272" y2="63275"/>
                            <a14:backgroundMark x1="53512" y1="64547" x2="53512" y2="64547"/>
                            <a14:backgroundMark x1="54627" y1="64706" x2="54627" y2="64706"/>
                            <a14:backgroundMark x1="55518" y1="65024" x2="55518" y2="65024"/>
                            <a14:backgroundMark x1="56076" y1="65024" x2="56076" y2="65024"/>
                            <a14:backgroundMark x1="56968" y1="65342" x2="56968" y2="65342"/>
                            <a14:backgroundMark x1="48941" y1="63752" x2="48941" y2="63752"/>
                            <a14:backgroundMark x1="50056" y1="63911" x2="50056" y2="63911"/>
                            <a14:backgroundMark x1="36120" y1="50238" x2="36120" y2="56439"/>
                            <a14:backgroundMark x1="36009" y1="49444" x2="36009" y2="49444"/>
                            <a14:backgroundMark x1="35786" y1="57075" x2="35786" y2="57075"/>
                            <a14:backgroundMark x1="43255" y1="48013" x2="43255" y2="50715"/>
                            <a14:backgroundMark x1="43144" y1="51669" x2="43032" y2="52305"/>
                            <a14:backgroundMark x1="43032" y1="53418" x2="43032" y2="55326"/>
                            <a14:backgroundMark x1="31996" y1="59300" x2="31996" y2="59300"/>
                            <a14:backgroundMark x1="31550" y1="59618" x2="31550" y2="59618"/>
                            <a14:backgroundMark x1="33333" y1="60890" x2="42475" y2="58188"/>
                            <a14:backgroundMark x1="42475" y1="58188" x2="51839" y2="60254"/>
                            <a14:backgroundMark x1="51839" y1="60254" x2="53177" y2="61208"/>
                            <a14:backgroundMark x1="46711" y1="57075" x2="47157" y2="57234"/>
                            <a14:backgroundMark x1="58863" y1="60254" x2="63322" y2="61049"/>
                            <a14:backgroundMark x1="64214" y1="59936" x2="64214" y2="59936"/>
                            <a14:backgroundMark x1="64437" y1="60890" x2="64437" y2="60890"/>
                            <a14:backgroundMark x1="59420" y1="50874" x2="59197" y2="58347"/>
                            <a14:backgroundMark x1="52397" y1="55644" x2="52397" y2="58188"/>
                            <a14:backgroundMark x1="52397" y1="52782" x2="52397" y2="55644"/>
                            <a14:backgroundMark x1="48495" y1="57552" x2="48495" y2="57552"/>
                            <a14:backgroundMark x1="50279" y1="57711" x2="50167" y2="57870"/>
                            <a14:backgroundMark x1="55407" y1="58824" x2="55407" y2="58824"/>
                            <a14:backgroundMark x1="56856" y1="59300" x2="56856" y2="59300"/>
                            <a14:backgroundMark x1="60647" y1="60095" x2="60647" y2="60095"/>
                            <a14:backgroundMark x1="49498" y1="62957" x2="49498" y2="62957"/>
                            <a14:backgroundMark x1="55072" y1="63116" x2="55072" y2="63116"/>
                            <a14:backgroundMark x1="55072" y1="63434" x2="55072" y2="63434"/>
                          </a14:backgroundRemoval>
                        </a14:imgEffect>
                      </a14:imgLayer>
                    </a14:imgProps>
                  </a:ext>
                  <a:ext uri="{28A0092B-C50C-407E-A947-70E740481C1C}">
                    <a14:useLocalDpi xmlns:a14="http://schemas.microsoft.com/office/drawing/2010/main" val="0"/>
                  </a:ext>
                </a:extLst>
              </a:blip>
              <a:srcRect t="25188" b="24677"/>
              <a:stretch/>
            </p:blipFill>
            <p:spPr>
              <a:xfrm>
                <a:off x="1872924" y="2186244"/>
                <a:ext cx="5497506" cy="1932709"/>
              </a:xfrm>
              <a:prstGeom prst="rect">
                <a:avLst/>
              </a:prstGeom>
              <a:ln>
                <a:noFill/>
              </a:ln>
            </p:spPr>
          </p:pic>
          <p:cxnSp>
            <p:nvCxnSpPr>
              <p:cNvPr id="8" name="Straight Connector 7">
                <a:extLst>
                  <a:ext uri="{FF2B5EF4-FFF2-40B4-BE49-F238E27FC236}">
                    <a16:creationId xmlns:a16="http://schemas.microsoft.com/office/drawing/2014/main" id="{D7F30F8A-8FB7-93C5-9835-27D96F19F4B6}"/>
                  </a:ext>
                </a:extLst>
              </p:cNvPr>
              <p:cNvCxnSpPr>
                <a:cxnSpLocks/>
              </p:cNvCxnSpPr>
              <p:nvPr/>
            </p:nvCxnSpPr>
            <p:spPr>
              <a:xfrm>
                <a:off x="4022884" y="2331561"/>
                <a:ext cx="3319467" cy="50292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DD0D3E8-019F-4707-BF22-4BBC17CEC80E}"/>
                  </a:ext>
                </a:extLst>
              </p:cNvPr>
              <p:cNvCxnSpPr>
                <a:cxnSpLocks/>
              </p:cNvCxnSpPr>
              <p:nvPr/>
            </p:nvCxnSpPr>
            <p:spPr>
              <a:xfrm>
                <a:off x="1871941" y="3354647"/>
                <a:ext cx="3019623" cy="4481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DBB34EC-EDD4-663D-1335-FD349E7D6626}"/>
                  </a:ext>
                </a:extLst>
              </p:cNvPr>
              <p:cNvCxnSpPr>
                <a:cxnSpLocks/>
              </p:cNvCxnSpPr>
              <p:nvPr/>
            </p:nvCxnSpPr>
            <p:spPr>
              <a:xfrm flipH="1">
                <a:off x="4891564" y="3383121"/>
                <a:ext cx="2478866" cy="4114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33B4A43-069B-0ADE-DBA2-044DD1C66FCA}"/>
                  </a:ext>
                </a:extLst>
              </p:cNvPr>
              <p:cNvCxnSpPr>
                <a:cxnSpLocks/>
              </p:cNvCxnSpPr>
              <p:nvPr/>
            </p:nvCxnSpPr>
            <p:spPr>
              <a:xfrm>
                <a:off x="3827979" y="3074371"/>
                <a:ext cx="793698" cy="12587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8B9EB4D-2D46-504F-B416-0968A48F5C4C}"/>
                  </a:ext>
                </a:extLst>
              </p:cNvPr>
              <p:cNvCxnSpPr>
                <a:cxnSpLocks/>
              </p:cNvCxnSpPr>
              <p:nvPr/>
            </p:nvCxnSpPr>
            <p:spPr>
              <a:xfrm>
                <a:off x="3488875" y="3140093"/>
                <a:ext cx="793698" cy="12587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rapezoid 32">
                <a:extLst>
                  <a:ext uri="{FF2B5EF4-FFF2-40B4-BE49-F238E27FC236}">
                    <a16:creationId xmlns:a16="http://schemas.microsoft.com/office/drawing/2014/main" id="{72080279-7ADE-DD2E-8268-B31CD8EC9E5E}"/>
                  </a:ext>
                </a:extLst>
              </p:cNvPr>
              <p:cNvSpPr/>
              <p:nvPr/>
            </p:nvSpPr>
            <p:spPr>
              <a:xfrm>
                <a:off x="3464620" y="3192188"/>
                <a:ext cx="2033686" cy="601769"/>
              </a:xfrm>
              <a:custGeom>
                <a:avLst/>
                <a:gdLst>
                  <a:gd name="connsiteX0" fmla="*/ 0 w 1325880"/>
                  <a:gd name="connsiteY0" fmla="*/ 409279 h 409279"/>
                  <a:gd name="connsiteX1" fmla="*/ 102320 w 1325880"/>
                  <a:gd name="connsiteY1" fmla="*/ 0 h 409279"/>
                  <a:gd name="connsiteX2" fmla="*/ 1223560 w 1325880"/>
                  <a:gd name="connsiteY2" fmla="*/ 0 h 409279"/>
                  <a:gd name="connsiteX3" fmla="*/ 1325880 w 1325880"/>
                  <a:gd name="connsiteY3" fmla="*/ 409279 h 409279"/>
                  <a:gd name="connsiteX4" fmla="*/ 0 w 1325880"/>
                  <a:gd name="connsiteY4" fmla="*/ 409279 h 409279"/>
                  <a:gd name="connsiteX0" fmla="*/ 0 w 1686828"/>
                  <a:gd name="connsiteY0" fmla="*/ 409279 h 477458"/>
                  <a:gd name="connsiteX1" fmla="*/ 102320 w 1686828"/>
                  <a:gd name="connsiteY1" fmla="*/ 0 h 477458"/>
                  <a:gd name="connsiteX2" fmla="*/ 1223560 w 1686828"/>
                  <a:gd name="connsiteY2" fmla="*/ 0 h 477458"/>
                  <a:gd name="connsiteX3" fmla="*/ 1686828 w 1686828"/>
                  <a:gd name="connsiteY3" fmla="*/ 477458 h 477458"/>
                  <a:gd name="connsiteX4" fmla="*/ 0 w 1686828"/>
                  <a:gd name="connsiteY4" fmla="*/ 409279 h 477458"/>
                  <a:gd name="connsiteX0" fmla="*/ 0 w 1837171"/>
                  <a:gd name="connsiteY0" fmla="*/ 409279 h 477458"/>
                  <a:gd name="connsiteX1" fmla="*/ 102320 w 1837171"/>
                  <a:gd name="connsiteY1" fmla="*/ 0 h 477458"/>
                  <a:gd name="connsiteX2" fmla="*/ 1837171 w 1837171"/>
                  <a:gd name="connsiteY2" fmla="*/ 240631 h 477458"/>
                  <a:gd name="connsiteX3" fmla="*/ 1686828 w 1837171"/>
                  <a:gd name="connsiteY3" fmla="*/ 477458 h 477458"/>
                  <a:gd name="connsiteX4" fmla="*/ 0 w 1837171"/>
                  <a:gd name="connsiteY4" fmla="*/ 409279 h 477458"/>
                  <a:gd name="connsiteX0" fmla="*/ 0 w 1957486"/>
                  <a:gd name="connsiteY0" fmla="*/ 345111 h 477458"/>
                  <a:gd name="connsiteX1" fmla="*/ 222635 w 1957486"/>
                  <a:gd name="connsiteY1" fmla="*/ 0 h 477458"/>
                  <a:gd name="connsiteX2" fmla="*/ 1957486 w 1957486"/>
                  <a:gd name="connsiteY2" fmla="*/ 240631 h 477458"/>
                  <a:gd name="connsiteX3" fmla="*/ 1807143 w 1957486"/>
                  <a:gd name="connsiteY3" fmla="*/ 477458 h 477458"/>
                  <a:gd name="connsiteX4" fmla="*/ 0 w 1957486"/>
                  <a:gd name="connsiteY4" fmla="*/ 345111 h 477458"/>
                  <a:gd name="connsiteX0" fmla="*/ 0 w 2029675"/>
                  <a:gd name="connsiteY0" fmla="*/ 329069 h 477458"/>
                  <a:gd name="connsiteX1" fmla="*/ 294824 w 2029675"/>
                  <a:gd name="connsiteY1" fmla="*/ 0 h 477458"/>
                  <a:gd name="connsiteX2" fmla="*/ 2029675 w 2029675"/>
                  <a:gd name="connsiteY2" fmla="*/ 240631 h 477458"/>
                  <a:gd name="connsiteX3" fmla="*/ 1879332 w 2029675"/>
                  <a:gd name="connsiteY3" fmla="*/ 477458 h 477458"/>
                  <a:gd name="connsiteX4" fmla="*/ 0 w 2029675"/>
                  <a:gd name="connsiteY4" fmla="*/ 329069 h 477458"/>
                  <a:gd name="connsiteX0" fmla="*/ 0 w 2029675"/>
                  <a:gd name="connsiteY0" fmla="*/ 329069 h 545014"/>
                  <a:gd name="connsiteX1" fmla="*/ 294824 w 2029675"/>
                  <a:gd name="connsiteY1" fmla="*/ 0 h 545014"/>
                  <a:gd name="connsiteX2" fmla="*/ 2029675 w 2029675"/>
                  <a:gd name="connsiteY2" fmla="*/ 240631 h 545014"/>
                  <a:gd name="connsiteX3" fmla="*/ 1879332 w 2029675"/>
                  <a:gd name="connsiteY3" fmla="*/ 477458 h 545014"/>
                  <a:gd name="connsiteX4" fmla="*/ 1396139 w 2029675"/>
                  <a:gd name="connsiteY4" fmla="*/ 541611 h 545014"/>
                  <a:gd name="connsiteX5" fmla="*/ 0 w 2029675"/>
                  <a:gd name="connsiteY5" fmla="*/ 329069 h 545014"/>
                  <a:gd name="connsiteX0" fmla="*/ 0 w 2029675"/>
                  <a:gd name="connsiteY0" fmla="*/ 329069 h 541611"/>
                  <a:gd name="connsiteX1" fmla="*/ 294824 w 2029675"/>
                  <a:gd name="connsiteY1" fmla="*/ 0 h 541611"/>
                  <a:gd name="connsiteX2" fmla="*/ 2029675 w 2029675"/>
                  <a:gd name="connsiteY2" fmla="*/ 240631 h 541611"/>
                  <a:gd name="connsiteX3" fmla="*/ 1879332 w 2029675"/>
                  <a:gd name="connsiteY3" fmla="*/ 477458 h 541611"/>
                  <a:gd name="connsiteX4" fmla="*/ 1396139 w 2029675"/>
                  <a:gd name="connsiteY4" fmla="*/ 541611 h 541611"/>
                  <a:gd name="connsiteX5" fmla="*/ 0 w 2029675"/>
                  <a:gd name="connsiteY5" fmla="*/ 329069 h 541611"/>
                  <a:gd name="connsiteX0" fmla="*/ 0 w 2029675"/>
                  <a:gd name="connsiteY0" fmla="*/ 329069 h 541611"/>
                  <a:gd name="connsiteX1" fmla="*/ 294824 w 2029675"/>
                  <a:gd name="connsiteY1" fmla="*/ 0 h 541611"/>
                  <a:gd name="connsiteX2" fmla="*/ 2029675 w 2029675"/>
                  <a:gd name="connsiteY2" fmla="*/ 240631 h 541611"/>
                  <a:gd name="connsiteX3" fmla="*/ 1879332 w 2029675"/>
                  <a:gd name="connsiteY3" fmla="*/ 477458 h 541611"/>
                  <a:gd name="connsiteX4" fmla="*/ 1396139 w 2029675"/>
                  <a:gd name="connsiteY4" fmla="*/ 541611 h 541611"/>
                  <a:gd name="connsiteX5" fmla="*/ 0 w 2029675"/>
                  <a:gd name="connsiteY5" fmla="*/ 329069 h 541611"/>
                  <a:gd name="connsiteX0" fmla="*/ 0 w 2029675"/>
                  <a:gd name="connsiteY0" fmla="*/ 329069 h 541611"/>
                  <a:gd name="connsiteX1" fmla="*/ 294824 w 2029675"/>
                  <a:gd name="connsiteY1" fmla="*/ 0 h 541611"/>
                  <a:gd name="connsiteX2" fmla="*/ 2029675 w 2029675"/>
                  <a:gd name="connsiteY2" fmla="*/ 240631 h 541611"/>
                  <a:gd name="connsiteX3" fmla="*/ 1879332 w 2029675"/>
                  <a:gd name="connsiteY3" fmla="*/ 477458 h 541611"/>
                  <a:gd name="connsiteX4" fmla="*/ 1396139 w 2029675"/>
                  <a:gd name="connsiteY4" fmla="*/ 541611 h 541611"/>
                  <a:gd name="connsiteX5" fmla="*/ 0 w 2029675"/>
                  <a:gd name="connsiteY5" fmla="*/ 329069 h 541611"/>
                  <a:gd name="connsiteX0" fmla="*/ 0 w 2029675"/>
                  <a:gd name="connsiteY0" fmla="*/ 389227 h 601769"/>
                  <a:gd name="connsiteX1" fmla="*/ 346961 w 2029675"/>
                  <a:gd name="connsiteY1" fmla="*/ 0 h 601769"/>
                  <a:gd name="connsiteX2" fmla="*/ 2029675 w 2029675"/>
                  <a:gd name="connsiteY2" fmla="*/ 300789 h 601769"/>
                  <a:gd name="connsiteX3" fmla="*/ 1879332 w 2029675"/>
                  <a:gd name="connsiteY3" fmla="*/ 537616 h 601769"/>
                  <a:gd name="connsiteX4" fmla="*/ 1396139 w 2029675"/>
                  <a:gd name="connsiteY4" fmla="*/ 601769 h 601769"/>
                  <a:gd name="connsiteX5" fmla="*/ 0 w 2029675"/>
                  <a:gd name="connsiteY5" fmla="*/ 389227 h 601769"/>
                  <a:gd name="connsiteX0" fmla="*/ 0 w 2033686"/>
                  <a:gd name="connsiteY0" fmla="*/ 389227 h 601769"/>
                  <a:gd name="connsiteX1" fmla="*/ 346961 w 2033686"/>
                  <a:gd name="connsiteY1" fmla="*/ 0 h 601769"/>
                  <a:gd name="connsiteX2" fmla="*/ 2033686 w 2033686"/>
                  <a:gd name="connsiteY2" fmla="*/ 268705 h 601769"/>
                  <a:gd name="connsiteX3" fmla="*/ 1879332 w 2033686"/>
                  <a:gd name="connsiteY3" fmla="*/ 537616 h 601769"/>
                  <a:gd name="connsiteX4" fmla="*/ 1396139 w 2033686"/>
                  <a:gd name="connsiteY4" fmla="*/ 601769 h 601769"/>
                  <a:gd name="connsiteX5" fmla="*/ 0 w 2033686"/>
                  <a:gd name="connsiteY5" fmla="*/ 389227 h 60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686" h="601769">
                    <a:moveTo>
                      <a:pt x="0" y="389227"/>
                    </a:moveTo>
                    <a:lnTo>
                      <a:pt x="346961" y="0"/>
                    </a:lnTo>
                    <a:lnTo>
                      <a:pt x="2033686" y="268705"/>
                    </a:lnTo>
                    <a:lnTo>
                      <a:pt x="1879332" y="537616"/>
                    </a:lnTo>
                    <a:cubicBezTo>
                      <a:pt x="1571215" y="569695"/>
                      <a:pt x="1660141" y="565679"/>
                      <a:pt x="1396139" y="601769"/>
                    </a:cubicBezTo>
                    <a:lnTo>
                      <a:pt x="0" y="389227"/>
                    </a:lnTo>
                    <a:close/>
                  </a:path>
                </a:pathLst>
              </a:custGeom>
              <a:solidFill>
                <a:srgbClr val="BBB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14" name="Straight Connector 13">
                <a:extLst>
                  <a:ext uri="{FF2B5EF4-FFF2-40B4-BE49-F238E27FC236}">
                    <a16:creationId xmlns:a16="http://schemas.microsoft.com/office/drawing/2014/main" id="{AE75D1FE-E189-315F-E342-026985B1F422}"/>
                  </a:ext>
                </a:extLst>
              </p:cNvPr>
              <p:cNvCxnSpPr>
                <a:cxnSpLocks/>
              </p:cNvCxnSpPr>
              <p:nvPr/>
            </p:nvCxnSpPr>
            <p:spPr>
              <a:xfrm flipV="1">
                <a:off x="5127398" y="3090969"/>
                <a:ext cx="0" cy="350660"/>
              </a:xfrm>
              <a:prstGeom prst="line">
                <a:avLst/>
              </a:prstGeom>
              <a:ln w="57150">
                <a:solidFill>
                  <a:srgbClr val="BBB4B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88743A7-1F6E-8ACD-41FD-CEC3BA32DEA6}"/>
                  </a:ext>
                </a:extLst>
              </p:cNvPr>
              <p:cNvCxnSpPr>
                <a:cxnSpLocks/>
              </p:cNvCxnSpPr>
              <p:nvPr/>
            </p:nvCxnSpPr>
            <p:spPr>
              <a:xfrm flipV="1">
                <a:off x="4754404" y="3207791"/>
                <a:ext cx="0" cy="350660"/>
              </a:xfrm>
              <a:prstGeom prst="line">
                <a:avLst/>
              </a:prstGeom>
              <a:ln w="57150">
                <a:solidFill>
                  <a:srgbClr val="BBB4B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95EFC8E-955C-4F18-51DC-A54AFDA938AD}"/>
                  </a:ext>
                </a:extLst>
              </p:cNvPr>
              <p:cNvCxnSpPr>
                <a:cxnSpLocks/>
              </p:cNvCxnSpPr>
              <p:nvPr/>
            </p:nvCxnSpPr>
            <p:spPr>
              <a:xfrm flipH="1">
                <a:off x="4630024" y="3147615"/>
                <a:ext cx="868282" cy="15886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 name="Rectangle 4">
              <a:extLst>
                <a:ext uri="{FF2B5EF4-FFF2-40B4-BE49-F238E27FC236}">
                  <a16:creationId xmlns:a16="http://schemas.microsoft.com/office/drawing/2014/main" id="{0266B56A-114C-F46A-E326-7DF281CA7E08}"/>
                </a:ext>
              </a:extLst>
            </p:cNvPr>
            <p:cNvSpPr/>
            <p:nvPr/>
          </p:nvSpPr>
          <p:spPr>
            <a:xfrm>
              <a:off x="9320651" y="3481152"/>
              <a:ext cx="972398" cy="276999"/>
            </a:xfrm>
            <a:prstGeom prst="rect">
              <a:avLst/>
            </a:prstGeom>
          </p:spPr>
          <p:txBody>
            <a:bodyPr wrap="square">
              <a:spAutoFit/>
            </a:bodyPr>
            <a:lstStyle/>
            <a:p>
              <a:pPr algn="ctr"/>
              <a:r>
                <a:rPr lang="en-US" sz="1200" dirty="0"/>
                <a:t>Ceiling tile</a:t>
              </a:r>
            </a:p>
          </p:txBody>
        </p:sp>
        <p:cxnSp>
          <p:nvCxnSpPr>
            <p:cNvPr id="6" name="Straight Arrow Connector 5">
              <a:extLst>
                <a:ext uri="{FF2B5EF4-FFF2-40B4-BE49-F238E27FC236}">
                  <a16:creationId xmlns:a16="http://schemas.microsoft.com/office/drawing/2014/main" id="{7D204D8C-33E4-0C69-2D70-9CB6F7AFC5FD}"/>
                </a:ext>
              </a:extLst>
            </p:cNvPr>
            <p:cNvCxnSpPr>
              <a:cxnSpLocks/>
              <a:stCxn id="5" idx="1"/>
            </p:cNvCxnSpPr>
            <p:nvPr/>
          </p:nvCxnSpPr>
          <p:spPr>
            <a:xfrm flipH="1">
              <a:off x="8321704" y="3619652"/>
              <a:ext cx="998947" cy="50823"/>
            </a:xfrm>
            <a:prstGeom prst="straightConnector1">
              <a:avLst/>
            </a:prstGeom>
            <a:ln w="381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7B1EFE0A-7F4E-79F8-3E89-C04FBE243948}"/>
              </a:ext>
            </a:extLst>
          </p:cNvPr>
          <p:cNvGrpSpPr/>
          <p:nvPr/>
        </p:nvGrpSpPr>
        <p:grpSpPr>
          <a:xfrm>
            <a:off x="3478335" y="1846967"/>
            <a:ext cx="7784240" cy="2587490"/>
            <a:chOff x="3193292" y="1654466"/>
            <a:chExt cx="7784240" cy="2587490"/>
          </a:xfrm>
        </p:grpSpPr>
        <p:pic>
          <p:nvPicPr>
            <p:cNvPr id="22" name="Picture 21">
              <a:extLst>
                <a:ext uri="{FF2B5EF4-FFF2-40B4-BE49-F238E27FC236}">
                  <a16:creationId xmlns:a16="http://schemas.microsoft.com/office/drawing/2014/main" id="{8D532874-8600-A6D9-78C5-3E486AAB9E75}"/>
                </a:ext>
              </a:extLst>
            </p:cNvPr>
            <p:cNvPicPr>
              <a:picLocks noChangeAspect="1"/>
            </p:cNvPicPr>
            <p:nvPr/>
          </p:nvPicPr>
          <p:blipFill>
            <a:blip r:embed="rId8">
              <a:duotone>
                <a:prstClr val="black"/>
                <a:srgbClr val="5B8F22">
                  <a:tint val="45000"/>
                  <a:satMod val="400000"/>
                </a:srgbClr>
              </a:duotone>
              <a:extLst>
                <a:ext uri="{BEBA8EAE-BF5A-486C-A8C5-ECC9F3942E4B}">
                  <a14:imgProps xmlns:a14="http://schemas.microsoft.com/office/drawing/2010/main">
                    <a14:imgLayer r:embed="rId7">
                      <a14:imgEffect>
                        <a14:backgroundRemoval t="9539" b="89507" l="2453" r="91750">
                          <a14:foregroundMark x1="6243" y1="27663" x2="6243" y2="27663"/>
                          <a14:foregroundMark x1="2453" y1="30366" x2="2453" y2="30366"/>
                          <a14:foregroundMark x1="71795" y1="9539" x2="71795" y2="9539"/>
                          <a14:foregroundMark x1="91750" y1="15898" x2="91750" y2="15898"/>
                          <a14:foregroundMark x1="36120" y1="49285" x2="35897" y2="56280"/>
                          <a14:foregroundMark x1="43255" y1="47536" x2="43032" y2="54690"/>
                          <a14:foregroundMark x1="52397" y1="55158" x2="52397" y2="57552"/>
                          <a14:foregroundMark x1="59420" y1="51510" x2="59086" y2="58506"/>
                          <a14:foregroundMark x1="42809" y1="54690" x2="42921" y2="56121"/>
                          <a14:foregroundMark x1="52620" y1="52464" x2="52508" y2="54531"/>
                          <a14:foregroundMark x1="52620" y1="52464" x2="52620" y2="52464"/>
                          <a14:foregroundMark x1="52508" y1="52623" x2="52508" y2="52623"/>
                          <a14:foregroundMark x1="52731" y1="52464" x2="52731" y2="52464"/>
                          <a14:foregroundMark x1="52620" y1="52464" x2="52620" y2="52464"/>
                          <a14:foregroundMark x1="42809" y1="55008" x2="42809" y2="55008"/>
                          <a14:foregroundMark x1="42809" y1="55008" x2="42809" y2="55008"/>
                          <a14:foregroundMark x1="42809" y1="54213" x2="42921" y2="54690"/>
                          <a14:foregroundMark x1="42921" y1="54531" x2="42809" y2="55167"/>
                          <a14:foregroundMark x1="35897" y1="56757" x2="35897" y2="57075"/>
                          <a14:backgroundMark x1="24415" y1="44833" x2="24415" y2="44833"/>
                          <a14:backgroundMark x1="20290" y1="39269" x2="31661" y2="40700"/>
                          <a14:backgroundMark x1="31661" y1="40700" x2="54069" y2="39269"/>
                          <a14:backgroundMark x1="54069" y1="39269" x2="69900" y2="46741"/>
                          <a14:backgroundMark x1="69900" y1="46741" x2="77480" y2="55008"/>
                          <a14:backgroundMark x1="40778" y1="55145" x2="38306" y2="55154"/>
                          <a14:backgroundMark x1="42723" y1="55137" x2="41939" y2="55140"/>
                          <a14:backgroundMark x1="50027" y1="55110" x2="44636" y2="55130"/>
                          <a14:backgroundMark x1="56874" y1="55085" x2="54767" y2="55093"/>
                          <a14:backgroundMark x1="77480" y1="55008" x2="61626" y2="55067"/>
                          <a14:backgroundMark x1="33571" y1="54837" x2="23411" y2="52305"/>
                          <a14:backgroundMark x1="23411" y1="52305" x2="24080" y2="42289"/>
                          <a14:backgroundMark x1="51394" y1="51828" x2="51394" y2="51828"/>
                          <a14:backgroundMark x1="52677" y1="52471" x2="57079" y2="51192"/>
                          <a14:backgroundMark x1="35340" y1="60254" x2="60089" y2="63593"/>
                          <a14:backgroundMark x1="32664" y1="61049" x2="34225" y2="59936"/>
                          <a14:backgroundMark x1="38350" y1="58188" x2="41360" y2="59141"/>
                          <a14:backgroundMark x1="42252" y1="57234" x2="47603" y2="58506"/>
                        </a14:backgroundRemoval>
                      </a14:imgEffect>
                    </a14:imgLayer>
                  </a14:imgProps>
                </a:ext>
                <a:ext uri="{28A0092B-C50C-407E-A947-70E740481C1C}">
                  <a14:useLocalDpi xmlns:a14="http://schemas.microsoft.com/office/drawing/2010/main" val="0"/>
                </a:ext>
              </a:extLst>
            </a:blip>
            <a:srcRect b="32880"/>
            <a:stretch/>
          </p:blipFill>
          <p:spPr>
            <a:xfrm>
              <a:off x="3193292" y="1654466"/>
              <a:ext cx="5497506" cy="2587490"/>
            </a:xfrm>
            <a:prstGeom prst="rect">
              <a:avLst/>
            </a:prstGeom>
            <a:ln>
              <a:noFill/>
            </a:ln>
          </p:spPr>
        </p:pic>
        <p:sp>
          <p:nvSpPr>
            <p:cNvPr id="18" name="Rectangle 17">
              <a:extLst>
                <a:ext uri="{FF2B5EF4-FFF2-40B4-BE49-F238E27FC236}">
                  <a16:creationId xmlns:a16="http://schemas.microsoft.com/office/drawing/2014/main" id="{EC9CBE48-DEEC-2BD2-1A29-B4E4724C332F}"/>
                </a:ext>
              </a:extLst>
            </p:cNvPr>
            <p:cNvSpPr/>
            <p:nvPr/>
          </p:nvSpPr>
          <p:spPr>
            <a:xfrm>
              <a:off x="9299423" y="2417162"/>
              <a:ext cx="1678109" cy="461665"/>
            </a:xfrm>
            <a:prstGeom prst="rect">
              <a:avLst/>
            </a:prstGeom>
          </p:spPr>
          <p:txBody>
            <a:bodyPr wrap="square">
              <a:spAutoFit/>
            </a:bodyPr>
            <a:lstStyle/>
            <a:p>
              <a:pPr algn="ctr"/>
              <a:r>
                <a:rPr lang="en-US" sz="1200" dirty="0">
                  <a:solidFill>
                    <a:schemeClr val="accent2"/>
                  </a:solidFill>
                </a:rPr>
                <a:t>Mounting rail and associated hardware</a:t>
              </a:r>
            </a:p>
          </p:txBody>
        </p:sp>
        <p:cxnSp>
          <p:nvCxnSpPr>
            <p:cNvPr id="19" name="Straight Arrow Connector 18">
              <a:extLst>
                <a:ext uri="{FF2B5EF4-FFF2-40B4-BE49-F238E27FC236}">
                  <a16:creationId xmlns:a16="http://schemas.microsoft.com/office/drawing/2014/main" id="{A232E235-32C0-E637-C35E-BB455A8AE7AF}"/>
                </a:ext>
              </a:extLst>
            </p:cNvPr>
            <p:cNvCxnSpPr>
              <a:cxnSpLocks/>
              <a:stCxn id="18" idx="1"/>
            </p:cNvCxnSpPr>
            <p:nvPr/>
          </p:nvCxnSpPr>
          <p:spPr>
            <a:xfrm flipH="1" flipV="1">
              <a:off x="8469943" y="2529303"/>
              <a:ext cx="829480" cy="118692"/>
            </a:xfrm>
            <a:prstGeom prst="straightConnector1">
              <a:avLst/>
            </a:prstGeom>
            <a:ln w="57150">
              <a:solidFill>
                <a:schemeClr val="accent2"/>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888039E-CBFF-2785-52C6-E150A31383E0}"/>
                </a:ext>
              </a:extLst>
            </p:cNvPr>
            <p:cNvCxnSpPr>
              <a:cxnSpLocks/>
              <a:stCxn id="18" idx="1"/>
            </p:cNvCxnSpPr>
            <p:nvPr/>
          </p:nvCxnSpPr>
          <p:spPr>
            <a:xfrm flipH="1">
              <a:off x="6486291" y="2647995"/>
              <a:ext cx="2813132" cy="1058044"/>
            </a:xfrm>
            <a:prstGeom prst="straightConnector1">
              <a:avLst/>
            </a:prstGeom>
            <a:ln w="57150">
              <a:solidFill>
                <a:schemeClr val="accent2"/>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8326312-6A45-7936-E819-0395E7D59CF0}"/>
                </a:ext>
              </a:extLst>
            </p:cNvPr>
            <p:cNvCxnSpPr>
              <a:cxnSpLocks/>
              <a:stCxn id="18" idx="1"/>
            </p:cNvCxnSpPr>
            <p:nvPr/>
          </p:nvCxnSpPr>
          <p:spPr>
            <a:xfrm flipH="1">
              <a:off x="5599921" y="2647995"/>
              <a:ext cx="3699502" cy="913433"/>
            </a:xfrm>
            <a:prstGeom prst="straightConnector1">
              <a:avLst/>
            </a:prstGeom>
            <a:ln w="57150">
              <a:solidFill>
                <a:schemeClr val="accent2"/>
              </a:solidFill>
              <a:tailEnd type="triangle" w="med" len="lg"/>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40474E9D-84CB-E7AA-C542-3751C8FEB62B}"/>
              </a:ext>
            </a:extLst>
          </p:cNvPr>
          <p:cNvGrpSpPr/>
          <p:nvPr/>
        </p:nvGrpSpPr>
        <p:grpSpPr>
          <a:xfrm>
            <a:off x="4390764" y="4076683"/>
            <a:ext cx="5123722" cy="798761"/>
            <a:chOff x="4253345" y="3895920"/>
            <a:chExt cx="5123722" cy="798761"/>
          </a:xfrm>
        </p:grpSpPr>
        <p:sp>
          <p:nvSpPr>
            <p:cNvPr id="24" name="Rectangle 23">
              <a:extLst>
                <a:ext uri="{FF2B5EF4-FFF2-40B4-BE49-F238E27FC236}">
                  <a16:creationId xmlns:a16="http://schemas.microsoft.com/office/drawing/2014/main" id="{3A9451B1-464A-C448-8561-9B79DD328EDF}"/>
                </a:ext>
              </a:extLst>
            </p:cNvPr>
            <p:cNvSpPr/>
            <p:nvPr/>
          </p:nvSpPr>
          <p:spPr>
            <a:xfrm>
              <a:off x="8127130" y="4152024"/>
              <a:ext cx="1249937" cy="276999"/>
            </a:xfrm>
            <a:prstGeom prst="rect">
              <a:avLst/>
            </a:prstGeom>
            <a:ln w="57150">
              <a:noFill/>
            </a:ln>
          </p:spPr>
          <p:txBody>
            <a:bodyPr wrap="square">
              <a:spAutoFit/>
            </a:bodyPr>
            <a:lstStyle/>
            <a:p>
              <a:pPr algn="ctr"/>
              <a:r>
                <a:rPr lang="en-US" sz="1200" dirty="0">
                  <a:solidFill>
                    <a:schemeClr val="accent4"/>
                  </a:solidFill>
                </a:rPr>
                <a:t>Cosmetic Ring</a:t>
              </a:r>
            </a:p>
          </p:txBody>
        </p:sp>
        <p:cxnSp>
          <p:nvCxnSpPr>
            <p:cNvPr id="25" name="Straight Arrow Connector 24">
              <a:extLst>
                <a:ext uri="{FF2B5EF4-FFF2-40B4-BE49-F238E27FC236}">
                  <a16:creationId xmlns:a16="http://schemas.microsoft.com/office/drawing/2014/main" id="{97737990-6EA5-7E41-D15C-DF3DC3BEE0A1}"/>
                </a:ext>
              </a:extLst>
            </p:cNvPr>
            <p:cNvCxnSpPr>
              <a:cxnSpLocks/>
            </p:cNvCxnSpPr>
            <p:nvPr/>
          </p:nvCxnSpPr>
          <p:spPr>
            <a:xfrm flipH="1" flipV="1">
              <a:off x="7297651" y="4264164"/>
              <a:ext cx="829480" cy="58530"/>
            </a:xfrm>
            <a:prstGeom prst="straightConnector1">
              <a:avLst/>
            </a:prstGeom>
            <a:ln w="57150">
              <a:solidFill>
                <a:schemeClr val="accent4"/>
              </a:solidFill>
              <a:tailEnd type="triangle" w="med" len="lg"/>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DCC61C5E-ABF3-027A-C1F2-A1E667F805D1}"/>
                </a:ext>
              </a:extLst>
            </p:cNvPr>
            <p:cNvPicPr>
              <a:picLocks noChangeAspect="1"/>
            </p:cNvPicPr>
            <p:nvPr/>
          </p:nvPicPr>
          <p:blipFill>
            <a:blip r:embed="rId9">
              <a:duotone>
                <a:prstClr val="black"/>
                <a:schemeClr val="accent4">
                  <a:tint val="45000"/>
                  <a:satMod val="400000"/>
                </a:schemeClr>
              </a:duotone>
              <a:extLst>
                <a:ext uri="{BEBA8EAE-BF5A-486C-A8C5-ECC9F3942E4B}">
                  <a14:imgProps xmlns:a14="http://schemas.microsoft.com/office/drawing/2010/main">
                    <a14:imgLayer r:embed="rId7">
                      <a14:imgEffect>
                        <a14:backgroundRemoval t="10000" b="90000" l="10000" r="90000">
                          <a14:foregroundMark x1="28094" y1="68839" x2="28094" y2="68839"/>
                          <a14:foregroundMark x1="30658" y1="67250" x2="30658" y2="67250"/>
                          <a14:foregroundMark x1="34225" y1="66296" x2="34225" y2="66296"/>
                          <a14:foregroundMark x1="53623" y1="65024" x2="53623" y2="65024"/>
                          <a14:foregroundMark x1="63768" y1="66773" x2="63768" y2="66773"/>
                          <a14:foregroundMark x1="64994" y1="66932" x2="64994" y2="66932"/>
                          <a14:foregroundMark x1="32441" y1="68998" x2="32441" y2="68998"/>
                          <a14:foregroundMark x1="35229" y1="69475" x2="35229" y2="69475"/>
                          <a14:foregroundMark x1="53846" y1="71860" x2="53846" y2="71860"/>
                          <a14:foregroundMark x1="52731" y1="70906" x2="52731" y2="70906"/>
                          <a14:foregroundMark x1="59197" y1="69793" x2="59197" y2="69793"/>
                          <a14:foregroundMark x1="36455" y1="65660" x2="42227" y2="64410"/>
                          <a14:foregroundMark x1="47503" y1="64049" x2="49472" y2="64310"/>
                          <a14:foregroundMark x1="37347" y1="64865" x2="37347" y2="64865"/>
                          <a14:foregroundMark x1="39799" y1="64070" x2="39799" y2="64070"/>
                          <a14:foregroundMark x1="41472" y1="63752" x2="41472" y2="63752"/>
                          <a14:foregroundMark x1="42586" y1="63434" x2="42586" y2="63434"/>
                          <a14:foregroundMark x1="43590" y1="63275" x2="43590" y2="63275"/>
                          <a14:foregroundMark x1="48606" y1="63275" x2="48606" y2="63275"/>
                          <a14:foregroundMark x1="55072" y1="64865" x2="55072" y2="64865"/>
                          <a14:foregroundMark x1="56299" y1="65024" x2="56299" y2="65024"/>
                          <a14:foregroundMark x1="58751" y1="65660" x2="58751" y2="65660"/>
                          <a14:foregroundMark x1="59978" y1="65819" x2="59978" y2="65819"/>
                          <a14:foregroundMark x1="45151" y1="63116" x2="45151" y2="63275"/>
                          <a14:foregroundMark x1="46711" y1="63116" x2="46711" y2="63116"/>
                          <a14:foregroundMark x1="53958" y1="64706" x2="53958" y2="64706"/>
                          <a14:foregroundMark x1="52620" y1="64388" x2="52620" y2="64388"/>
                          <a14:foregroundMark x1="51171" y1="64070" x2="51171" y2="64070"/>
                          <a14:backgroundMark x1="21851" y1="24960" x2="48384" y2="25596"/>
                          <a14:backgroundMark x1="48384" y1="25596" x2="72910" y2="20986"/>
                          <a14:backgroundMark x1="21182" y1="36884" x2="64771" y2="40859"/>
                          <a14:backgroundMark x1="64771" y1="40859" x2="74805" y2="48490"/>
                          <a14:backgroundMark x1="74805" y1="48490" x2="63099" y2="55485"/>
                          <a14:backgroundMark x1="63099" y1="55485" x2="40580" y2="56757"/>
                          <a14:backgroundMark x1="40580" y1="56757" x2="30100" y2="43561"/>
                          <a14:backgroundMark x1="30100" y1="43561" x2="29989" y2="42766"/>
                          <a14:backgroundMark x1="82274" y1="46264" x2="69900" y2="57393"/>
                          <a14:backgroundMark x1="34337" y1="32750" x2="17280" y2="37679"/>
                          <a14:backgroundMark x1="17280" y1="37679" x2="16054" y2="52146"/>
                          <a14:backgroundMark x1="16054" y1="52146" x2="31550" y2="58506"/>
                          <a14:backgroundMark x1="31550" y1="58506" x2="32330" y2="56916"/>
                          <a14:backgroundMark x1="49498" y1="19396" x2="49498" y2="19396"/>
                          <a14:backgroundMark x1="39019" y1="60572" x2="39019" y2="60572"/>
                          <a14:backgroundMark x1="36009" y1="61685" x2="44928" y2="61526"/>
                          <a14:backgroundMark x1="44928" y1="61526" x2="38907" y2="60413"/>
                          <a14:backgroundMark x1="57860" y1="62639" x2="54849" y2="62957"/>
                          <a14:backgroundMark x1="46265" y1="62003" x2="48495" y2="61685"/>
                          <a14:backgroundMark x1="50279" y1="62639" x2="52174" y2="62957"/>
                        </a14:backgroundRemoval>
                      </a14:imgEffect>
                    </a14:imgLayer>
                  </a14:imgProps>
                </a:ext>
                <a:ext uri="{28A0092B-C50C-407E-A947-70E740481C1C}">
                  <a14:useLocalDpi xmlns:a14="http://schemas.microsoft.com/office/drawing/2010/main" val="0"/>
                </a:ext>
              </a:extLst>
            </a:blip>
            <a:srcRect l="19279" t="58144" r="24434" b="21136"/>
            <a:stretch/>
          </p:blipFill>
          <p:spPr>
            <a:xfrm>
              <a:off x="4253345" y="3895920"/>
              <a:ext cx="3094401" cy="798761"/>
            </a:xfrm>
            <a:prstGeom prst="rect">
              <a:avLst/>
            </a:prstGeom>
            <a:ln w="57150">
              <a:noFill/>
            </a:ln>
          </p:spPr>
        </p:pic>
      </p:grpSp>
      <p:pic>
        <p:nvPicPr>
          <p:cNvPr id="33" name="Picture 32">
            <a:extLst>
              <a:ext uri="{FF2B5EF4-FFF2-40B4-BE49-F238E27FC236}">
                <a16:creationId xmlns:a16="http://schemas.microsoft.com/office/drawing/2014/main" id="{90A06FC1-825F-0195-E050-8AD33DE282BF}"/>
              </a:ext>
            </a:extLst>
          </p:cNvPr>
          <p:cNvPicPr>
            <a:picLocks noChangeAspect="1"/>
          </p:cNvPicPr>
          <p:nvPr/>
        </p:nvPicPr>
        <p:blipFill>
          <a:blip r:embed="rId10"/>
          <a:stretch>
            <a:fillRect/>
          </a:stretch>
        </p:blipFill>
        <p:spPr>
          <a:xfrm>
            <a:off x="442912" y="2081785"/>
            <a:ext cx="2400602" cy="1517419"/>
          </a:xfrm>
          <a:prstGeom prst="roundRect">
            <a:avLst>
              <a:gd name="adj" fmla="val 8594"/>
            </a:avLst>
          </a:prstGeom>
          <a:solidFill>
            <a:srgbClr val="FFFFFF">
              <a:shade val="85000"/>
            </a:srgbClr>
          </a:solidFill>
          <a:ln>
            <a:noFill/>
          </a:ln>
          <a:effectLst/>
        </p:spPr>
      </p:pic>
      <p:sp>
        <p:nvSpPr>
          <p:cNvPr id="35" name="Slide Number Placeholder 34">
            <a:extLst>
              <a:ext uri="{FF2B5EF4-FFF2-40B4-BE49-F238E27FC236}">
                <a16:creationId xmlns:a16="http://schemas.microsoft.com/office/drawing/2014/main" id="{D8F54605-C6B7-E836-05D9-57BD83A19EE0}"/>
              </a:ext>
            </a:extLst>
          </p:cNvPr>
          <p:cNvSpPr>
            <a:spLocks noGrp="1"/>
          </p:cNvSpPr>
          <p:nvPr>
            <p:ph type="sldNum" sz="quarter" idx="4"/>
          </p:nvPr>
        </p:nvSpPr>
        <p:spPr/>
        <p:txBody>
          <a:bodyPr/>
          <a:lstStyle/>
          <a:p>
            <a:fld id="{24C8C45C-947F-4981-8B3F-4F32E973C901}" type="slidenum">
              <a:rPr lang="en-US" sz="800" smtClean="0"/>
              <a:pPr/>
              <a:t>41</a:t>
            </a:fld>
            <a:endParaRPr lang="en-US"/>
          </a:p>
        </p:txBody>
      </p:sp>
      <p:sp>
        <p:nvSpPr>
          <p:cNvPr id="37" name="Footer Placeholder 36">
            <a:extLst>
              <a:ext uri="{FF2B5EF4-FFF2-40B4-BE49-F238E27FC236}">
                <a16:creationId xmlns:a16="http://schemas.microsoft.com/office/drawing/2014/main" id="{247A455C-F56E-72E3-B104-8579B0AA6CF9}"/>
              </a:ext>
            </a:extLst>
          </p:cNvPr>
          <p:cNvSpPr>
            <a:spLocks noGrp="1"/>
          </p:cNvSpPr>
          <p:nvPr>
            <p:ph type="ftr" sz="quarter" idx="3"/>
          </p:nvPr>
        </p:nvSpPr>
        <p:spPr/>
        <p:txBody>
          <a:bodyPr/>
          <a:lstStyle/>
          <a:p>
            <a:r>
              <a:rPr lang="en-US"/>
              <a:t>Confidential</a:t>
            </a:r>
          </a:p>
        </p:txBody>
      </p:sp>
      <p:grpSp>
        <p:nvGrpSpPr>
          <p:cNvPr id="40" name="Group 39">
            <a:extLst>
              <a:ext uri="{FF2B5EF4-FFF2-40B4-BE49-F238E27FC236}">
                <a16:creationId xmlns:a16="http://schemas.microsoft.com/office/drawing/2014/main" id="{B566ADE1-F436-8206-C8E1-78E52EFB12EF}"/>
              </a:ext>
            </a:extLst>
          </p:cNvPr>
          <p:cNvGrpSpPr/>
          <p:nvPr/>
        </p:nvGrpSpPr>
        <p:grpSpPr>
          <a:xfrm>
            <a:off x="2556140" y="3318783"/>
            <a:ext cx="4929025" cy="2339985"/>
            <a:chOff x="2367707" y="3155826"/>
            <a:chExt cx="4929025" cy="2339985"/>
          </a:xfrm>
        </p:grpSpPr>
        <p:sp>
          <p:nvSpPr>
            <p:cNvPr id="28" name="Rectangle 27">
              <a:extLst>
                <a:ext uri="{FF2B5EF4-FFF2-40B4-BE49-F238E27FC236}">
                  <a16:creationId xmlns:a16="http://schemas.microsoft.com/office/drawing/2014/main" id="{2CDA0E54-50E3-7EA6-6DE9-C56D74130860}"/>
                </a:ext>
              </a:extLst>
            </p:cNvPr>
            <p:cNvSpPr/>
            <p:nvPr/>
          </p:nvSpPr>
          <p:spPr>
            <a:xfrm>
              <a:off x="2367707" y="4049420"/>
              <a:ext cx="1889939" cy="830997"/>
            </a:xfrm>
            <a:prstGeom prst="rect">
              <a:avLst/>
            </a:prstGeom>
            <a:ln w="57150">
              <a:noFill/>
            </a:ln>
          </p:spPr>
          <p:txBody>
            <a:bodyPr wrap="square">
              <a:spAutoFit/>
            </a:bodyPr>
            <a:lstStyle/>
            <a:p>
              <a:pPr algn="ctr"/>
              <a:r>
                <a:rPr lang="en-US" sz="1200" dirty="0">
                  <a:solidFill>
                    <a:schemeClr val="tx2"/>
                  </a:solidFill>
                </a:rPr>
                <a:t>RTX3471</a:t>
              </a:r>
            </a:p>
            <a:p>
              <a:pPr algn="ctr"/>
              <a:r>
                <a:rPr lang="en-US" sz="1200" dirty="0">
                  <a:solidFill>
                    <a:schemeClr val="tx2"/>
                  </a:solidFill>
                </a:rPr>
                <a:t>Access Point</a:t>
              </a:r>
            </a:p>
            <a:p>
              <a:pPr algn="ctr"/>
              <a:r>
                <a:rPr lang="en-US" sz="1200" dirty="0">
                  <a:solidFill>
                    <a:schemeClr val="tx2"/>
                  </a:solidFill>
                </a:rPr>
                <a:t>(includes mounting bracket)</a:t>
              </a:r>
            </a:p>
          </p:txBody>
        </p:sp>
        <p:cxnSp>
          <p:nvCxnSpPr>
            <p:cNvPr id="29" name="Straight Arrow Connector 28">
              <a:extLst>
                <a:ext uri="{FF2B5EF4-FFF2-40B4-BE49-F238E27FC236}">
                  <a16:creationId xmlns:a16="http://schemas.microsoft.com/office/drawing/2014/main" id="{A537AC81-92BB-D109-06B3-13914FD37717}"/>
                </a:ext>
              </a:extLst>
            </p:cNvPr>
            <p:cNvCxnSpPr>
              <a:cxnSpLocks/>
            </p:cNvCxnSpPr>
            <p:nvPr/>
          </p:nvCxnSpPr>
          <p:spPr>
            <a:xfrm>
              <a:off x="4026148" y="4435745"/>
              <a:ext cx="752597" cy="258936"/>
            </a:xfrm>
            <a:prstGeom prst="straightConnector1">
              <a:avLst/>
            </a:prstGeom>
            <a:ln w="57150">
              <a:solidFill>
                <a:schemeClr val="tx2"/>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0F58F21-3311-428D-D32C-2F51362F009E}"/>
                </a:ext>
              </a:extLst>
            </p:cNvPr>
            <p:cNvCxnSpPr>
              <a:cxnSpLocks/>
            </p:cNvCxnSpPr>
            <p:nvPr/>
          </p:nvCxnSpPr>
          <p:spPr>
            <a:xfrm flipV="1">
              <a:off x="4026148" y="4012006"/>
              <a:ext cx="810703" cy="423739"/>
            </a:xfrm>
            <a:prstGeom prst="straightConnector1">
              <a:avLst/>
            </a:prstGeom>
            <a:ln w="57150">
              <a:solidFill>
                <a:schemeClr val="tx2"/>
              </a:solidFill>
              <a:tailEnd type="triangle" w="med" len="lg"/>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231B92DB-55CB-202B-1C5B-DCDFC87231F2}"/>
                </a:ext>
              </a:extLst>
            </p:cNvPr>
            <p:cNvPicPr>
              <a:picLocks noChangeAspect="1"/>
            </p:cNvPicPr>
            <p:nvPr/>
          </p:nvPicPr>
          <p:blipFill>
            <a:blip r:embed="rId11">
              <a:duotone>
                <a:prstClr val="black"/>
                <a:schemeClr val="tx2">
                  <a:tint val="45000"/>
                  <a:satMod val="400000"/>
                </a:schemeClr>
              </a:duotone>
              <a:extLst>
                <a:ext uri="{BEBA8EAE-BF5A-486C-A8C5-ECC9F3942E4B}">
                  <a14:imgProps xmlns:a14="http://schemas.microsoft.com/office/drawing/2010/main">
                    <a14:imgLayer r:embed="rId7">
                      <a14:imgEffect>
                        <a14:backgroundRemoval t="10000" b="90000" l="10000" r="90000">
                          <a14:foregroundMark x1="47157" y1="79173" x2="54627" y2="86804"/>
                          <a14:foregroundMark x1="54627" y1="86804" x2="56522" y2="81240"/>
                          <a14:foregroundMark x1="50056" y1="77901" x2="61204" y2="82035"/>
                          <a14:foregroundMark x1="47657" y1="59885" x2="54181" y2="61526"/>
                          <a14:foregroundMark x1="40914" y1="58188" x2="44745" y2="59152"/>
                          <a14:foregroundMark x1="47006" y1="59152" x2="43255" y2="58029"/>
                          <a14:foregroundMark x1="54404" y1="61367" x2="47869" y2="59410"/>
                          <a14:foregroundMark x1="34337" y1="59300" x2="34671" y2="59936"/>
                          <a14:foregroundMark x1="47536" y1="60156" x2="54515" y2="60731"/>
                          <a14:foregroundMark x1="35229" y1="59141" x2="39472" y2="59491"/>
                          <a14:foregroundMark x1="59643" y1="59936" x2="59643" y2="59936"/>
                          <a14:foregroundMark x1="60424" y1="60254" x2="60424" y2="60254"/>
                          <a14:foregroundMark x1="61538" y1="60413" x2="61538" y2="60413"/>
                          <a14:foregroundMark x1="63322" y1="60413" x2="63322" y2="60413"/>
                          <a14:foregroundMark x1="63880" y1="60095" x2="63880" y2="60095"/>
                          <a14:foregroundMark x1="63991" y1="60731" x2="63991" y2="60731"/>
                          <a14:foregroundMark x1="58751" y1="59300" x2="58751" y2="59300"/>
                          <a14:foregroundMark x1="52397" y1="58029" x2="52397" y2="58029"/>
                          <a14:foregroundMark x1="53289" y1="58188" x2="53289" y2="58188"/>
                          <a14:foregroundMark x1="50390" y1="57711" x2="50390" y2="57711"/>
                          <a14:foregroundMark x1="47269" y1="56916" x2="47269" y2="56916"/>
                          <a14:foregroundMark x1="55407" y1="58824" x2="55407" y2="58824"/>
                          <a14:foregroundMark x1="48049" y1="57075" x2="48049" y2="57075"/>
                          <a14:foregroundMark x1="34114" y1="59300" x2="34114" y2="59300"/>
                          <a14:foregroundMark x1="33110" y1="59459" x2="33110" y2="59459"/>
                          <a14:foregroundMark x1="31327" y1="61844" x2="31327" y2="61844"/>
                          <a14:foregroundMark x1="30769" y1="60572" x2="30769" y2="60572"/>
                          <a14:foregroundMark x1="49944" y1="62480" x2="49944" y2="62480"/>
                          <a14:foregroundMark x1="49052" y1="62957" x2="49052" y2="62957"/>
                          <a14:backgroundMark x1="38573" y1="37361" x2="74805" y2="46900"/>
                          <a14:backgroundMark x1="32441" y1="67250" x2="52843" y2="73450"/>
                          <a14:backgroundMark x1="52843" y1="73450" x2="67670" y2="69157"/>
                          <a14:backgroundMark x1="36009" y1="39587" x2="24638" y2="42289"/>
                          <a14:backgroundMark x1="24638" y1="42289" x2="17949" y2="50556"/>
                          <a14:backgroundMark x1="17949" y1="50556" x2="18729" y2="52782"/>
                          <a14:backgroundMark x1="77146" y1="46264" x2="73244" y2="58983"/>
                          <a14:backgroundMark x1="73244" y1="58983" x2="64771" y2="54054"/>
                          <a14:backgroundMark x1="64771" y1="54054" x2="64771" y2="54054"/>
                          <a14:backgroundMark x1="55964" y1="54690" x2="55964" y2="54690"/>
                          <a14:backgroundMark x1="56856" y1="54054" x2="57414" y2="55167"/>
                          <a14:backgroundMark x1="46265" y1="52464" x2="52062" y2="53418"/>
                          <a14:backgroundMark x1="44928" y1="52305" x2="51394" y2="53736"/>
                          <a14:backgroundMark x1="36009" y1="53895" x2="46154" y2="53895"/>
                          <a14:backgroundMark x1="46154" y1="53895" x2="51616" y2="55167"/>
                          <a14:backgroundMark x1="37235" y1="65978" x2="46488" y2="64229"/>
                          <a14:backgroundMark x1="46488" y1="64229" x2="63322" y2="67568"/>
                          <a14:backgroundMark x1="23857" y1="68362" x2="35563" y2="65342"/>
                          <a14:backgroundMark x1="38127" y1="64706" x2="38127" y2="64706"/>
                          <a14:backgroundMark x1="39576" y1="64388" x2="39576" y2="64388"/>
                          <a14:backgroundMark x1="40468" y1="64070" x2="40468" y2="64070"/>
                          <a14:backgroundMark x1="41583" y1="63752" x2="41583" y2="63752"/>
                          <a14:backgroundMark x1="42363" y1="63752" x2="42363" y2="63752"/>
                          <a14:backgroundMark x1="42586" y1="63434" x2="42586" y2="63434"/>
                          <a14:backgroundMark x1="43813" y1="63275" x2="43813" y2="63275"/>
                          <a14:backgroundMark x1="46488" y1="63275" x2="46488" y2="63275"/>
                          <a14:backgroundMark x1="47380" y1="63275" x2="47380" y2="63275"/>
                          <a14:backgroundMark x1="48384" y1="63434" x2="48384" y2="63434"/>
                          <a14:backgroundMark x1="55964" y1="69316" x2="56299" y2="69793"/>
                          <a14:backgroundMark x1="14158" y1="25278" x2="45151" y2="19237"/>
                          <a14:backgroundMark x1="45151" y1="19237" x2="57748" y2="19873"/>
                          <a14:backgroundMark x1="57748" y1="19873" x2="66444" y2="12719"/>
                          <a14:backgroundMark x1="66444" y1="12719" x2="67559" y2="12560"/>
                          <a14:backgroundMark x1="38350" y1="62003" x2="46711" y2="62003"/>
                          <a14:backgroundMark x1="38127" y1="60413" x2="38127" y2="60413"/>
                          <a14:backgroundMark x1="56410" y1="63275" x2="56745" y2="63752"/>
                        </a14:backgroundRemoval>
                      </a14:imgEffect>
                    </a14:imgLayer>
                  </a14:imgProps>
                </a:ext>
                <a:ext uri="{28A0092B-C50C-407E-A947-70E740481C1C}">
                  <a14:useLocalDpi xmlns:a14="http://schemas.microsoft.com/office/drawing/2010/main" val="0"/>
                </a:ext>
              </a:extLst>
            </a:blip>
            <a:srcRect l="18405" t="39300" r="25307"/>
            <a:stretch/>
          </p:blipFill>
          <p:spPr>
            <a:xfrm>
              <a:off x="4202331" y="3155826"/>
              <a:ext cx="3094401" cy="2339985"/>
            </a:xfrm>
            <a:prstGeom prst="rect">
              <a:avLst/>
            </a:prstGeom>
            <a:ln w="57150">
              <a:noFill/>
            </a:ln>
          </p:spPr>
        </p:pic>
      </p:grpSp>
      <p:sp>
        <p:nvSpPr>
          <p:cNvPr id="3" name="Rectangle 2">
            <a:extLst>
              <a:ext uri="{FF2B5EF4-FFF2-40B4-BE49-F238E27FC236}">
                <a16:creationId xmlns:a16="http://schemas.microsoft.com/office/drawing/2014/main" id="{7A6CD84A-0E8A-2AF4-6017-D01678E7D94E}"/>
              </a:ext>
            </a:extLst>
          </p:cNvPr>
          <p:cNvSpPr>
            <a:spLocks noChangeArrowheads="1"/>
          </p:cNvSpPr>
          <p:nvPr/>
        </p:nvSpPr>
        <p:spPr bwMode="auto">
          <a:xfrm>
            <a:off x="5095269" y="1661481"/>
            <a:ext cx="36766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0" i="0" u="none" strike="noStrike" cap="none" normalizeH="0" baseline="0">
                <a:ln>
                  <a:noFill/>
                </a:ln>
                <a:solidFill>
                  <a:schemeClr val="tx1"/>
                </a:solidFill>
                <a:effectLst/>
                <a:latin typeface="Arial" panose="020B0604020202020204" pitchFamily="34" charset="0"/>
                <a:hlinkClick r:id="rId12"/>
              </a:rPr>
              <a:t>SMART HOPPING 2.0 </a:t>
            </a:r>
            <a:r>
              <a:rPr kumimoji="0" lang="da-DK" altLang="da-DK" sz="1200" b="0" i="0" u="none" strike="noStrike" cap="none" normalizeH="0" baseline="0" err="1">
                <a:ln>
                  <a:noFill/>
                </a:ln>
                <a:solidFill>
                  <a:schemeClr val="tx1"/>
                </a:solidFill>
                <a:effectLst/>
                <a:latin typeface="Arial" panose="020B0604020202020204" pitchFamily="34" charset="0"/>
                <a:hlinkClick r:id="rId12"/>
              </a:rPr>
              <a:t>Ordering</a:t>
            </a:r>
            <a:r>
              <a:rPr kumimoji="0" lang="da-DK" altLang="da-DK" sz="1200" b="0" i="0" u="none" strike="noStrike" cap="none" normalizeH="0" baseline="0">
                <a:ln>
                  <a:noFill/>
                </a:ln>
                <a:solidFill>
                  <a:schemeClr val="tx1"/>
                </a:solidFill>
                <a:effectLst/>
                <a:latin typeface="Arial" panose="020B0604020202020204" pitchFamily="34" charset="0"/>
                <a:hlinkClick r:id="rId12"/>
              </a:rPr>
              <a:t> guide.pdf</a:t>
            </a:r>
            <a:endParaRPr kumimoji="0" lang="da-DK" altLang="da-DK" sz="1200" b="0" i="0" u="none" strike="noStrike" cap="none" normalizeH="0" baseline="0">
              <a:ln>
                <a:noFill/>
              </a:ln>
              <a:solidFill>
                <a:schemeClr val="tx1"/>
              </a:solidFill>
              <a:effectLst/>
              <a:latin typeface="Arial" panose="020B0604020202020204" pitchFamily="34" charset="0"/>
            </a:endParaRPr>
          </a:p>
        </p:txBody>
      </p:sp>
    </p:spTree>
    <p:custDataLst>
      <p:tags r:id="rId1"/>
    </p:custDataLst>
    <p:extLst>
      <p:ext uri="{BB962C8B-B14F-4D97-AF65-F5344CB8AC3E}">
        <p14:creationId xmlns:p14="http://schemas.microsoft.com/office/powerpoint/2010/main" val="36687258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042109A8-4272-5390-B874-030922A13BE9}"/>
              </a:ext>
            </a:extLst>
          </p:cNvPr>
          <p:cNvGraphicFramePr>
            <a:graphicFrameLocks noChangeAspect="1"/>
          </p:cNvGraphicFramePr>
          <p:nvPr>
            <p:custDataLst>
              <p:tags r:id="rId2"/>
            </p:custDataLst>
            <p:extLst>
              <p:ext uri="{D42A27DB-BD31-4B8C-83A1-F6EECF244321}">
                <p14:modId xmlns:p14="http://schemas.microsoft.com/office/powerpoint/2010/main" val="3633562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11" name="think-cell data - do not delete" hidden="1">
                        <a:extLst>
                          <a:ext uri="{FF2B5EF4-FFF2-40B4-BE49-F238E27FC236}">
                            <a16:creationId xmlns:a16="http://schemas.microsoft.com/office/drawing/2014/main" id="{042109A8-4272-5390-B874-030922A13BE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62090D9-40D9-C42B-775F-128BAFFABD88}"/>
              </a:ext>
            </a:extLst>
          </p:cNvPr>
          <p:cNvSpPr>
            <a:spLocks noGrp="1"/>
          </p:cNvSpPr>
          <p:nvPr>
            <p:ph type="title"/>
          </p:nvPr>
        </p:nvSpPr>
        <p:spPr/>
        <p:txBody>
          <a:bodyPr vert="horz"/>
          <a:lstStyle/>
          <a:p>
            <a:r>
              <a:rPr lang="en-US"/>
              <a:t>Technology solutions (VAS): SMART HOPPING® 2.0 Access Point Oberon enclosure </a:t>
            </a:r>
          </a:p>
        </p:txBody>
      </p:sp>
      <p:sp>
        <p:nvSpPr>
          <p:cNvPr id="8" name="Content Placeholder 7">
            <a:extLst>
              <a:ext uri="{FF2B5EF4-FFF2-40B4-BE49-F238E27FC236}">
                <a16:creationId xmlns:a16="http://schemas.microsoft.com/office/drawing/2014/main" id="{4612FB23-749A-B139-9BB2-A210353F0F3E}"/>
              </a:ext>
            </a:extLst>
          </p:cNvPr>
          <p:cNvSpPr>
            <a:spLocks noGrp="1"/>
          </p:cNvSpPr>
          <p:nvPr>
            <p:ph sz="quarter" idx="24"/>
          </p:nvPr>
        </p:nvSpPr>
        <p:spPr>
          <a:xfrm>
            <a:off x="442913" y="1339038"/>
            <a:ext cx="5653087" cy="5076000"/>
          </a:xfrm>
        </p:spPr>
        <p:txBody>
          <a:bodyPr/>
          <a:lstStyle/>
          <a:p>
            <a:pPr>
              <a:spcAft>
                <a:spcPts val="1200"/>
              </a:spcAft>
            </a:pPr>
            <a:r>
              <a:rPr lang="en-US">
                <a:latin typeface="+mj-lt"/>
              </a:rPr>
              <a:t>SMART HOPPING® 2.0 Access Point Oberon enclosure: </a:t>
            </a:r>
            <a:r>
              <a:rPr kumimoji="0" lang="en-US" altLang="en-US" b="0" i="0" u="none" strike="noStrike" cap="none" normalizeH="0" baseline="0">
                <a:ln>
                  <a:noFill/>
                </a:ln>
                <a:effectLst/>
                <a:latin typeface="+mj-lt"/>
                <a:ea typeface="Calibri" panose="020F0502020204030204" pitchFamily="34" charset="0"/>
                <a:cs typeface="Times New Roman" panose="02020603050405020304" pitchFamily="18" charset="0"/>
              </a:rPr>
              <a:t>A new Oberon enclosure and a retrofit door kit for existing installations will also be available.</a:t>
            </a:r>
            <a:endParaRPr lang="en-US">
              <a:latin typeface="+mj-lt"/>
            </a:endParaRPr>
          </a:p>
          <a:p>
            <a:pPr>
              <a:spcAft>
                <a:spcPts val="1200"/>
              </a:spcAft>
            </a:pPr>
            <a:r>
              <a:rPr lang="en-US" i="0">
                <a:effectLst/>
                <a:latin typeface="+mj-lt"/>
                <a:ea typeface="Calibri" panose="020F0502020204030204" pitchFamily="34" charset="0"/>
                <a:cs typeface="Times New Roman" panose="02020603050405020304" pitchFamily="18" charset="0"/>
              </a:rPr>
              <a:t>For more information, please refer to the “Summary List of VAS Products” (no document number) on </a:t>
            </a:r>
            <a:r>
              <a:rPr lang="en-US" i="0" err="1">
                <a:effectLst/>
                <a:latin typeface="+mj-lt"/>
                <a:ea typeface="Calibri" panose="020F0502020204030204" pitchFamily="34" charset="0"/>
                <a:cs typeface="Times New Roman" panose="02020603050405020304" pitchFamily="18" charset="0"/>
              </a:rPr>
              <a:t>InCenter</a:t>
            </a:r>
            <a:r>
              <a:rPr lang="en-US" i="0">
                <a:effectLst/>
                <a:latin typeface="+mj-lt"/>
                <a:ea typeface="Calibri" panose="020F0502020204030204" pitchFamily="34" charset="0"/>
                <a:cs typeface="Times New Roman" panose="02020603050405020304" pitchFamily="18" charset="0"/>
              </a:rPr>
              <a:t>.</a:t>
            </a:r>
            <a:endParaRPr lang="en-US">
              <a:latin typeface="+mj-lt"/>
            </a:endParaRPr>
          </a:p>
        </p:txBody>
      </p:sp>
      <p:pic>
        <p:nvPicPr>
          <p:cNvPr id="6" name="Picture 2">
            <a:extLst>
              <a:ext uri="{FF2B5EF4-FFF2-40B4-BE49-F238E27FC236}">
                <a16:creationId xmlns:a16="http://schemas.microsoft.com/office/drawing/2014/main" id="{A44C1295-56D7-5A01-9114-5F4A1E5E165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163" t="10585" b="14700"/>
          <a:stretch/>
        </p:blipFill>
        <p:spPr bwMode="auto">
          <a:xfrm>
            <a:off x="806334" y="3676424"/>
            <a:ext cx="4486655" cy="2736449"/>
          </a:xfrm>
          <a:prstGeom prst="roundRect">
            <a:avLst>
              <a:gd name="adj" fmla="val 8594"/>
            </a:avLst>
          </a:prstGeom>
          <a:solidFill>
            <a:srgbClr val="FFFFFF">
              <a:shade val="85000"/>
            </a:srgbClr>
          </a:solidFill>
          <a:ln>
            <a:noFill/>
          </a:ln>
          <a:effectLst/>
        </p:spPr>
      </p:pic>
      <p:pic>
        <p:nvPicPr>
          <p:cNvPr id="4" name="Picture 3">
            <a:extLst>
              <a:ext uri="{FF2B5EF4-FFF2-40B4-BE49-F238E27FC236}">
                <a16:creationId xmlns:a16="http://schemas.microsoft.com/office/drawing/2014/main" id="{97D22973-393D-B0F9-38E0-7EA91936DA1B}"/>
              </a:ext>
            </a:extLst>
          </p:cNvPr>
          <p:cNvPicPr>
            <a:picLocks noChangeAspect="1"/>
          </p:cNvPicPr>
          <p:nvPr/>
        </p:nvPicPr>
        <p:blipFill>
          <a:blip r:embed="rId7"/>
          <a:stretch>
            <a:fillRect/>
          </a:stretch>
        </p:blipFill>
        <p:spPr>
          <a:xfrm>
            <a:off x="6103433" y="4181943"/>
            <a:ext cx="3572924" cy="2233078"/>
          </a:xfrm>
          <a:prstGeom prst="roundRect">
            <a:avLst>
              <a:gd name="adj" fmla="val 8594"/>
            </a:avLst>
          </a:prstGeom>
          <a:solidFill>
            <a:srgbClr val="FFFFFF">
              <a:shade val="85000"/>
            </a:srgbClr>
          </a:solidFill>
          <a:ln>
            <a:noFill/>
          </a:ln>
          <a:effectLst/>
        </p:spPr>
      </p:pic>
      <p:sp>
        <p:nvSpPr>
          <p:cNvPr id="5" name="TextBox 4">
            <a:extLst>
              <a:ext uri="{FF2B5EF4-FFF2-40B4-BE49-F238E27FC236}">
                <a16:creationId xmlns:a16="http://schemas.microsoft.com/office/drawing/2014/main" id="{70BCBD6F-700B-810A-DBD5-2B5375D43EB7}"/>
              </a:ext>
            </a:extLst>
          </p:cNvPr>
          <p:cNvSpPr txBox="1"/>
          <p:nvPr/>
        </p:nvSpPr>
        <p:spPr>
          <a:xfrm>
            <a:off x="6428233" y="4436559"/>
            <a:ext cx="903775" cy="538835"/>
          </a:xfrm>
          <a:prstGeom prst="rect">
            <a:avLst/>
          </a:prstGeom>
          <a:noFill/>
          <a:ln>
            <a:noFill/>
          </a:ln>
        </p:spPr>
        <p:txBody>
          <a:bodyPr wrap="square" rtlCol="0">
            <a:noAutofit/>
          </a:bodyPr>
          <a:lstStyle/>
          <a:p>
            <a:r>
              <a:rPr lang="en-US" sz="1200">
                <a:solidFill>
                  <a:schemeClr val="bg2"/>
                </a:solidFill>
              </a:rPr>
              <a:t>Door only</a:t>
            </a:r>
          </a:p>
        </p:txBody>
      </p:sp>
      <p:pic>
        <p:nvPicPr>
          <p:cNvPr id="7" name="Picture 3" descr="A picture containing indoor&#10;&#10;Description automatically generated">
            <a:extLst>
              <a:ext uri="{FF2B5EF4-FFF2-40B4-BE49-F238E27FC236}">
                <a16:creationId xmlns:a16="http://schemas.microsoft.com/office/drawing/2014/main" id="{25367099-69C7-32B8-FEB8-27AD18CBACB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01819" y="1219176"/>
            <a:ext cx="3584449" cy="2687760"/>
          </a:xfrm>
          <a:prstGeom prst="roundRect">
            <a:avLst>
              <a:gd name="adj" fmla="val 8594"/>
            </a:avLst>
          </a:prstGeom>
          <a:solidFill>
            <a:srgbClr val="FFFFFF">
              <a:shade val="85000"/>
            </a:srgbClr>
          </a:solidFill>
          <a:ln>
            <a:noFill/>
          </a:ln>
          <a:effectLst/>
        </p:spPr>
      </p:pic>
      <p:sp>
        <p:nvSpPr>
          <p:cNvPr id="15" name="TextBox 14">
            <a:extLst>
              <a:ext uri="{FF2B5EF4-FFF2-40B4-BE49-F238E27FC236}">
                <a16:creationId xmlns:a16="http://schemas.microsoft.com/office/drawing/2014/main" id="{60873E5B-DC7F-8AD6-3352-30B7D9199ADB}"/>
              </a:ext>
            </a:extLst>
          </p:cNvPr>
          <p:cNvSpPr txBox="1"/>
          <p:nvPr/>
        </p:nvSpPr>
        <p:spPr>
          <a:xfrm>
            <a:off x="703305" y="6415929"/>
            <a:ext cx="4847491" cy="276999"/>
          </a:xfrm>
          <a:prstGeom prst="rect">
            <a:avLst/>
          </a:prstGeom>
          <a:noFill/>
        </p:spPr>
        <p:txBody>
          <a:bodyPr wrap="square" rtlCol="0">
            <a:spAutoFit/>
          </a:bodyPr>
          <a:lstStyle/>
          <a:p>
            <a:r>
              <a:rPr lang="en-US" sz="1200"/>
              <a:t>SMART HOPPING® 2.0 Access Point in a closed Oberon enclosure</a:t>
            </a:r>
          </a:p>
        </p:txBody>
      </p:sp>
      <p:sp>
        <p:nvSpPr>
          <p:cNvPr id="16" name="TextBox 15">
            <a:extLst>
              <a:ext uri="{FF2B5EF4-FFF2-40B4-BE49-F238E27FC236}">
                <a16:creationId xmlns:a16="http://schemas.microsoft.com/office/drawing/2014/main" id="{283B1729-76FC-E587-B0A7-3022628E37AC}"/>
              </a:ext>
            </a:extLst>
          </p:cNvPr>
          <p:cNvSpPr txBox="1"/>
          <p:nvPr/>
        </p:nvSpPr>
        <p:spPr>
          <a:xfrm>
            <a:off x="9686268" y="2437551"/>
            <a:ext cx="2228625" cy="276999"/>
          </a:xfrm>
          <a:prstGeom prst="rect">
            <a:avLst/>
          </a:prstGeom>
          <a:noFill/>
        </p:spPr>
        <p:txBody>
          <a:bodyPr wrap="square" rtlCol="0">
            <a:spAutoFit/>
          </a:bodyPr>
          <a:lstStyle/>
          <a:p>
            <a:r>
              <a:rPr lang="en-US" sz="1200"/>
              <a:t>Open Oberon enclosure</a:t>
            </a:r>
          </a:p>
        </p:txBody>
      </p:sp>
      <p:sp>
        <p:nvSpPr>
          <p:cNvPr id="17" name="TextBox 16">
            <a:extLst>
              <a:ext uri="{FF2B5EF4-FFF2-40B4-BE49-F238E27FC236}">
                <a16:creationId xmlns:a16="http://schemas.microsoft.com/office/drawing/2014/main" id="{7FA0CFA9-6CD4-31B0-2CE5-BC82E3627AE1}"/>
              </a:ext>
            </a:extLst>
          </p:cNvPr>
          <p:cNvSpPr txBox="1"/>
          <p:nvPr/>
        </p:nvSpPr>
        <p:spPr>
          <a:xfrm>
            <a:off x="9697645" y="5092728"/>
            <a:ext cx="1847348" cy="276999"/>
          </a:xfrm>
          <a:prstGeom prst="rect">
            <a:avLst/>
          </a:prstGeom>
          <a:noFill/>
        </p:spPr>
        <p:txBody>
          <a:bodyPr wrap="square" rtlCol="0">
            <a:spAutoFit/>
          </a:bodyPr>
          <a:lstStyle/>
          <a:p>
            <a:r>
              <a:rPr lang="en-US" sz="1200"/>
              <a:t>Retrofit door kit</a:t>
            </a:r>
          </a:p>
        </p:txBody>
      </p:sp>
      <p:sp>
        <p:nvSpPr>
          <p:cNvPr id="10" name="Slide Number Placeholder 9">
            <a:extLst>
              <a:ext uri="{FF2B5EF4-FFF2-40B4-BE49-F238E27FC236}">
                <a16:creationId xmlns:a16="http://schemas.microsoft.com/office/drawing/2014/main" id="{99DA7FEE-2155-E310-E01A-17BDC7981F05}"/>
              </a:ext>
            </a:extLst>
          </p:cNvPr>
          <p:cNvSpPr>
            <a:spLocks noGrp="1"/>
          </p:cNvSpPr>
          <p:nvPr>
            <p:ph type="sldNum" sz="quarter" idx="4"/>
          </p:nvPr>
        </p:nvSpPr>
        <p:spPr/>
        <p:txBody>
          <a:bodyPr/>
          <a:lstStyle/>
          <a:p>
            <a:fld id="{24C8C45C-947F-4981-8B3F-4F32E973C901}" type="slidenum">
              <a:rPr lang="en-US" sz="800" smtClean="0"/>
              <a:pPr/>
              <a:t>42</a:t>
            </a:fld>
            <a:endParaRPr lang="en-US"/>
          </a:p>
        </p:txBody>
      </p:sp>
      <p:sp>
        <p:nvSpPr>
          <p:cNvPr id="12" name="Footer Placeholder 11">
            <a:extLst>
              <a:ext uri="{FF2B5EF4-FFF2-40B4-BE49-F238E27FC236}">
                <a16:creationId xmlns:a16="http://schemas.microsoft.com/office/drawing/2014/main" id="{FC620F90-A005-A374-B420-40FE90C976B2}"/>
              </a:ext>
            </a:extLst>
          </p:cNvPr>
          <p:cNvSpPr>
            <a:spLocks noGrp="1"/>
          </p:cNvSpPr>
          <p:nvPr>
            <p:ph type="ftr" sz="quarter" idx="3"/>
          </p:nvPr>
        </p:nvSpPr>
        <p:spPr/>
        <p:txBody>
          <a:bodyPr/>
          <a:lstStyle/>
          <a:p>
            <a:r>
              <a:rPr lang="en-US"/>
              <a:t>Confidential</a:t>
            </a:r>
          </a:p>
        </p:txBody>
      </p:sp>
    </p:spTree>
    <p:custDataLst>
      <p:tags r:id="rId1"/>
    </p:custDataLst>
    <p:extLst>
      <p:ext uri="{BB962C8B-B14F-4D97-AF65-F5344CB8AC3E}">
        <p14:creationId xmlns:p14="http://schemas.microsoft.com/office/powerpoint/2010/main" val="37503252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E7217144-1B40-2964-03E2-6BC5BED4C463}"/>
              </a:ext>
            </a:extLst>
          </p:cNvPr>
          <p:cNvGraphicFramePr>
            <a:graphicFrameLocks noChangeAspect="1"/>
          </p:cNvGraphicFramePr>
          <p:nvPr>
            <p:custDataLst>
              <p:tags r:id="rId2"/>
            </p:custDataLst>
            <p:extLst>
              <p:ext uri="{D42A27DB-BD31-4B8C-83A1-F6EECF244321}">
                <p14:modId xmlns:p14="http://schemas.microsoft.com/office/powerpoint/2010/main" val="24087869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70" imgH="371" progId="TCLayout.ActiveDocument.1">
                  <p:embed/>
                </p:oleObj>
              </mc:Choice>
              <mc:Fallback>
                <p:oleObj name="think-cell Slide" r:id="rId5" imgW="370" imgH="371" progId="TCLayout.ActiveDocument.1">
                  <p:embed/>
                  <p:pic>
                    <p:nvPicPr>
                      <p:cNvPr id="14" name="think-cell data - do not delete" hidden="1">
                        <a:extLst>
                          <a:ext uri="{FF2B5EF4-FFF2-40B4-BE49-F238E27FC236}">
                            <a16:creationId xmlns:a16="http://schemas.microsoft.com/office/drawing/2014/main" id="{E7217144-1B40-2964-03E2-6BC5BED4C46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aphicFrame>
        <p:nvGraphicFramePr>
          <p:cNvPr id="3" name="Table 2">
            <a:extLst>
              <a:ext uri="{FF2B5EF4-FFF2-40B4-BE49-F238E27FC236}">
                <a16:creationId xmlns:a16="http://schemas.microsoft.com/office/drawing/2014/main" id="{EA73B816-FF06-94C5-EA7A-AB73796AB8F5}"/>
              </a:ext>
            </a:extLst>
          </p:cNvPr>
          <p:cNvGraphicFramePr>
            <a:graphicFrameLocks noGrp="1"/>
          </p:cNvGraphicFramePr>
          <p:nvPr>
            <p:extLst>
              <p:ext uri="{D42A27DB-BD31-4B8C-83A1-F6EECF244321}">
                <p14:modId xmlns:p14="http://schemas.microsoft.com/office/powerpoint/2010/main" val="1959681617"/>
              </p:ext>
            </p:extLst>
          </p:nvPr>
        </p:nvGraphicFramePr>
        <p:xfrm>
          <a:off x="442912" y="1337244"/>
          <a:ext cx="11306176" cy="4356831"/>
        </p:xfrm>
        <a:graphic>
          <a:graphicData uri="http://schemas.openxmlformats.org/drawingml/2006/table">
            <a:tbl>
              <a:tblPr>
                <a:tableStyleId>{5C22544A-7EE6-4342-B048-85BDC9FD1C3A}</a:tableStyleId>
              </a:tblPr>
              <a:tblGrid>
                <a:gridCol w="3239593">
                  <a:extLst>
                    <a:ext uri="{9D8B030D-6E8A-4147-A177-3AD203B41FA5}">
                      <a16:colId xmlns:a16="http://schemas.microsoft.com/office/drawing/2014/main" val="534925164"/>
                    </a:ext>
                  </a:extLst>
                </a:gridCol>
                <a:gridCol w="1776186">
                  <a:extLst>
                    <a:ext uri="{9D8B030D-6E8A-4147-A177-3AD203B41FA5}">
                      <a16:colId xmlns:a16="http://schemas.microsoft.com/office/drawing/2014/main" val="951836580"/>
                    </a:ext>
                  </a:extLst>
                </a:gridCol>
                <a:gridCol w="1496291">
                  <a:extLst>
                    <a:ext uri="{9D8B030D-6E8A-4147-A177-3AD203B41FA5}">
                      <a16:colId xmlns:a16="http://schemas.microsoft.com/office/drawing/2014/main" val="1332666769"/>
                    </a:ext>
                  </a:extLst>
                </a:gridCol>
                <a:gridCol w="4794106">
                  <a:extLst>
                    <a:ext uri="{9D8B030D-6E8A-4147-A177-3AD203B41FA5}">
                      <a16:colId xmlns:a16="http://schemas.microsoft.com/office/drawing/2014/main" val="2667224722"/>
                    </a:ext>
                  </a:extLst>
                </a:gridCol>
              </a:tblGrid>
              <a:tr h="449650">
                <a:tc>
                  <a:txBody>
                    <a:bodyPr/>
                    <a:lstStyle/>
                    <a:p>
                      <a:pPr algn="l" fontAlgn="t"/>
                      <a:r>
                        <a:rPr lang="en-US" sz="1100" b="0" u="none" strike="noStrike">
                          <a:solidFill>
                            <a:schemeClr val="bg1"/>
                          </a:solidFill>
                          <a:effectLst/>
                          <a:latin typeface="+mn-lt"/>
                        </a:rPr>
                        <a:t>Description867416</a:t>
                      </a:r>
                      <a:endParaRPr lang="en-US" sz="1100" b="0" i="0" u="none" strike="noStrike">
                        <a:solidFill>
                          <a:schemeClr val="bg1"/>
                        </a:solidFill>
                        <a:effectLst/>
                        <a:latin typeface="+mn-lt"/>
                      </a:endParaRPr>
                    </a:p>
                  </a:txBody>
                  <a:tcPr>
                    <a:solidFill>
                      <a:schemeClr val="tx2"/>
                    </a:solidFill>
                  </a:tcPr>
                </a:tc>
                <a:tc>
                  <a:txBody>
                    <a:bodyPr/>
                    <a:lstStyle/>
                    <a:p>
                      <a:pPr algn="l" fontAlgn="t"/>
                      <a:r>
                        <a:rPr lang="en-US" sz="1100" b="0" u="none" strike="noStrike">
                          <a:solidFill>
                            <a:schemeClr val="bg1"/>
                          </a:solidFill>
                          <a:effectLst/>
                          <a:latin typeface="+mn-lt"/>
                        </a:rPr>
                        <a:t> </a:t>
                      </a:r>
                      <a:endParaRPr lang="en-US" sz="1100" b="0" i="0" u="none" strike="noStrike">
                        <a:solidFill>
                          <a:schemeClr val="bg1"/>
                        </a:solidFill>
                        <a:effectLst/>
                        <a:latin typeface="+mn-lt"/>
                      </a:endParaRPr>
                    </a:p>
                  </a:txBody>
                  <a:tcPr>
                    <a:solidFill>
                      <a:schemeClr val="tx2"/>
                    </a:solidFill>
                  </a:tcPr>
                </a:tc>
                <a:tc>
                  <a:txBody>
                    <a:bodyPr/>
                    <a:lstStyle/>
                    <a:p>
                      <a:pPr algn="l" fontAlgn="t"/>
                      <a:r>
                        <a:rPr lang="en-US" sz="1100" b="0" u="none" strike="noStrike">
                          <a:solidFill>
                            <a:schemeClr val="bg1"/>
                          </a:solidFill>
                          <a:effectLst/>
                          <a:latin typeface="+mn-lt"/>
                        </a:rPr>
                        <a:t>Commercial Product and Option</a:t>
                      </a:r>
                      <a:endParaRPr lang="en-US" sz="1100" b="0" i="0" u="none" strike="noStrike">
                        <a:solidFill>
                          <a:schemeClr val="bg1"/>
                        </a:solidFill>
                        <a:effectLst/>
                        <a:latin typeface="+mn-lt"/>
                      </a:endParaRPr>
                    </a:p>
                  </a:txBody>
                  <a:tcPr>
                    <a:solidFill>
                      <a:schemeClr val="tx2"/>
                    </a:solidFill>
                  </a:tcPr>
                </a:tc>
                <a:tc>
                  <a:txBody>
                    <a:bodyPr/>
                    <a:lstStyle/>
                    <a:p>
                      <a:pPr algn="l" fontAlgn="t"/>
                      <a:r>
                        <a:rPr lang="en-US" sz="1100" b="0" u="none" strike="noStrike">
                          <a:solidFill>
                            <a:schemeClr val="bg1"/>
                          </a:solidFill>
                          <a:effectLst/>
                          <a:latin typeface="+mn-lt"/>
                        </a:rPr>
                        <a:t>Notes</a:t>
                      </a:r>
                      <a:endParaRPr lang="en-US" sz="1100" b="0" i="0" u="none" strike="noStrike">
                        <a:solidFill>
                          <a:schemeClr val="bg1"/>
                        </a:solidFill>
                        <a:effectLst/>
                        <a:latin typeface="+mn-lt"/>
                      </a:endParaRPr>
                    </a:p>
                  </a:txBody>
                  <a:tcPr>
                    <a:solidFill>
                      <a:schemeClr val="tx2"/>
                    </a:solidFill>
                  </a:tcPr>
                </a:tc>
                <a:extLst>
                  <a:ext uri="{0D108BD9-81ED-4DB2-BD59-A6C34878D82A}">
                    <a16:rowId xmlns:a16="http://schemas.microsoft.com/office/drawing/2014/main" val="2305272759"/>
                  </a:ext>
                </a:extLst>
              </a:tr>
              <a:tr h="722604">
                <a:tc>
                  <a:txBody>
                    <a:bodyPr/>
                    <a:lstStyle/>
                    <a:p>
                      <a:pPr algn="l" fontAlgn="t"/>
                      <a:r>
                        <a:rPr lang="en-US" sz="1100" b="0" u="none" strike="noStrike">
                          <a:solidFill>
                            <a:schemeClr val="bg1"/>
                          </a:solidFill>
                          <a:effectLst/>
                          <a:latin typeface="+mn-lt"/>
                        </a:rPr>
                        <a:t>SMART HOPPING® 2.0 </a:t>
                      </a:r>
                    </a:p>
                    <a:p>
                      <a:pPr algn="l" fontAlgn="t"/>
                      <a:r>
                        <a:rPr lang="en-US" sz="1100" b="0" u="none" strike="noStrike">
                          <a:solidFill>
                            <a:schemeClr val="bg1"/>
                          </a:solidFill>
                          <a:effectLst/>
                          <a:latin typeface="+mn-lt"/>
                        </a:rPr>
                        <a:t>Access Point 2.4 GHz</a:t>
                      </a:r>
                      <a:endParaRPr lang="en-US" sz="1100" b="0" i="0" u="none" strike="noStrike">
                        <a:solidFill>
                          <a:schemeClr val="bg1"/>
                        </a:solidFill>
                        <a:effectLst/>
                        <a:latin typeface="+mn-lt"/>
                      </a:endParaRPr>
                    </a:p>
                  </a:txBody>
                  <a:tcPr>
                    <a:solidFill>
                      <a:schemeClr val="tx2"/>
                    </a:solidFill>
                  </a:tcPr>
                </a:tc>
                <a:tc>
                  <a:txBody>
                    <a:bodyPr/>
                    <a:lstStyle/>
                    <a:p>
                      <a:pPr algn="l" fontAlgn="t"/>
                      <a:endParaRPr lang="en-US" sz="1100" b="0" i="0" u="none" strike="noStrike">
                        <a:solidFill>
                          <a:srgbClr val="000000"/>
                        </a:solidFill>
                        <a:effectLst/>
                        <a:latin typeface="+mn-lt"/>
                      </a:endParaRPr>
                    </a:p>
                  </a:txBody>
                  <a:tcPr>
                    <a:solidFill>
                      <a:schemeClr val="bg2"/>
                    </a:solidFill>
                  </a:tcPr>
                </a:tc>
                <a:tc>
                  <a:txBody>
                    <a:bodyPr/>
                    <a:lstStyle/>
                    <a:p>
                      <a:pPr algn="l" fontAlgn="t"/>
                      <a:r>
                        <a:rPr lang="en-US" sz="1100" b="0" u="none" strike="noStrike">
                          <a:effectLst/>
                          <a:latin typeface="+mn-lt"/>
                        </a:rPr>
                        <a:t>RTX3471</a:t>
                      </a:r>
                      <a:endParaRPr lang="en-US" sz="1100" b="0" i="0" u="none" strike="noStrike">
                        <a:solidFill>
                          <a:srgbClr val="000000"/>
                        </a:solidFill>
                        <a:effectLst/>
                        <a:latin typeface="+mn-lt"/>
                      </a:endParaRPr>
                    </a:p>
                  </a:txBody>
                  <a:tcPr>
                    <a:solidFill>
                      <a:schemeClr val="bg2"/>
                    </a:solidFill>
                  </a:tcPr>
                </a:tc>
                <a:tc>
                  <a:txBody>
                    <a:bodyPr/>
                    <a:lstStyle/>
                    <a:p>
                      <a:pPr algn="l" fontAlgn="t"/>
                      <a:r>
                        <a:rPr lang="en-US" sz="1100" b="0" u="none" strike="noStrike">
                          <a:effectLst/>
                          <a:latin typeface="+mn-lt"/>
                        </a:rPr>
                        <a:t>Access Point and wall mounting hardware.</a:t>
                      </a:r>
                      <a:endParaRPr lang="en-US" sz="1100" b="0" i="0" u="none" strike="noStrike">
                        <a:solidFill>
                          <a:srgbClr val="000000"/>
                        </a:solidFill>
                        <a:effectLst/>
                        <a:latin typeface="+mn-lt"/>
                      </a:endParaRPr>
                    </a:p>
                  </a:txBody>
                  <a:tcPr>
                    <a:solidFill>
                      <a:schemeClr val="bg2"/>
                    </a:solidFill>
                  </a:tcPr>
                </a:tc>
                <a:extLst>
                  <a:ext uri="{0D108BD9-81ED-4DB2-BD59-A6C34878D82A}">
                    <a16:rowId xmlns:a16="http://schemas.microsoft.com/office/drawing/2014/main" val="3320269552"/>
                  </a:ext>
                </a:extLst>
              </a:tr>
              <a:tr h="294161">
                <a:tc gridSpan="4">
                  <a:txBody>
                    <a:bodyPr/>
                    <a:lstStyle/>
                    <a:p>
                      <a:pPr algn="l" fontAlgn="t"/>
                      <a:r>
                        <a:rPr lang="en-US" sz="1100" b="0" u="none" strike="noStrike">
                          <a:effectLst/>
                          <a:latin typeface="+mn-lt"/>
                        </a:rPr>
                        <a:t> </a:t>
                      </a:r>
                      <a:endParaRPr lang="en-US" sz="1100" b="0" i="0" u="none" strike="noStrike">
                        <a:solidFill>
                          <a:srgbClr val="000000"/>
                        </a:solidFill>
                        <a:effectLst/>
                        <a:latin typeface="+mn-lt"/>
                      </a:endParaRPr>
                    </a:p>
                  </a:txBody>
                  <a:tcP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49976674"/>
                  </a:ext>
                </a:extLst>
              </a:tr>
              <a:tr h="722604">
                <a:tc>
                  <a:txBody>
                    <a:bodyPr/>
                    <a:lstStyle/>
                    <a:p>
                      <a:pPr algn="l" fontAlgn="t"/>
                      <a:r>
                        <a:rPr lang="en-US" sz="1100" b="0" u="none" strike="noStrike">
                          <a:solidFill>
                            <a:schemeClr val="bg1"/>
                          </a:solidFill>
                          <a:effectLst/>
                          <a:latin typeface="+mn-lt"/>
                        </a:rPr>
                        <a:t>SMART HOPPING® 2.0 </a:t>
                      </a:r>
                    </a:p>
                    <a:p>
                      <a:pPr algn="l" fontAlgn="t"/>
                      <a:r>
                        <a:rPr lang="en-US" sz="1100" b="0" u="none" strike="noStrike">
                          <a:solidFill>
                            <a:schemeClr val="bg1"/>
                          </a:solidFill>
                          <a:effectLst/>
                          <a:latin typeface="+mn-lt"/>
                        </a:rPr>
                        <a:t>Installation Material</a:t>
                      </a:r>
                      <a:endParaRPr lang="en-US" sz="1100" b="0" i="0" u="none" strike="noStrike">
                        <a:solidFill>
                          <a:schemeClr val="bg1"/>
                        </a:solidFill>
                        <a:effectLst/>
                        <a:latin typeface="+mn-lt"/>
                      </a:endParaRPr>
                    </a:p>
                  </a:txBody>
                  <a:tcPr>
                    <a:solidFill>
                      <a:schemeClr val="tx2"/>
                    </a:solidFill>
                  </a:tcPr>
                </a:tc>
                <a:tc>
                  <a:txBody>
                    <a:bodyPr/>
                    <a:lstStyle/>
                    <a:p>
                      <a:pPr algn="l" fontAlgn="t"/>
                      <a:r>
                        <a:rPr lang="en-US" sz="1100" b="0" u="none" strike="noStrike">
                          <a:effectLst/>
                          <a:latin typeface="+mn-lt"/>
                        </a:rPr>
                        <a:t> </a:t>
                      </a:r>
                      <a:endParaRPr lang="en-US" sz="1100" b="0" i="0" u="none" strike="noStrike">
                        <a:solidFill>
                          <a:srgbClr val="000000"/>
                        </a:solidFill>
                        <a:effectLst/>
                        <a:latin typeface="+mn-lt"/>
                      </a:endParaRPr>
                    </a:p>
                  </a:txBody>
                  <a:tcPr>
                    <a:solidFill>
                      <a:schemeClr val="bg2"/>
                    </a:solidFill>
                  </a:tcPr>
                </a:tc>
                <a:tc>
                  <a:txBody>
                    <a:bodyPr/>
                    <a:lstStyle/>
                    <a:p>
                      <a:pPr algn="l" fontAlgn="t"/>
                      <a:r>
                        <a:rPr lang="en-US" sz="1100" b="0" i="0" u="none" strike="noStrike">
                          <a:solidFill>
                            <a:srgbClr val="000000"/>
                          </a:solidFill>
                          <a:effectLst/>
                          <a:latin typeface="+mn-lt"/>
                        </a:rPr>
                        <a:t>RTX3471 Installation manual</a:t>
                      </a:r>
                    </a:p>
                  </a:txBody>
                  <a:tcPr>
                    <a:solidFill>
                      <a:schemeClr val="bg2"/>
                    </a:solidFill>
                  </a:tcPr>
                </a:tc>
                <a:tc>
                  <a:txBody>
                    <a:bodyPr/>
                    <a:lstStyle/>
                    <a:p>
                      <a:pPr algn="l" fontAlgn="t"/>
                      <a:r>
                        <a:rPr lang="da-DK" sz="1100">
                          <a:hlinkClick r:id="rId7"/>
                        </a:rPr>
                        <a:t>Manuals &amp; guides</a:t>
                      </a:r>
                      <a:endParaRPr lang="en-US" sz="1100" b="0" i="0" u="none" strike="noStrike">
                        <a:solidFill>
                          <a:srgbClr val="000000"/>
                        </a:solidFill>
                        <a:effectLst/>
                        <a:latin typeface="+mn-lt"/>
                      </a:endParaRPr>
                    </a:p>
                  </a:txBody>
                  <a:tcPr>
                    <a:solidFill>
                      <a:schemeClr val="bg2"/>
                    </a:solidFill>
                  </a:tcPr>
                </a:tc>
                <a:extLst>
                  <a:ext uri="{0D108BD9-81ED-4DB2-BD59-A6C34878D82A}">
                    <a16:rowId xmlns:a16="http://schemas.microsoft.com/office/drawing/2014/main" val="4144416261"/>
                  </a:ext>
                </a:extLst>
              </a:tr>
              <a:tr h="722604">
                <a:tc>
                  <a:txBody>
                    <a:bodyPr/>
                    <a:lstStyle/>
                    <a:p>
                      <a:pPr algn="l" fontAlgn="t"/>
                      <a:r>
                        <a:rPr lang="en-US" sz="1100" b="0" u="none" strike="noStrike">
                          <a:solidFill>
                            <a:schemeClr val="bg1"/>
                          </a:solidFill>
                          <a:effectLst/>
                          <a:latin typeface="+mn-lt"/>
                        </a:rPr>
                        <a:t>SMART HOPPING® 2.0 Frame rail*</a:t>
                      </a:r>
                      <a:endParaRPr lang="en-US" sz="1100" b="0" i="0" u="none" strike="noStrike">
                        <a:solidFill>
                          <a:schemeClr val="bg1"/>
                        </a:solidFill>
                        <a:effectLst/>
                        <a:latin typeface="+mn-lt"/>
                      </a:endParaRPr>
                    </a:p>
                  </a:txBody>
                  <a:tcPr>
                    <a:solidFill>
                      <a:schemeClr val="tx2"/>
                    </a:solidFill>
                  </a:tcPr>
                </a:tc>
                <a:tc>
                  <a:txBody>
                    <a:bodyPr/>
                    <a:lstStyle/>
                    <a:p>
                      <a:pPr algn="l" fontAlgn="t"/>
                      <a:br>
                        <a:rPr lang="en-US" sz="1100" b="0" u="none" strike="noStrike">
                          <a:effectLst/>
                          <a:latin typeface="+mn-lt"/>
                        </a:rPr>
                      </a:br>
                      <a:endParaRPr lang="en-US" sz="1100" b="0" i="0" u="none" strike="noStrike">
                        <a:solidFill>
                          <a:srgbClr val="000000"/>
                        </a:solidFill>
                        <a:effectLst/>
                        <a:latin typeface="+mn-lt"/>
                      </a:endParaRPr>
                    </a:p>
                  </a:txBody>
                  <a:tcPr>
                    <a:solidFill>
                      <a:schemeClr val="bg2"/>
                    </a:solidFill>
                  </a:tcPr>
                </a:tc>
                <a:tc>
                  <a:txBody>
                    <a:bodyPr/>
                    <a:lstStyle/>
                    <a:p>
                      <a:pPr algn="l" fontAlgn="t"/>
                      <a:r>
                        <a:rPr lang="en-US" sz="1100" b="0" i="0" u="none" strike="noStrike">
                          <a:solidFill>
                            <a:srgbClr val="000000"/>
                          </a:solidFill>
                          <a:effectLst/>
                          <a:latin typeface="+mn-lt"/>
                        </a:rPr>
                        <a:t>94100012</a:t>
                      </a:r>
                    </a:p>
                  </a:txBody>
                  <a:tcPr>
                    <a:solidFill>
                      <a:schemeClr val="bg2"/>
                    </a:solidFill>
                  </a:tcPr>
                </a:tc>
                <a:tc>
                  <a:txBody>
                    <a:bodyPr/>
                    <a:lstStyle/>
                    <a:p>
                      <a:pPr algn="l" fontAlgn="t"/>
                      <a:r>
                        <a:rPr lang="en-US" sz="1100" b="0" u="none" strike="noStrike">
                          <a:effectLst/>
                          <a:latin typeface="+mn-lt"/>
                        </a:rPr>
                        <a:t>Metal mounting rail and supporting hardware for either flush ceiling mount or below ceiling mount. For flush ceiling mount must be used with PLAST cosmetic ring.</a:t>
                      </a:r>
                      <a:endParaRPr lang="en-US" sz="1100" b="0" i="0" u="none" strike="noStrike">
                        <a:solidFill>
                          <a:srgbClr val="000000"/>
                        </a:solidFill>
                        <a:effectLst/>
                        <a:latin typeface="+mn-lt"/>
                      </a:endParaRPr>
                    </a:p>
                  </a:txBody>
                  <a:tcPr>
                    <a:solidFill>
                      <a:schemeClr val="bg2"/>
                    </a:solidFill>
                  </a:tcPr>
                </a:tc>
                <a:extLst>
                  <a:ext uri="{0D108BD9-81ED-4DB2-BD59-A6C34878D82A}">
                    <a16:rowId xmlns:a16="http://schemas.microsoft.com/office/drawing/2014/main" val="3895551839"/>
                  </a:ext>
                </a:extLst>
              </a:tr>
              <a:tr h="722604">
                <a:tc>
                  <a:txBody>
                    <a:bodyPr/>
                    <a:lstStyle/>
                    <a:p>
                      <a:pPr algn="l" fontAlgn="t"/>
                      <a:r>
                        <a:rPr lang="en-US" sz="1100" b="0" u="none" strike="noStrike">
                          <a:solidFill>
                            <a:schemeClr val="bg1"/>
                          </a:solidFill>
                          <a:effectLst/>
                          <a:latin typeface="+mn-lt"/>
                        </a:rPr>
                        <a:t>SMART HOPPING® 2.0 Cosmetic ring</a:t>
                      </a:r>
                      <a:endParaRPr lang="en-US" sz="1100" b="0" i="0" u="none" strike="noStrike">
                        <a:solidFill>
                          <a:schemeClr val="bg1"/>
                        </a:solidFill>
                        <a:effectLst/>
                        <a:latin typeface="+mn-lt"/>
                      </a:endParaRPr>
                    </a:p>
                  </a:txBody>
                  <a:tcPr>
                    <a:solidFill>
                      <a:schemeClr val="tx2"/>
                    </a:solidFill>
                  </a:tcPr>
                </a:tc>
                <a:tc>
                  <a:txBody>
                    <a:bodyPr/>
                    <a:lstStyle/>
                    <a:p>
                      <a:pPr algn="l" fontAlgn="b"/>
                      <a:br>
                        <a:rPr lang="en-US" sz="1100" b="0" u="none" strike="noStrike">
                          <a:effectLst/>
                          <a:latin typeface="+mn-lt"/>
                        </a:rPr>
                      </a:br>
                      <a:br>
                        <a:rPr lang="en-US" sz="1100" b="0" u="none" strike="noStrike">
                          <a:effectLst/>
                          <a:latin typeface="+mn-lt"/>
                        </a:rPr>
                      </a:br>
                      <a:endParaRPr lang="en-US" sz="1100" b="0" i="0" u="none" strike="noStrike">
                        <a:solidFill>
                          <a:srgbClr val="000000"/>
                        </a:solidFill>
                        <a:effectLst/>
                        <a:latin typeface="+mn-lt"/>
                      </a:endParaRPr>
                    </a:p>
                  </a:txBody>
                  <a:tcPr>
                    <a:solidFill>
                      <a:schemeClr val="bg2"/>
                    </a:solidFill>
                  </a:tcPr>
                </a:tc>
                <a:tc>
                  <a:txBody>
                    <a:bodyPr/>
                    <a:lstStyle/>
                    <a:p>
                      <a:pPr algn="l" fontAlgn="t"/>
                      <a:r>
                        <a:rPr lang="en-US" sz="1100" b="0" i="0" u="none" strike="noStrike">
                          <a:solidFill>
                            <a:srgbClr val="000000"/>
                          </a:solidFill>
                          <a:effectLst/>
                          <a:latin typeface="+mn-lt"/>
                        </a:rPr>
                        <a:t>94100013</a:t>
                      </a:r>
                    </a:p>
                  </a:txBody>
                  <a:tcPr>
                    <a:solidFill>
                      <a:schemeClr val="bg2"/>
                    </a:solidFill>
                  </a:tcPr>
                </a:tc>
                <a:tc>
                  <a:txBody>
                    <a:bodyPr/>
                    <a:lstStyle/>
                    <a:p>
                      <a:pPr algn="l" fontAlgn="t"/>
                      <a:r>
                        <a:rPr lang="en-US" sz="1100" b="0" u="none" strike="noStrike">
                          <a:effectLst/>
                          <a:latin typeface="+mn-lt"/>
                        </a:rPr>
                        <a:t>PLAST cosmetic ring used in flush ceiling mount. Used with frame rail.</a:t>
                      </a:r>
                      <a:endParaRPr lang="en-US" sz="1100" b="0" i="0" u="none" strike="noStrike">
                        <a:solidFill>
                          <a:srgbClr val="000000"/>
                        </a:solidFill>
                        <a:effectLst/>
                        <a:latin typeface="+mn-lt"/>
                      </a:endParaRPr>
                    </a:p>
                  </a:txBody>
                  <a:tcPr>
                    <a:solidFill>
                      <a:schemeClr val="bg2"/>
                    </a:solidFill>
                  </a:tcPr>
                </a:tc>
                <a:extLst>
                  <a:ext uri="{0D108BD9-81ED-4DB2-BD59-A6C34878D82A}">
                    <a16:rowId xmlns:a16="http://schemas.microsoft.com/office/drawing/2014/main" val="2781321483"/>
                  </a:ext>
                </a:extLst>
              </a:tr>
              <a:tr h="722604">
                <a:tc>
                  <a:txBody>
                    <a:bodyPr/>
                    <a:lstStyle/>
                    <a:p>
                      <a:pPr algn="l" fontAlgn="t"/>
                      <a:r>
                        <a:rPr lang="en-US" sz="1100" b="0" u="none" strike="noStrike">
                          <a:solidFill>
                            <a:schemeClr val="bg1"/>
                          </a:solidFill>
                          <a:effectLst/>
                          <a:latin typeface="+mn-lt"/>
                        </a:rPr>
                        <a:t>SMART HOPPING® 2.0 Cosmetic cover</a:t>
                      </a:r>
                      <a:endParaRPr lang="en-US" sz="1100" b="0" i="0" u="none" strike="noStrike">
                        <a:solidFill>
                          <a:schemeClr val="bg1"/>
                        </a:solidFill>
                        <a:effectLst/>
                        <a:latin typeface="+mn-lt"/>
                      </a:endParaRPr>
                    </a:p>
                  </a:txBody>
                  <a:tcPr>
                    <a:solidFill>
                      <a:schemeClr val="tx2"/>
                    </a:solidFill>
                  </a:tcPr>
                </a:tc>
                <a:tc>
                  <a:txBody>
                    <a:bodyPr/>
                    <a:lstStyle/>
                    <a:p>
                      <a:pPr algn="l" fontAlgn="b"/>
                      <a:br>
                        <a:rPr lang="en-US" sz="1100" b="0" u="none" strike="noStrike">
                          <a:effectLst/>
                          <a:latin typeface="+mn-lt"/>
                        </a:rPr>
                      </a:br>
                      <a:endParaRPr lang="en-US" sz="1100" b="0" i="0" u="none" strike="noStrike">
                        <a:solidFill>
                          <a:srgbClr val="000000"/>
                        </a:solidFill>
                        <a:effectLst/>
                        <a:latin typeface="+mn-lt"/>
                      </a:endParaRPr>
                    </a:p>
                  </a:txBody>
                  <a:tcPr>
                    <a:solidFill>
                      <a:schemeClr val="bg2"/>
                    </a:solidFill>
                  </a:tcPr>
                </a:tc>
                <a:tc>
                  <a:txBody>
                    <a:bodyPr/>
                    <a:lstStyle/>
                    <a:p>
                      <a:pPr algn="l" fontAlgn="t"/>
                      <a:r>
                        <a:rPr lang="en-US" sz="1100" b="0" i="0" u="none" strike="noStrike">
                          <a:solidFill>
                            <a:srgbClr val="000000"/>
                          </a:solidFill>
                          <a:effectLst/>
                          <a:latin typeface="+mn-lt"/>
                        </a:rPr>
                        <a:t>94100014</a:t>
                      </a:r>
                    </a:p>
                  </a:txBody>
                  <a:tcPr>
                    <a:solidFill>
                      <a:schemeClr val="bg2"/>
                    </a:solidFill>
                  </a:tcPr>
                </a:tc>
                <a:tc>
                  <a:txBody>
                    <a:bodyPr/>
                    <a:lstStyle/>
                    <a:p>
                      <a:pPr algn="l" fontAlgn="t"/>
                      <a:r>
                        <a:rPr lang="en-US" sz="1100" b="0" u="none" strike="noStrike">
                          <a:effectLst/>
                          <a:latin typeface="+mn-lt"/>
                        </a:rPr>
                        <a:t>Cosmetic plastic cover. Can be used with frame rail for below ceiling mount or with the default wall mount to conceal cabling.</a:t>
                      </a:r>
                      <a:endParaRPr lang="en-US" sz="1100" b="0" i="0" u="none" strike="noStrike">
                        <a:solidFill>
                          <a:srgbClr val="000000"/>
                        </a:solidFill>
                        <a:effectLst/>
                        <a:latin typeface="+mn-lt"/>
                      </a:endParaRPr>
                    </a:p>
                  </a:txBody>
                  <a:tcPr>
                    <a:solidFill>
                      <a:schemeClr val="bg2"/>
                    </a:solidFill>
                  </a:tcPr>
                </a:tc>
                <a:extLst>
                  <a:ext uri="{0D108BD9-81ED-4DB2-BD59-A6C34878D82A}">
                    <a16:rowId xmlns:a16="http://schemas.microsoft.com/office/drawing/2014/main" val="1706461954"/>
                  </a:ext>
                </a:extLst>
              </a:tr>
            </a:tbl>
          </a:graphicData>
        </a:graphic>
      </p:graphicFrame>
      <p:sp>
        <p:nvSpPr>
          <p:cNvPr id="2" name="Title 1">
            <a:extLst>
              <a:ext uri="{FF2B5EF4-FFF2-40B4-BE49-F238E27FC236}">
                <a16:creationId xmlns:a16="http://schemas.microsoft.com/office/drawing/2014/main" id="{4C170AE9-24D2-44F6-13D6-0619DC4E1CA8}"/>
              </a:ext>
            </a:extLst>
          </p:cNvPr>
          <p:cNvSpPr>
            <a:spLocks noGrp="1"/>
          </p:cNvSpPr>
          <p:nvPr>
            <p:ph type="title"/>
          </p:nvPr>
        </p:nvSpPr>
        <p:spPr/>
        <p:txBody>
          <a:bodyPr vert="horz"/>
          <a:lstStyle/>
          <a:p>
            <a:r>
              <a:rPr lang="en-US"/>
              <a:t>Ordering: Product numbers and options</a:t>
            </a:r>
          </a:p>
        </p:txBody>
      </p:sp>
      <p:pic>
        <p:nvPicPr>
          <p:cNvPr id="6" name="Picture 5">
            <a:extLst>
              <a:ext uri="{FF2B5EF4-FFF2-40B4-BE49-F238E27FC236}">
                <a16:creationId xmlns:a16="http://schemas.microsoft.com/office/drawing/2014/main" id="{71BBEA0E-B9DB-CE78-2556-7FC16C57C08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22954" y="3515659"/>
            <a:ext cx="1135657" cy="684000"/>
          </a:xfrm>
          <a:prstGeom prst="roundRect">
            <a:avLst>
              <a:gd name="adj" fmla="val 8594"/>
            </a:avLst>
          </a:prstGeom>
          <a:solidFill>
            <a:srgbClr val="FFFFFF">
              <a:shade val="85000"/>
            </a:srgbClr>
          </a:solidFill>
          <a:ln>
            <a:noFill/>
          </a:ln>
          <a:effectLst/>
        </p:spPr>
      </p:pic>
      <p:pic>
        <p:nvPicPr>
          <p:cNvPr id="7" name="Picture 6">
            <a:extLst>
              <a:ext uri="{FF2B5EF4-FFF2-40B4-BE49-F238E27FC236}">
                <a16:creationId xmlns:a16="http://schemas.microsoft.com/office/drawing/2014/main" id="{EB78AE3B-5432-4143-C1C3-3862EFEF0F1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41325" y="4262867"/>
            <a:ext cx="898913" cy="684000"/>
          </a:xfrm>
          <a:prstGeom prst="roundRect">
            <a:avLst>
              <a:gd name="adj" fmla="val 8594"/>
            </a:avLst>
          </a:prstGeom>
          <a:solidFill>
            <a:srgbClr val="FFFFFF">
              <a:shade val="85000"/>
            </a:srgbClr>
          </a:solidFill>
          <a:ln>
            <a:noFill/>
          </a:ln>
          <a:effectLst/>
        </p:spPr>
      </p:pic>
      <p:pic>
        <p:nvPicPr>
          <p:cNvPr id="8" name="Picture 7">
            <a:extLst>
              <a:ext uri="{FF2B5EF4-FFF2-40B4-BE49-F238E27FC236}">
                <a16:creationId xmlns:a16="http://schemas.microsoft.com/office/drawing/2014/main" id="{7241D232-0722-FBBF-E533-7FB183747DD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81294" y="5041679"/>
            <a:ext cx="1018973" cy="684000"/>
          </a:xfrm>
          <a:prstGeom prst="roundRect">
            <a:avLst>
              <a:gd name="adj" fmla="val 8594"/>
            </a:avLst>
          </a:prstGeom>
          <a:solidFill>
            <a:srgbClr val="FFFFFF">
              <a:shade val="85000"/>
            </a:srgbClr>
          </a:solidFill>
          <a:ln>
            <a:noFill/>
          </a:ln>
          <a:effectLst/>
        </p:spPr>
      </p:pic>
      <p:sp>
        <p:nvSpPr>
          <p:cNvPr id="11" name="Slide Number Placeholder 10">
            <a:extLst>
              <a:ext uri="{FF2B5EF4-FFF2-40B4-BE49-F238E27FC236}">
                <a16:creationId xmlns:a16="http://schemas.microsoft.com/office/drawing/2014/main" id="{54DC5549-F3FB-178A-583B-943FD86F31CB}"/>
              </a:ext>
            </a:extLst>
          </p:cNvPr>
          <p:cNvSpPr>
            <a:spLocks noGrp="1"/>
          </p:cNvSpPr>
          <p:nvPr>
            <p:ph type="sldNum" sz="quarter" idx="4"/>
          </p:nvPr>
        </p:nvSpPr>
        <p:spPr/>
        <p:txBody>
          <a:bodyPr/>
          <a:lstStyle/>
          <a:p>
            <a:fld id="{24C8C45C-947F-4981-8B3F-4F32E973C901}" type="slidenum">
              <a:rPr lang="en-US" sz="800" smtClean="0"/>
              <a:pPr/>
              <a:t>43</a:t>
            </a:fld>
            <a:endParaRPr lang="en-US"/>
          </a:p>
        </p:txBody>
      </p:sp>
      <p:sp>
        <p:nvSpPr>
          <p:cNvPr id="12" name="Footer Placeholder 11">
            <a:extLst>
              <a:ext uri="{FF2B5EF4-FFF2-40B4-BE49-F238E27FC236}">
                <a16:creationId xmlns:a16="http://schemas.microsoft.com/office/drawing/2014/main" id="{0BBAFCDB-D350-009A-2C8B-C269540BF2C9}"/>
              </a:ext>
            </a:extLst>
          </p:cNvPr>
          <p:cNvSpPr>
            <a:spLocks noGrp="1"/>
          </p:cNvSpPr>
          <p:nvPr>
            <p:ph type="ftr" sz="quarter" idx="3"/>
          </p:nvPr>
        </p:nvSpPr>
        <p:spPr/>
        <p:txBody>
          <a:bodyPr/>
          <a:lstStyle/>
          <a:p>
            <a:r>
              <a:rPr lang="en-US"/>
              <a:t>Confidential</a:t>
            </a:r>
          </a:p>
        </p:txBody>
      </p:sp>
      <p:pic>
        <p:nvPicPr>
          <p:cNvPr id="15" name="Picture 14">
            <a:extLst>
              <a:ext uri="{FF2B5EF4-FFF2-40B4-BE49-F238E27FC236}">
                <a16:creationId xmlns:a16="http://schemas.microsoft.com/office/drawing/2014/main" id="{28BCE735-2211-D2F3-9553-F264C7EBCF7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10837" y="1810210"/>
            <a:ext cx="1154847" cy="684000"/>
          </a:xfrm>
          <a:prstGeom prst="roundRect">
            <a:avLst>
              <a:gd name="adj" fmla="val 8594"/>
            </a:avLst>
          </a:prstGeom>
          <a:solidFill>
            <a:srgbClr val="FFFFFF">
              <a:shade val="85000"/>
            </a:srgbClr>
          </a:solidFill>
          <a:ln>
            <a:noFill/>
          </a:ln>
          <a:effectLst/>
        </p:spPr>
      </p:pic>
      <p:sp>
        <p:nvSpPr>
          <p:cNvPr id="4" name="TextBox 3">
            <a:extLst>
              <a:ext uri="{FF2B5EF4-FFF2-40B4-BE49-F238E27FC236}">
                <a16:creationId xmlns:a16="http://schemas.microsoft.com/office/drawing/2014/main" id="{508864D5-B7D3-72E4-8F1A-D9F1DE198903}"/>
              </a:ext>
            </a:extLst>
          </p:cNvPr>
          <p:cNvSpPr txBox="1"/>
          <p:nvPr/>
        </p:nvSpPr>
        <p:spPr>
          <a:xfrm>
            <a:off x="442912" y="5935717"/>
            <a:ext cx="5768702" cy="169277"/>
          </a:xfrm>
          <a:prstGeom prst="rect">
            <a:avLst/>
          </a:prstGeom>
          <a:noFill/>
        </p:spPr>
        <p:txBody>
          <a:bodyPr wrap="square" lIns="0" tIns="0" rIns="0" bIns="0" rtlCol="0">
            <a:spAutoFit/>
          </a:bodyPr>
          <a:lstStyle/>
          <a:p>
            <a:r>
              <a:rPr lang="en-US" sz="1100"/>
              <a:t>*Only available for the US and Canadian markets.</a:t>
            </a:r>
            <a:endParaRPr lang="en-DK" sz="1100" err="1"/>
          </a:p>
        </p:txBody>
      </p:sp>
    </p:spTree>
    <p:custDataLst>
      <p:tags r:id="rId1"/>
    </p:custDataLst>
    <p:extLst>
      <p:ext uri="{BB962C8B-B14F-4D97-AF65-F5344CB8AC3E}">
        <p14:creationId xmlns:p14="http://schemas.microsoft.com/office/powerpoint/2010/main" val="456719970"/>
      </p:ext>
    </p:extLst>
  </p:cSld>
  <p:clrMapOvr>
    <a:masterClrMapping/>
  </p:clrMapOvr>
  <p:extLst>
    <p:ext uri="{6950BFC3-D8DA-4A85-94F7-54DA5524770B}">
      <p188:commentRel xmlns:p188="http://schemas.microsoft.com/office/powerpoint/2018/8/main" r:id="rId4"/>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1700A35A-980E-7CE8-4E25-CCF667CFEA92}"/>
              </a:ext>
            </a:extLst>
          </p:cNvPr>
          <p:cNvGraphicFramePr>
            <a:graphicFrameLocks noChangeAspect="1"/>
          </p:cNvGraphicFramePr>
          <p:nvPr>
            <p:custDataLst>
              <p:tags r:id="rId2"/>
            </p:custDataLst>
            <p:extLst>
              <p:ext uri="{D42A27DB-BD31-4B8C-83A1-F6EECF244321}">
                <p14:modId xmlns:p14="http://schemas.microsoft.com/office/powerpoint/2010/main" val="25600830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18" name="think-cell data - do not delete" hidden="1">
                        <a:extLst>
                          <a:ext uri="{FF2B5EF4-FFF2-40B4-BE49-F238E27FC236}">
                            <a16:creationId xmlns:a16="http://schemas.microsoft.com/office/drawing/2014/main" id="{1700A35A-980E-7CE8-4E25-CCF667CFEA9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170AE9-24D2-44F6-13D6-0619DC4E1CA8}"/>
              </a:ext>
            </a:extLst>
          </p:cNvPr>
          <p:cNvSpPr>
            <a:spLocks noGrp="1"/>
          </p:cNvSpPr>
          <p:nvPr>
            <p:ph type="title"/>
          </p:nvPr>
        </p:nvSpPr>
        <p:spPr/>
        <p:txBody>
          <a:bodyPr vert="horz"/>
          <a:lstStyle/>
          <a:p>
            <a:r>
              <a:rPr lang="en-US"/>
              <a:t>Ordering: SMART HOPPING® 2.0 Access Point mounting alternatives</a:t>
            </a:r>
          </a:p>
        </p:txBody>
      </p:sp>
      <p:graphicFrame>
        <p:nvGraphicFramePr>
          <p:cNvPr id="3" name="Table 2">
            <a:extLst>
              <a:ext uri="{FF2B5EF4-FFF2-40B4-BE49-F238E27FC236}">
                <a16:creationId xmlns:a16="http://schemas.microsoft.com/office/drawing/2014/main" id="{8FC9130F-FC2B-88D1-2129-A94169CCE1A0}"/>
              </a:ext>
            </a:extLst>
          </p:cNvPr>
          <p:cNvGraphicFramePr>
            <a:graphicFrameLocks noGrp="1"/>
          </p:cNvGraphicFramePr>
          <p:nvPr>
            <p:extLst>
              <p:ext uri="{D42A27DB-BD31-4B8C-83A1-F6EECF244321}">
                <p14:modId xmlns:p14="http://schemas.microsoft.com/office/powerpoint/2010/main" val="2565944572"/>
              </p:ext>
            </p:extLst>
          </p:nvPr>
        </p:nvGraphicFramePr>
        <p:xfrm>
          <a:off x="442915" y="1306397"/>
          <a:ext cx="11306173" cy="5083672"/>
        </p:xfrm>
        <a:graphic>
          <a:graphicData uri="http://schemas.openxmlformats.org/drawingml/2006/table">
            <a:tbl>
              <a:tblPr>
                <a:tableStyleId>{5C22544A-7EE6-4342-B048-85BDC9FD1C3A}</a:tableStyleId>
              </a:tblPr>
              <a:tblGrid>
                <a:gridCol w="1656961">
                  <a:extLst>
                    <a:ext uri="{9D8B030D-6E8A-4147-A177-3AD203B41FA5}">
                      <a16:colId xmlns:a16="http://schemas.microsoft.com/office/drawing/2014/main" val="1882049959"/>
                    </a:ext>
                  </a:extLst>
                </a:gridCol>
                <a:gridCol w="2753984">
                  <a:extLst>
                    <a:ext uri="{9D8B030D-6E8A-4147-A177-3AD203B41FA5}">
                      <a16:colId xmlns:a16="http://schemas.microsoft.com/office/drawing/2014/main" val="2020857050"/>
                    </a:ext>
                  </a:extLst>
                </a:gridCol>
                <a:gridCol w="1255684">
                  <a:extLst>
                    <a:ext uri="{9D8B030D-6E8A-4147-A177-3AD203B41FA5}">
                      <a16:colId xmlns:a16="http://schemas.microsoft.com/office/drawing/2014/main" val="3978661772"/>
                    </a:ext>
                  </a:extLst>
                </a:gridCol>
                <a:gridCol w="2819772">
                  <a:extLst>
                    <a:ext uri="{9D8B030D-6E8A-4147-A177-3AD203B41FA5}">
                      <a16:colId xmlns:a16="http://schemas.microsoft.com/office/drawing/2014/main" val="159941628"/>
                    </a:ext>
                  </a:extLst>
                </a:gridCol>
                <a:gridCol w="2819772">
                  <a:extLst>
                    <a:ext uri="{9D8B030D-6E8A-4147-A177-3AD203B41FA5}">
                      <a16:colId xmlns:a16="http://schemas.microsoft.com/office/drawing/2014/main" val="4057471879"/>
                    </a:ext>
                  </a:extLst>
                </a:gridCol>
              </a:tblGrid>
              <a:tr h="255751">
                <a:tc gridSpan="2">
                  <a:txBody>
                    <a:bodyPr/>
                    <a:lstStyle/>
                    <a:p>
                      <a:pPr algn="l" fontAlgn="t"/>
                      <a:endParaRPr lang="en-US" sz="1100" b="0" i="0" u="none" strike="noStrike">
                        <a:solidFill>
                          <a:schemeClr val="bg1"/>
                        </a:solidFill>
                        <a:effectLst/>
                        <a:latin typeface="+mn-lt"/>
                      </a:endParaRPr>
                    </a:p>
                  </a:txBody>
                  <a:tcPr>
                    <a:solidFill>
                      <a:schemeClr val="tx2"/>
                    </a:solidFill>
                  </a:tcPr>
                </a:tc>
                <a:tc hMerge="1">
                  <a:txBody>
                    <a:bodyPr/>
                    <a:lstStyle/>
                    <a:p>
                      <a:endParaRPr lang="en-US"/>
                    </a:p>
                  </a:txBody>
                  <a:tcPr/>
                </a:tc>
                <a:tc>
                  <a:txBody>
                    <a:bodyPr/>
                    <a:lstStyle/>
                    <a:p>
                      <a:pPr marL="0" marR="0" lvl="0" indent="0" algn="l" defTabSz="493732" rtl="0" eaLnBrk="1" fontAlgn="t" latinLnBrk="0" hangingPunct="1">
                        <a:lnSpc>
                          <a:spcPct val="100000"/>
                        </a:lnSpc>
                        <a:spcBef>
                          <a:spcPts val="0"/>
                        </a:spcBef>
                        <a:spcAft>
                          <a:spcPts val="0"/>
                        </a:spcAft>
                        <a:buClrTx/>
                        <a:buSzTx/>
                        <a:buFontTx/>
                        <a:buNone/>
                        <a:tabLst/>
                        <a:defRPr/>
                      </a:pPr>
                      <a:r>
                        <a:rPr lang="en-US" sz="1100" b="0" i="0" u="none" strike="noStrike">
                          <a:solidFill>
                            <a:schemeClr val="bg1"/>
                          </a:solidFill>
                          <a:effectLst/>
                          <a:latin typeface="+mn-lt"/>
                        </a:rPr>
                        <a:t>Product number</a:t>
                      </a:r>
                    </a:p>
                  </a:txBody>
                  <a:tcPr>
                    <a:solidFill>
                      <a:schemeClr val="tx2"/>
                    </a:solidFill>
                  </a:tcPr>
                </a:tc>
                <a:tc gridSpan="2">
                  <a:txBody>
                    <a:bodyPr/>
                    <a:lstStyle/>
                    <a:p>
                      <a:r>
                        <a:rPr lang="en-US" sz="1100" b="0">
                          <a:solidFill>
                            <a:schemeClr val="bg2"/>
                          </a:solidFill>
                          <a:latin typeface="+mn-lt"/>
                        </a:rPr>
                        <a:t>Description and image</a:t>
                      </a:r>
                      <a:endParaRPr lang="en-US"/>
                    </a:p>
                  </a:txBody>
                  <a:tcPr>
                    <a:solidFill>
                      <a:schemeClr val="tx2"/>
                    </a:solidFill>
                  </a:tcPr>
                </a:tc>
                <a:tc hMerge="1">
                  <a:txBody>
                    <a:bodyPr/>
                    <a:lstStyle/>
                    <a:p>
                      <a:endParaRPr lang="en-US"/>
                    </a:p>
                  </a:txBody>
                  <a:tcPr/>
                </a:tc>
                <a:extLst>
                  <a:ext uri="{0D108BD9-81ED-4DB2-BD59-A6C34878D82A}">
                    <a16:rowId xmlns:a16="http://schemas.microsoft.com/office/drawing/2014/main" val="3131706964"/>
                  </a:ext>
                </a:extLst>
              </a:tr>
              <a:tr h="882224">
                <a:tc>
                  <a:txBody>
                    <a:bodyPr/>
                    <a:lstStyle/>
                    <a:p>
                      <a:pPr marL="0" marR="0" lvl="0" indent="0" algn="l" defTabSz="493732" rtl="0" eaLnBrk="1" fontAlgn="t" latinLnBrk="0" hangingPunct="1">
                        <a:lnSpc>
                          <a:spcPct val="100000"/>
                        </a:lnSpc>
                        <a:spcBef>
                          <a:spcPts val="0"/>
                        </a:spcBef>
                        <a:spcAft>
                          <a:spcPts val="0"/>
                        </a:spcAft>
                        <a:buClrTx/>
                        <a:buSzTx/>
                        <a:buFontTx/>
                        <a:buNone/>
                        <a:tabLst/>
                        <a:defRPr/>
                      </a:pPr>
                      <a:r>
                        <a:rPr lang="en-US" sz="1100" b="0" u="none" strike="noStrike">
                          <a:solidFill>
                            <a:schemeClr val="bg1"/>
                          </a:solidFill>
                          <a:effectLst/>
                          <a:latin typeface="+mn-lt"/>
                        </a:rPr>
                        <a:t>Wall mount </a:t>
                      </a:r>
                      <a:endParaRPr lang="en-US" sz="1100" b="0" i="0" u="none" strike="noStrike">
                        <a:solidFill>
                          <a:schemeClr val="bg1"/>
                        </a:solidFill>
                        <a:effectLst/>
                        <a:latin typeface="+mn-lt"/>
                      </a:endParaRPr>
                    </a:p>
                  </a:txBody>
                  <a:tcPr>
                    <a:solidFill>
                      <a:schemeClr val="tx2"/>
                    </a:solidFill>
                  </a:tcPr>
                </a:tc>
                <a:tc>
                  <a:txBody>
                    <a:bodyPr/>
                    <a:lstStyle/>
                    <a:p>
                      <a:pPr marL="0" marR="0" lvl="0" indent="0" algn="l" defTabSz="493732" rtl="0" eaLnBrk="1" fontAlgn="t" latinLnBrk="0" hangingPunct="1">
                        <a:lnSpc>
                          <a:spcPct val="100000"/>
                        </a:lnSpc>
                        <a:spcBef>
                          <a:spcPts val="0"/>
                        </a:spcBef>
                        <a:spcAft>
                          <a:spcPts val="0"/>
                        </a:spcAft>
                        <a:buClrTx/>
                        <a:buSzTx/>
                        <a:buFontTx/>
                        <a:buNone/>
                        <a:tabLst/>
                        <a:defRPr/>
                      </a:pPr>
                      <a:endParaRPr lang="en-US" sz="1100" b="0" i="0" u="none" strike="noStrike">
                        <a:solidFill>
                          <a:schemeClr val="bg1"/>
                        </a:solidFill>
                        <a:effectLst/>
                        <a:latin typeface="+mn-lt"/>
                      </a:endParaRPr>
                    </a:p>
                  </a:txBody>
                  <a:tcPr>
                    <a:solidFill>
                      <a:schemeClr val="bg2"/>
                    </a:solidFill>
                  </a:tcPr>
                </a:tc>
                <a:tc>
                  <a:txBody>
                    <a:bodyPr/>
                    <a:lstStyle/>
                    <a:p>
                      <a:pPr algn="l" fontAlgn="t"/>
                      <a:r>
                        <a:rPr lang="en-US" sz="1100" b="0" u="none" strike="noStrike">
                          <a:effectLst/>
                          <a:latin typeface="+mn-lt"/>
                        </a:rPr>
                        <a:t>RTX3471</a:t>
                      </a:r>
                      <a:endParaRPr lang="en-US" sz="1100" b="0" i="0" u="none" strike="noStrike">
                        <a:solidFill>
                          <a:srgbClr val="000000"/>
                        </a:solidFill>
                        <a:effectLst/>
                        <a:latin typeface="+mn-lt"/>
                      </a:endParaRPr>
                    </a:p>
                  </a:txBody>
                  <a:tcPr>
                    <a:solidFill>
                      <a:schemeClr val="bg2"/>
                    </a:solidFill>
                  </a:tcPr>
                </a:tc>
                <a:tc gridSpan="2">
                  <a:txBody>
                    <a:bodyPr/>
                    <a:lstStyle/>
                    <a:p>
                      <a:pPr marL="0" marR="0" lvl="0" indent="0" algn="l" defTabSz="493732" rtl="0" eaLnBrk="1" fontAlgn="t" latinLnBrk="0" hangingPunct="1">
                        <a:lnSpc>
                          <a:spcPct val="100000"/>
                        </a:lnSpc>
                        <a:spcBef>
                          <a:spcPts val="0"/>
                        </a:spcBef>
                        <a:spcAft>
                          <a:spcPts val="0"/>
                        </a:spcAft>
                        <a:buClrTx/>
                        <a:buSzTx/>
                        <a:buFontTx/>
                        <a:buNone/>
                        <a:tabLst/>
                        <a:defRPr/>
                      </a:pPr>
                      <a:r>
                        <a:rPr lang="en-US" sz="1100" b="0" u="none" strike="noStrike">
                          <a:solidFill>
                            <a:schemeClr val="tx1"/>
                          </a:solidFill>
                          <a:effectLst/>
                          <a:latin typeface="+mn-lt"/>
                        </a:rPr>
                        <a:t>SMART HOPPING® 2.0 Access Point 2.4 GHz </a:t>
                      </a:r>
                    </a:p>
                    <a:p>
                      <a:pPr marL="360363" marR="0" lvl="0" indent="-179388" algn="l" defTabSz="493732" rtl="0" eaLnBrk="1" fontAlgn="t" latinLnBrk="0" hangingPunct="1">
                        <a:lnSpc>
                          <a:spcPct val="100000"/>
                        </a:lnSpc>
                        <a:spcBef>
                          <a:spcPts val="0"/>
                        </a:spcBef>
                        <a:spcAft>
                          <a:spcPts val="0"/>
                        </a:spcAft>
                        <a:buClrTx/>
                        <a:buSzTx/>
                        <a:buFont typeface="Avenir Next LT Pro" panose="020B0504020202020204" pitchFamily="34" charset="0"/>
                        <a:buChar char="›"/>
                        <a:tabLst/>
                        <a:defRPr/>
                      </a:pPr>
                      <a:r>
                        <a:rPr lang="en-US" sz="1100" b="0" u="none" strike="noStrike">
                          <a:solidFill>
                            <a:schemeClr val="tx1"/>
                          </a:solidFill>
                          <a:effectLst/>
                          <a:latin typeface="+mn-lt"/>
                        </a:rPr>
                        <a:t>Includes Access Point and wall mounting hardware</a:t>
                      </a:r>
                      <a:endParaRPr lang="en-US"/>
                    </a:p>
                  </a:txBody>
                  <a:tcPr>
                    <a:solidFill>
                      <a:schemeClr val="bg2"/>
                    </a:solidFill>
                  </a:tcPr>
                </a:tc>
                <a:tc hMerge="1">
                  <a:txBody>
                    <a:bodyPr/>
                    <a:lstStyle/>
                    <a:p>
                      <a:pPr algn="l" fontAlgn="t"/>
                      <a:endParaRPr lang="en-US" sz="1200" b="0" i="0" u="none" strike="noStrike">
                        <a:solidFill>
                          <a:srgbClr val="000000"/>
                        </a:solidFill>
                        <a:effectLst/>
                        <a:latin typeface="Calibri" panose="020F0502020204030204" pitchFamily="34" charset="0"/>
                      </a:endParaRPr>
                    </a:p>
                  </a:txBody>
                  <a:tcPr/>
                </a:tc>
                <a:extLst>
                  <a:ext uri="{0D108BD9-81ED-4DB2-BD59-A6C34878D82A}">
                    <a16:rowId xmlns:a16="http://schemas.microsoft.com/office/drawing/2014/main" val="1476879628"/>
                  </a:ext>
                </a:extLst>
              </a:tr>
              <a:tr h="413472">
                <a:tc gridSpan="2">
                  <a:txBody>
                    <a:bodyPr/>
                    <a:lstStyle/>
                    <a:p>
                      <a:pPr algn="l" fontAlgn="t"/>
                      <a:r>
                        <a:rPr lang="en-US" sz="1100" b="0" u="none" strike="noStrike">
                          <a:solidFill>
                            <a:schemeClr val="bg1"/>
                          </a:solidFill>
                          <a:effectLst/>
                          <a:latin typeface="+mn-lt"/>
                        </a:rPr>
                        <a:t>For this SMART HOPPING® 2.0 Access Point mounting alternative:</a:t>
                      </a:r>
                    </a:p>
                  </a:txBody>
                  <a:tcPr>
                    <a:solidFill>
                      <a:schemeClr val="tx2"/>
                    </a:solidFill>
                  </a:tcPr>
                </a:tc>
                <a:tc hMerge="1">
                  <a:txBody>
                    <a:bodyPr/>
                    <a:lstStyle/>
                    <a:p>
                      <a:endParaRPr lang="en-US"/>
                    </a:p>
                  </a:txBody>
                  <a:tcPr/>
                </a:tc>
                <a:tc gridSpan="3">
                  <a:txBody>
                    <a:bodyPr/>
                    <a:lstStyle/>
                    <a:p>
                      <a:pPr marL="0" marR="0" lvl="0" indent="0" algn="l" defTabSz="493732" rtl="0" eaLnBrk="1" fontAlgn="t" latinLnBrk="0" hangingPunct="1">
                        <a:lnSpc>
                          <a:spcPct val="100000"/>
                        </a:lnSpc>
                        <a:spcBef>
                          <a:spcPts val="0"/>
                        </a:spcBef>
                        <a:spcAft>
                          <a:spcPts val="0"/>
                        </a:spcAft>
                        <a:buClrTx/>
                        <a:buSzTx/>
                        <a:buFontTx/>
                        <a:buNone/>
                        <a:tabLst/>
                        <a:defRPr/>
                      </a:pPr>
                      <a:r>
                        <a:rPr lang="en-US" sz="1100" b="0" u="none" strike="noStrike">
                          <a:solidFill>
                            <a:schemeClr val="bg1"/>
                          </a:solidFill>
                          <a:effectLst/>
                          <a:latin typeface="+mn-lt"/>
                        </a:rPr>
                        <a:t>Order these SMART HOPPING® 2.0 Installation Material product options:</a:t>
                      </a:r>
                      <a:endParaRPr lang="en-US" sz="1100" b="0" i="0" u="none" strike="noStrike">
                        <a:solidFill>
                          <a:schemeClr val="bg1"/>
                        </a:solidFill>
                        <a:effectLst/>
                        <a:latin typeface="+mn-lt"/>
                      </a:endParaRPr>
                    </a:p>
                  </a:txBody>
                  <a:tcPr>
                    <a:solidFill>
                      <a:schemeClr val="tx2"/>
                    </a:solidFill>
                  </a:tcPr>
                </a:tc>
                <a:tc hMerge="1">
                  <a:txBody>
                    <a:bodyPr/>
                    <a:lstStyle/>
                    <a:p>
                      <a:endParaRPr lang="en-US"/>
                    </a:p>
                  </a:txBody>
                  <a:tcPr/>
                </a:tc>
                <a:tc hMerge="1">
                  <a:txBody>
                    <a:bodyPr/>
                    <a:lstStyle/>
                    <a:p>
                      <a:pPr algn="l" fontAlgn="t"/>
                      <a:endParaRPr lang="en-US" sz="1200" b="1" i="0" u="none" strike="noStrike">
                        <a:solidFill>
                          <a:schemeClr val="bg1"/>
                        </a:solidFill>
                        <a:effectLst/>
                        <a:latin typeface="Calibri" panose="020F0502020204030204" pitchFamily="34" charset="0"/>
                      </a:endParaRPr>
                    </a:p>
                  </a:txBody>
                  <a:tcPr>
                    <a:solidFill>
                      <a:srgbClr val="0B2265"/>
                    </a:solidFill>
                  </a:tcPr>
                </a:tc>
                <a:extLst>
                  <a:ext uri="{0D108BD9-81ED-4DB2-BD59-A6C34878D82A}">
                    <a16:rowId xmlns:a16="http://schemas.microsoft.com/office/drawing/2014/main" val="3287300407"/>
                  </a:ext>
                </a:extLst>
              </a:tr>
              <a:tr h="882224">
                <a:tc>
                  <a:txBody>
                    <a:bodyPr/>
                    <a:lstStyle/>
                    <a:p>
                      <a:pPr algn="l" fontAlgn="t"/>
                      <a:r>
                        <a:rPr lang="en-US" sz="1100" b="0" u="none" strike="noStrike">
                          <a:solidFill>
                            <a:schemeClr val="bg1"/>
                          </a:solidFill>
                          <a:effectLst/>
                          <a:latin typeface="+mn-lt"/>
                        </a:rPr>
                        <a:t>Wall mount with cosmetic cover</a:t>
                      </a:r>
                      <a:endParaRPr lang="en-US" sz="1100" b="0" i="0" u="none" strike="noStrike">
                        <a:solidFill>
                          <a:schemeClr val="bg1"/>
                        </a:solidFill>
                        <a:effectLst/>
                        <a:latin typeface="+mn-lt"/>
                      </a:endParaRPr>
                    </a:p>
                  </a:txBody>
                  <a:tcPr>
                    <a:solidFill>
                      <a:schemeClr val="tx2"/>
                    </a:solidFill>
                  </a:tcPr>
                </a:tc>
                <a:tc>
                  <a:txBody>
                    <a:bodyPr/>
                    <a:lstStyle/>
                    <a:p>
                      <a:pPr algn="l" fontAlgn="t"/>
                      <a:br>
                        <a:rPr lang="en-US" sz="1100" b="0" u="none" strike="noStrike">
                          <a:effectLst/>
                          <a:latin typeface="+mn-lt"/>
                        </a:rPr>
                      </a:br>
                      <a:br>
                        <a:rPr lang="en-US" sz="1100" b="0" u="none" strike="noStrike">
                          <a:effectLst/>
                          <a:latin typeface="+mn-lt"/>
                        </a:rPr>
                      </a:br>
                      <a:br>
                        <a:rPr lang="en-US" sz="1100" b="0" u="none" strike="noStrike">
                          <a:effectLst/>
                          <a:latin typeface="+mn-lt"/>
                        </a:rPr>
                      </a:br>
                      <a:endParaRPr lang="en-US" sz="1100" b="0" i="0" u="none" strike="noStrike">
                        <a:solidFill>
                          <a:schemeClr val="bg1"/>
                        </a:solidFill>
                        <a:effectLst/>
                        <a:latin typeface="+mn-lt"/>
                      </a:endParaRPr>
                    </a:p>
                  </a:txBody>
                  <a:tcPr>
                    <a:solidFill>
                      <a:schemeClr val="bg2"/>
                    </a:solidFill>
                  </a:tcPr>
                </a:tc>
                <a:tc>
                  <a:txBody>
                    <a:bodyPr/>
                    <a:lstStyle/>
                    <a:p>
                      <a:pPr algn="l" fontAlgn="t"/>
                      <a:r>
                        <a:rPr lang="en-US" sz="1100" b="0" i="0" u="none" strike="noStrike">
                          <a:solidFill>
                            <a:srgbClr val="000000"/>
                          </a:solidFill>
                          <a:effectLst/>
                          <a:latin typeface="+mn-lt"/>
                        </a:rPr>
                        <a:t>94100014</a:t>
                      </a:r>
                    </a:p>
                  </a:txBody>
                  <a:tcPr>
                    <a:solidFill>
                      <a:schemeClr val="bg2"/>
                    </a:solidFill>
                  </a:tcPr>
                </a:tc>
                <a:tc>
                  <a:txBody>
                    <a:bodyPr/>
                    <a:lstStyle/>
                    <a:p>
                      <a:pPr algn="l" fontAlgn="t"/>
                      <a:r>
                        <a:rPr lang="en-US" sz="1100" b="0" u="none" strike="noStrike">
                          <a:effectLst/>
                          <a:latin typeface="+mn-lt"/>
                        </a:rPr>
                        <a:t>Cosmetic Cover, SMART HOPPING® 2.0 Access Point</a:t>
                      </a:r>
                      <a:endParaRPr lang="en-US" sz="1100" b="0" i="0" u="none" strike="noStrike">
                        <a:solidFill>
                          <a:srgbClr val="000000"/>
                        </a:solidFill>
                        <a:effectLst/>
                        <a:latin typeface="+mn-lt"/>
                      </a:endParaRPr>
                    </a:p>
                  </a:txBody>
                  <a:tcPr>
                    <a:solidFill>
                      <a:schemeClr val="bg2"/>
                    </a:solidFill>
                  </a:tcPr>
                </a:tc>
                <a:tc>
                  <a:txBody>
                    <a:bodyPr/>
                    <a:lstStyle/>
                    <a:p>
                      <a:pPr algn="l" fontAlgn="t"/>
                      <a:endParaRPr lang="en-US" sz="1100" b="0" i="0" u="none" strike="noStrike">
                        <a:solidFill>
                          <a:srgbClr val="000000"/>
                        </a:solidFill>
                        <a:effectLst/>
                        <a:latin typeface="+mn-lt"/>
                      </a:endParaRPr>
                    </a:p>
                  </a:txBody>
                  <a:tcPr>
                    <a:solidFill>
                      <a:schemeClr val="bg2"/>
                    </a:solidFill>
                  </a:tcPr>
                </a:tc>
                <a:extLst>
                  <a:ext uri="{0D108BD9-81ED-4DB2-BD59-A6C34878D82A}">
                    <a16:rowId xmlns:a16="http://schemas.microsoft.com/office/drawing/2014/main" val="3358634433"/>
                  </a:ext>
                </a:extLst>
              </a:tr>
              <a:tr h="882224">
                <a:tc>
                  <a:txBody>
                    <a:bodyPr/>
                    <a:lstStyle/>
                    <a:p>
                      <a:pPr algn="l" fontAlgn="t"/>
                      <a:r>
                        <a:rPr lang="en-US" sz="1100" b="0" u="none" strike="noStrike">
                          <a:solidFill>
                            <a:schemeClr val="bg1"/>
                          </a:solidFill>
                          <a:effectLst/>
                          <a:latin typeface="+mn-lt"/>
                        </a:rPr>
                        <a:t>Flush ceiling mount</a:t>
                      </a:r>
                      <a:endParaRPr lang="en-US" sz="1100" b="0" i="0" u="none" strike="noStrike">
                        <a:solidFill>
                          <a:schemeClr val="bg1"/>
                        </a:solidFill>
                        <a:effectLst/>
                        <a:latin typeface="+mn-lt"/>
                      </a:endParaRPr>
                    </a:p>
                  </a:txBody>
                  <a:tcPr>
                    <a:solidFill>
                      <a:schemeClr val="tx2"/>
                    </a:solidFill>
                  </a:tcPr>
                </a:tc>
                <a:tc>
                  <a:txBody>
                    <a:bodyPr/>
                    <a:lstStyle/>
                    <a:p>
                      <a:pPr algn="l" fontAlgn="t"/>
                      <a:br>
                        <a:rPr lang="en-US" sz="1100" b="0" u="none" strike="noStrike">
                          <a:effectLst/>
                          <a:latin typeface="+mn-lt"/>
                        </a:rPr>
                      </a:br>
                      <a:br>
                        <a:rPr lang="en-US" sz="1100" b="0" u="none" strike="noStrike">
                          <a:effectLst/>
                          <a:latin typeface="+mn-lt"/>
                        </a:rPr>
                      </a:br>
                      <a:br>
                        <a:rPr lang="en-US" sz="1100" b="0" u="none" strike="noStrike">
                          <a:effectLst/>
                          <a:latin typeface="+mn-lt"/>
                        </a:rPr>
                      </a:br>
                      <a:endParaRPr lang="en-US" sz="1100" b="0" i="0" u="none" strike="noStrike">
                        <a:solidFill>
                          <a:schemeClr val="bg1"/>
                        </a:solidFill>
                        <a:effectLst/>
                        <a:latin typeface="+mn-lt"/>
                      </a:endParaRPr>
                    </a:p>
                  </a:txBody>
                  <a:tcPr>
                    <a:solidFill>
                      <a:schemeClr val="bg2"/>
                    </a:solidFill>
                  </a:tcPr>
                </a:tc>
                <a:tc>
                  <a:txBody>
                    <a:bodyPr/>
                    <a:lstStyle/>
                    <a:p>
                      <a:pPr algn="l" fontAlgn="t"/>
                      <a:r>
                        <a:rPr lang="en-US" sz="1100" b="0" i="0" u="none" strike="noStrike">
                          <a:solidFill>
                            <a:srgbClr val="000000"/>
                          </a:solidFill>
                          <a:effectLst/>
                          <a:latin typeface="+mn-lt"/>
                        </a:rPr>
                        <a:t>94100012* </a:t>
                      </a:r>
                    </a:p>
                    <a:p>
                      <a:pPr algn="l" fontAlgn="t"/>
                      <a:r>
                        <a:rPr lang="en-US" sz="1100" b="0" i="0" u="none" strike="noStrike">
                          <a:solidFill>
                            <a:srgbClr val="000000"/>
                          </a:solidFill>
                          <a:effectLst/>
                          <a:latin typeface="+mn-lt"/>
                        </a:rPr>
                        <a:t>+</a:t>
                      </a:r>
                    </a:p>
                    <a:p>
                      <a:pPr algn="l" fontAlgn="t"/>
                      <a:r>
                        <a:rPr lang="en-US" sz="1100" b="0" i="0" u="none" strike="noStrike">
                          <a:solidFill>
                            <a:srgbClr val="000000"/>
                          </a:solidFill>
                          <a:effectLst/>
                          <a:latin typeface="+mn-lt"/>
                        </a:rPr>
                        <a:t>94100013 </a:t>
                      </a:r>
                    </a:p>
                  </a:txBody>
                  <a:tcPr>
                    <a:solidFill>
                      <a:schemeClr val="bg2"/>
                    </a:solidFill>
                  </a:tcPr>
                </a:tc>
                <a:tc>
                  <a:txBody>
                    <a:bodyPr/>
                    <a:lstStyle/>
                    <a:p>
                      <a:pPr algn="l" fontAlgn="t"/>
                      <a:r>
                        <a:rPr lang="en-US" sz="1100" b="0" u="none" strike="noStrike">
                          <a:effectLst/>
                          <a:latin typeface="+mn-lt"/>
                        </a:rPr>
                        <a:t>Mounting Rail, SMART HOPPING® 2.0 Access Point</a:t>
                      </a:r>
                    </a:p>
                    <a:p>
                      <a:pPr algn="l" fontAlgn="t"/>
                      <a:r>
                        <a:rPr lang="en-US" sz="1100" b="0" u="none" strike="noStrike">
                          <a:effectLst/>
                          <a:latin typeface="+mn-lt"/>
                        </a:rPr>
                        <a:t> </a:t>
                      </a:r>
                      <a:endParaRPr lang="en-US" sz="1100" b="0" i="0" u="none" strike="noStrike">
                        <a:solidFill>
                          <a:srgbClr val="000000"/>
                        </a:solidFill>
                        <a:effectLst/>
                        <a:latin typeface="+mn-lt"/>
                      </a:endParaRPr>
                    </a:p>
                  </a:txBody>
                  <a:tcPr>
                    <a:solidFill>
                      <a:schemeClr val="bg2"/>
                    </a:solidFill>
                  </a:tcPr>
                </a:tc>
                <a:tc>
                  <a:txBody>
                    <a:bodyPr/>
                    <a:lstStyle/>
                    <a:p>
                      <a:pPr algn="l" fontAlgn="t"/>
                      <a:r>
                        <a:rPr lang="en-US" sz="1100" b="0" u="none" strike="noStrike">
                          <a:effectLst/>
                          <a:latin typeface="+mn-lt"/>
                        </a:rPr>
                        <a:t>Cosmetic Ring, SMART HOPPING® 2.0 Access Point</a:t>
                      </a:r>
                      <a:endParaRPr lang="en-US" sz="1100" b="0" i="0" u="none" strike="noStrike">
                        <a:solidFill>
                          <a:srgbClr val="000000"/>
                        </a:solidFill>
                        <a:effectLst/>
                        <a:latin typeface="+mn-lt"/>
                      </a:endParaRPr>
                    </a:p>
                  </a:txBody>
                  <a:tcPr>
                    <a:solidFill>
                      <a:schemeClr val="bg2"/>
                    </a:solidFill>
                  </a:tcPr>
                </a:tc>
                <a:extLst>
                  <a:ext uri="{0D108BD9-81ED-4DB2-BD59-A6C34878D82A}">
                    <a16:rowId xmlns:a16="http://schemas.microsoft.com/office/drawing/2014/main" val="3720397260"/>
                  </a:ext>
                </a:extLst>
              </a:tr>
              <a:tr h="882224">
                <a:tc>
                  <a:txBody>
                    <a:bodyPr/>
                    <a:lstStyle/>
                    <a:p>
                      <a:pPr algn="l" fontAlgn="t"/>
                      <a:r>
                        <a:rPr lang="en-US" sz="1100" b="0" u="none" strike="noStrike">
                          <a:solidFill>
                            <a:schemeClr val="bg1"/>
                          </a:solidFill>
                          <a:effectLst/>
                          <a:latin typeface="+mn-lt"/>
                        </a:rPr>
                        <a:t>Below ceiling mount</a:t>
                      </a:r>
                      <a:endParaRPr lang="en-US" sz="1100" b="0" i="0" u="none" strike="noStrike">
                        <a:solidFill>
                          <a:schemeClr val="bg1"/>
                        </a:solidFill>
                        <a:effectLst/>
                        <a:latin typeface="+mn-lt"/>
                      </a:endParaRPr>
                    </a:p>
                  </a:txBody>
                  <a:tcPr>
                    <a:solidFill>
                      <a:schemeClr val="tx2"/>
                    </a:solidFill>
                  </a:tcPr>
                </a:tc>
                <a:tc>
                  <a:txBody>
                    <a:bodyPr/>
                    <a:lstStyle/>
                    <a:p>
                      <a:pPr algn="l" fontAlgn="t"/>
                      <a:br>
                        <a:rPr lang="en-US" sz="1100" b="0" u="none" strike="noStrike">
                          <a:effectLst/>
                          <a:latin typeface="+mn-lt"/>
                        </a:rPr>
                      </a:br>
                      <a:br>
                        <a:rPr lang="en-US" sz="1100" b="0" u="none" strike="noStrike">
                          <a:effectLst/>
                          <a:latin typeface="+mn-lt"/>
                        </a:rPr>
                      </a:br>
                      <a:br>
                        <a:rPr lang="en-US" sz="1100" b="0" u="none" strike="noStrike">
                          <a:effectLst/>
                          <a:latin typeface="+mn-lt"/>
                        </a:rPr>
                      </a:br>
                      <a:endParaRPr lang="en-US" sz="1100" b="0" i="0" u="none" strike="noStrike">
                        <a:solidFill>
                          <a:schemeClr val="bg1"/>
                        </a:solidFill>
                        <a:effectLst/>
                        <a:latin typeface="+mn-lt"/>
                      </a:endParaRPr>
                    </a:p>
                  </a:txBody>
                  <a:tcPr>
                    <a:solidFill>
                      <a:schemeClr val="bg2"/>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mn-lt"/>
                        </a:rPr>
                        <a:t>94100012* </a:t>
                      </a:r>
                    </a:p>
                    <a:p>
                      <a:pPr algn="l" fontAlgn="t"/>
                      <a:endParaRPr lang="en-US" sz="1100" b="0" i="0" u="none" strike="noStrike">
                        <a:solidFill>
                          <a:srgbClr val="000000"/>
                        </a:solidFill>
                        <a:effectLst/>
                        <a:latin typeface="+mn-lt"/>
                      </a:endParaRPr>
                    </a:p>
                  </a:txBody>
                  <a:tcPr>
                    <a:solidFill>
                      <a:schemeClr val="bg2"/>
                    </a:solidFill>
                  </a:tcPr>
                </a:tc>
                <a:tc>
                  <a:txBody>
                    <a:bodyPr/>
                    <a:lstStyle/>
                    <a:p>
                      <a:pPr algn="l" fontAlgn="t"/>
                      <a:r>
                        <a:rPr lang="en-US" sz="1100" b="0" u="none" strike="noStrike">
                          <a:effectLst/>
                          <a:latin typeface="+mn-lt"/>
                        </a:rPr>
                        <a:t>Mounting Rail, SMART HOPPING® 2.0 Access Point </a:t>
                      </a:r>
                      <a:endParaRPr lang="en-US" sz="1100" b="0" i="0" u="none" strike="noStrike">
                        <a:solidFill>
                          <a:srgbClr val="000000"/>
                        </a:solidFill>
                        <a:effectLst/>
                        <a:latin typeface="+mn-lt"/>
                      </a:endParaRPr>
                    </a:p>
                  </a:txBody>
                  <a:tcPr>
                    <a:solidFill>
                      <a:schemeClr val="bg2"/>
                    </a:solidFill>
                  </a:tcPr>
                </a:tc>
                <a:tc>
                  <a:txBody>
                    <a:bodyPr/>
                    <a:lstStyle/>
                    <a:p>
                      <a:pPr algn="l" fontAlgn="t"/>
                      <a:endParaRPr lang="en-US" sz="1100" b="0" i="0" u="none" strike="noStrike">
                        <a:solidFill>
                          <a:srgbClr val="000000"/>
                        </a:solidFill>
                        <a:effectLst/>
                        <a:latin typeface="+mn-lt"/>
                      </a:endParaRPr>
                    </a:p>
                  </a:txBody>
                  <a:tcPr>
                    <a:solidFill>
                      <a:schemeClr val="bg2"/>
                    </a:solidFill>
                  </a:tcPr>
                </a:tc>
                <a:extLst>
                  <a:ext uri="{0D108BD9-81ED-4DB2-BD59-A6C34878D82A}">
                    <a16:rowId xmlns:a16="http://schemas.microsoft.com/office/drawing/2014/main" val="1621097829"/>
                  </a:ext>
                </a:extLst>
              </a:tr>
              <a:tr h="882224">
                <a:tc>
                  <a:txBody>
                    <a:bodyPr/>
                    <a:lstStyle/>
                    <a:p>
                      <a:pPr algn="l" fontAlgn="t"/>
                      <a:r>
                        <a:rPr lang="en-US" sz="1100" b="0" u="none" strike="noStrike">
                          <a:solidFill>
                            <a:schemeClr val="bg1"/>
                          </a:solidFill>
                          <a:effectLst/>
                          <a:latin typeface="+mn-lt"/>
                        </a:rPr>
                        <a:t>Below ceiling mount with cosmetic cover</a:t>
                      </a:r>
                      <a:endParaRPr lang="en-US" sz="1100" b="0" i="0" u="none" strike="noStrike">
                        <a:solidFill>
                          <a:schemeClr val="bg1"/>
                        </a:solidFill>
                        <a:effectLst/>
                        <a:latin typeface="+mn-lt"/>
                      </a:endParaRPr>
                    </a:p>
                  </a:txBody>
                  <a:tcPr>
                    <a:solidFill>
                      <a:schemeClr val="tx2"/>
                    </a:solidFill>
                  </a:tcPr>
                </a:tc>
                <a:tc>
                  <a:txBody>
                    <a:bodyPr/>
                    <a:lstStyle/>
                    <a:p>
                      <a:pPr algn="l" fontAlgn="t"/>
                      <a:br>
                        <a:rPr lang="en-US" sz="1100" b="0" u="none" strike="noStrike">
                          <a:effectLst/>
                          <a:latin typeface="+mn-lt"/>
                        </a:rPr>
                      </a:br>
                      <a:br>
                        <a:rPr lang="en-US" sz="1100" b="0" u="none" strike="noStrike">
                          <a:effectLst/>
                          <a:latin typeface="+mn-lt"/>
                        </a:rPr>
                      </a:br>
                      <a:br>
                        <a:rPr lang="en-US" sz="1100" b="0" u="none" strike="noStrike">
                          <a:effectLst/>
                          <a:latin typeface="+mn-lt"/>
                        </a:rPr>
                      </a:br>
                      <a:endParaRPr lang="en-US" sz="1100" b="0" i="0" u="none" strike="noStrike">
                        <a:solidFill>
                          <a:schemeClr val="bg1"/>
                        </a:solidFill>
                        <a:effectLst/>
                        <a:latin typeface="+mn-lt"/>
                      </a:endParaRPr>
                    </a:p>
                  </a:txBody>
                  <a:tcPr>
                    <a:solidFill>
                      <a:schemeClr val="bg2"/>
                    </a:solidFill>
                  </a:tcPr>
                </a:tc>
                <a:tc>
                  <a:txBody>
                    <a:bodyPr/>
                    <a:lstStyle/>
                    <a:p>
                      <a:pPr algn="l" fontAlgn="t"/>
                      <a:r>
                        <a:rPr lang="en-US" sz="1100" b="0" i="0" u="none" strike="noStrike">
                          <a:solidFill>
                            <a:srgbClr val="000000"/>
                          </a:solidFill>
                          <a:effectLst/>
                          <a:latin typeface="+mn-lt"/>
                        </a:rPr>
                        <a:t>94100012* </a:t>
                      </a:r>
                    </a:p>
                    <a:p>
                      <a:pPr algn="l" fontAlgn="t"/>
                      <a:r>
                        <a:rPr lang="en-US" sz="1100" b="0" i="0" u="none" strike="noStrike">
                          <a:solidFill>
                            <a:srgbClr val="000000"/>
                          </a:solidFill>
                          <a:effectLst/>
                          <a:latin typeface="+mn-lt"/>
                        </a:rPr>
                        <a:t>+</a:t>
                      </a:r>
                    </a:p>
                    <a:p>
                      <a:pPr algn="l" fontAlgn="t"/>
                      <a:r>
                        <a:rPr lang="en-US" sz="1100" b="0" i="0" u="none" strike="noStrike">
                          <a:solidFill>
                            <a:srgbClr val="000000"/>
                          </a:solidFill>
                          <a:effectLst/>
                          <a:latin typeface="+mn-lt"/>
                        </a:rPr>
                        <a:t>94100014 </a:t>
                      </a:r>
                    </a:p>
                  </a:txBody>
                  <a:tcPr>
                    <a:solidFill>
                      <a:schemeClr val="bg2"/>
                    </a:solidFill>
                  </a:tcPr>
                </a:tc>
                <a:tc>
                  <a:txBody>
                    <a:bodyPr/>
                    <a:lstStyle/>
                    <a:p>
                      <a:pPr algn="l" fontAlgn="t"/>
                      <a:r>
                        <a:rPr lang="en-US" sz="1100" b="0" u="none" strike="noStrike">
                          <a:effectLst/>
                          <a:latin typeface="+mn-lt"/>
                        </a:rPr>
                        <a:t>Mounting Rail, SMART HOPPING® 2.0 Access Point </a:t>
                      </a:r>
                      <a:br>
                        <a:rPr lang="en-US" sz="1100" b="0" u="none" strike="noStrike">
                          <a:effectLst/>
                          <a:latin typeface="+mn-lt"/>
                        </a:rPr>
                      </a:br>
                      <a:endParaRPr lang="en-US" sz="1100" b="0" i="0" u="none" strike="noStrike">
                        <a:solidFill>
                          <a:srgbClr val="000000"/>
                        </a:solidFill>
                        <a:effectLst/>
                        <a:latin typeface="+mn-lt"/>
                      </a:endParaRPr>
                    </a:p>
                  </a:txBody>
                  <a:tcPr>
                    <a:solidFill>
                      <a:schemeClr val="bg2"/>
                    </a:solidFill>
                  </a:tcPr>
                </a:tc>
                <a:tc>
                  <a:txBody>
                    <a:bodyPr/>
                    <a:lstStyle/>
                    <a:p>
                      <a:pPr algn="l" fontAlgn="t"/>
                      <a:r>
                        <a:rPr lang="en-US" sz="1100" b="0" u="none" strike="noStrike">
                          <a:effectLst/>
                          <a:latin typeface="+mn-lt"/>
                        </a:rPr>
                        <a:t>Cosmetic Cover, SMART HOPPING® 2.0 Access Point</a:t>
                      </a:r>
                      <a:endParaRPr lang="en-US" sz="1100" b="0" i="0" u="none" strike="noStrike">
                        <a:solidFill>
                          <a:srgbClr val="000000"/>
                        </a:solidFill>
                        <a:effectLst/>
                        <a:latin typeface="+mn-lt"/>
                      </a:endParaRPr>
                    </a:p>
                  </a:txBody>
                  <a:tcPr>
                    <a:solidFill>
                      <a:schemeClr val="bg2"/>
                    </a:solidFill>
                  </a:tcPr>
                </a:tc>
                <a:extLst>
                  <a:ext uri="{0D108BD9-81ED-4DB2-BD59-A6C34878D82A}">
                    <a16:rowId xmlns:a16="http://schemas.microsoft.com/office/drawing/2014/main" val="4084903097"/>
                  </a:ext>
                </a:extLst>
              </a:tr>
            </a:tbl>
          </a:graphicData>
        </a:graphic>
      </p:graphicFrame>
      <p:pic>
        <p:nvPicPr>
          <p:cNvPr id="5" name="Picture 4">
            <a:extLst>
              <a:ext uri="{FF2B5EF4-FFF2-40B4-BE49-F238E27FC236}">
                <a16:creationId xmlns:a16="http://schemas.microsoft.com/office/drawing/2014/main" id="{96DCA7A7-A788-C37A-E4B5-6D8BA68E842C}"/>
              </a:ext>
            </a:extLst>
          </p:cNvPr>
          <p:cNvPicPr/>
          <p:nvPr/>
        </p:nvPicPr>
        <p:blipFill>
          <a:blip r:embed="rId6"/>
          <a:stretch>
            <a:fillRect/>
          </a:stretch>
        </p:blipFill>
        <p:spPr>
          <a:xfrm>
            <a:off x="3241957" y="2937477"/>
            <a:ext cx="519112" cy="762000"/>
          </a:xfrm>
          <a:prstGeom prst="roundRect">
            <a:avLst>
              <a:gd name="adj" fmla="val 8594"/>
            </a:avLst>
          </a:prstGeom>
          <a:solidFill>
            <a:srgbClr val="FFFFFF">
              <a:shade val="85000"/>
            </a:srgbClr>
          </a:solidFill>
          <a:ln>
            <a:noFill/>
          </a:ln>
          <a:effectLst/>
        </p:spPr>
      </p:pic>
      <p:pic>
        <p:nvPicPr>
          <p:cNvPr id="6" name="Picture 5">
            <a:extLst>
              <a:ext uri="{FF2B5EF4-FFF2-40B4-BE49-F238E27FC236}">
                <a16:creationId xmlns:a16="http://schemas.microsoft.com/office/drawing/2014/main" id="{8F9F60F2-5550-EC6D-F51E-7D6E9DD80EF6}"/>
              </a:ext>
            </a:extLst>
          </p:cNvPr>
          <p:cNvPicPr/>
          <p:nvPr/>
        </p:nvPicPr>
        <p:blipFill>
          <a:blip r:embed="rId7"/>
          <a:stretch>
            <a:fillRect/>
          </a:stretch>
        </p:blipFill>
        <p:spPr>
          <a:xfrm>
            <a:off x="2899851" y="3839942"/>
            <a:ext cx="1203325" cy="762000"/>
          </a:xfrm>
          <a:prstGeom prst="roundRect">
            <a:avLst>
              <a:gd name="adj" fmla="val 8594"/>
            </a:avLst>
          </a:prstGeom>
          <a:solidFill>
            <a:srgbClr val="FFFFFF">
              <a:shade val="85000"/>
            </a:srgbClr>
          </a:solidFill>
          <a:ln>
            <a:noFill/>
          </a:ln>
          <a:effectLst/>
        </p:spPr>
      </p:pic>
      <p:pic>
        <p:nvPicPr>
          <p:cNvPr id="7" name="Picture 6">
            <a:extLst>
              <a:ext uri="{FF2B5EF4-FFF2-40B4-BE49-F238E27FC236}">
                <a16:creationId xmlns:a16="http://schemas.microsoft.com/office/drawing/2014/main" id="{9D25851C-2EA2-6F4A-EE65-C8AD8043BE46}"/>
              </a:ext>
            </a:extLst>
          </p:cNvPr>
          <p:cNvPicPr/>
          <p:nvPr/>
        </p:nvPicPr>
        <p:blipFill>
          <a:blip r:embed="rId8"/>
          <a:stretch>
            <a:fillRect/>
          </a:stretch>
        </p:blipFill>
        <p:spPr>
          <a:xfrm>
            <a:off x="2739514" y="4701109"/>
            <a:ext cx="1524000" cy="777875"/>
          </a:xfrm>
          <a:prstGeom prst="roundRect">
            <a:avLst>
              <a:gd name="adj" fmla="val 8594"/>
            </a:avLst>
          </a:prstGeom>
          <a:solidFill>
            <a:srgbClr val="FFFFFF">
              <a:shade val="85000"/>
            </a:srgbClr>
          </a:solidFill>
          <a:ln>
            <a:noFill/>
          </a:ln>
          <a:effectLst/>
        </p:spPr>
      </p:pic>
      <p:pic>
        <p:nvPicPr>
          <p:cNvPr id="8" name="Picture 7">
            <a:extLst>
              <a:ext uri="{FF2B5EF4-FFF2-40B4-BE49-F238E27FC236}">
                <a16:creationId xmlns:a16="http://schemas.microsoft.com/office/drawing/2014/main" id="{498E9B23-F143-DB9A-96E0-3C0DD333F120}"/>
              </a:ext>
            </a:extLst>
          </p:cNvPr>
          <p:cNvPicPr/>
          <p:nvPr/>
        </p:nvPicPr>
        <p:blipFill>
          <a:blip r:embed="rId9"/>
          <a:stretch>
            <a:fillRect/>
          </a:stretch>
        </p:blipFill>
        <p:spPr>
          <a:xfrm>
            <a:off x="2837146" y="5586189"/>
            <a:ext cx="1328737" cy="782637"/>
          </a:xfrm>
          <a:prstGeom prst="roundRect">
            <a:avLst>
              <a:gd name="adj" fmla="val 8594"/>
            </a:avLst>
          </a:prstGeom>
          <a:solidFill>
            <a:srgbClr val="FFFFFF">
              <a:shade val="85000"/>
            </a:srgbClr>
          </a:solidFill>
          <a:ln>
            <a:noFill/>
          </a:ln>
          <a:effectLst/>
        </p:spPr>
      </p:pic>
      <p:pic>
        <p:nvPicPr>
          <p:cNvPr id="9" name="Picture 8">
            <a:extLst>
              <a:ext uri="{FF2B5EF4-FFF2-40B4-BE49-F238E27FC236}">
                <a16:creationId xmlns:a16="http://schemas.microsoft.com/office/drawing/2014/main" id="{C80D1671-1950-B43D-8DC0-086D6DA181E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91026" y="4864862"/>
            <a:ext cx="1088039" cy="655320"/>
          </a:xfrm>
          <a:prstGeom prst="roundRect">
            <a:avLst>
              <a:gd name="adj" fmla="val 8594"/>
            </a:avLst>
          </a:prstGeom>
          <a:solidFill>
            <a:srgbClr val="FFFFFF">
              <a:shade val="85000"/>
            </a:srgbClr>
          </a:solidFill>
          <a:ln>
            <a:noFill/>
          </a:ln>
          <a:effectLst/>
        </p:spPr>
      </p:pic>
      <p:pic>
        <p:nvPicPr>
          <p:cNvPr id="10" name="Picture 9">
            <a:extLst>
              <a:ext uri="{FF2B5EF4-FFF2-40B4-BE49-F238E27FC236}">
                <a16:creationId xmlns:a16="http://schemas.microsoft.com/office/drawing/2014/main" id="{4B9C7630-F495-70BB-75AE-2301A37A73F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171297" y="4001331"/>
            <a:ext cx="804290" cy="612000"/>
          </a:xfrm>
          <a:prstGeom prst="roundRect">
            <a:avLst>
              <a:gd name="adj" fmla="val 8594"/>
            </a:avLst>
          </a:prstGeom>
          <a:solidFill>
            <a:srgbClr val="FFFFFF">
              <a:shade val="85000"/>
            </a:srgbClr>
          </a:solidFill>
          <a:ln>
            <a:noFill/>
          </a:ln>
          <a:effectLst/>
        </p:spPr>
      </p:pic>
      <p:pic>
        <p:nvPicPr>
          <p:cNvPr id="11" name="Picture 10">
            <a:extLst>
              <a:ext uri="{FF2B5EF4-FFF2-40B4-BE49-F238E27FC236}">
                <a16:creationId xmlns:a16="http://schemas.microsoft.com/office/drawing/2014/main" id="{6C4B06E1-7150-5898-A4D4-FD4A5AA4CD8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91026" y="3131820"/>
            <a:ext cx="885434" cy="594360"/>
          </a:xfrm>
          <a:prstGeom prst="roundRect">
            <a:avLst>
              <a:gd name="adj" fmla="val 8594"/>
            </a:avLst>
          </a:prstGeom>
          <a:solidFill>
            <a:srgbClr val="FFFFFF">
              <a:shade val="85000"/>
            </a:srgbClr>
          </a:solidFill>
          <a:ln>
            <a:noFill/>
          </a:ln>
          <a:effectLst/>
        </p:spPr>
      </p:pic>
      <p:pic>
        <p:nvPicPr>
          <p:cNvPr id="12" name="Picture 11">
            <a:extLst>
              <a:ext uri="{FF2B5EF4-FFF2-40B4-BE49-F238E27FC236}">
                <a16:creationId xmlns:a16="http://schemas.microsoft.com/office/drawing/2014/main" id="{46026005-9C1D-5EFC-0FBF-886962EB1D5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13466" y="5745207"/>
            <a:ext cx="1088039" cy="655320"/>
          </a:xfrm>
          <a:prstGeom prst="roundRect">
            <a:avLst>
              <a:gd name="adj" fmla="val 8594"/>
            </a:avLst>
          </a:prstGeom>
          <a:solidFill>
            <a:srgbClr val="FFFFFF">
              <a:shade val="85000"/>
            </a:srgbClr>
          </a:solidFill>
          <a:ln>
            <a:noFill/>
          </a:ln>
          <a:effectLst/>
        </p:spPr>
      </p:pic>
      <p:pic>
        <p:nvPicPr>
          <p:cNvPr id="13" name="Picture 12">
            <a:extLst>
              <a:ext uri="{FF2B5EF4-FFF2-40B4-BE49-F238E27FC236}">
                <a16:creationId xmlns:a16="http://schemas.microsoft.com/office/drawing/2014/main" id="{78F7E81A-80D3-3729-ABE2-EDC3F25119C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171297" y="5775983"/>
            <a:ext cx="885434" cy="594360"/>
          </a:xfrm>
          <a:prstGeom prst="roundRect">
            <a:avLst>
              <a:gd name="adj" fmla="val 8594"/>
            </a:avLst>
          </a:prstGeom>
          <a:solidFill>
            <a:srgbClr val="FFFFFF">
              <a:shade val="85000"/>
            </a:srgbClr>
          </a:solidFill>
          <a:ln>
            <a:noFill/>
          </a:ln>
          <a:effectLst/>
        </p:spPr>
      </p:pic>
      <p:pic>
        <p:nvPicPr>
          <p:cNvPr id="14" name="Picture 13">
            <a:extLst>
              <a:ext uri="{FF2B5EF4-FFF2-40B4-BE49-F238E27FC236}">
                <a16:creationId xmlns:a16="http://schemas.microsoft.com/office/drawing/2014/main" id="{81CF3730-7300-D4BD-93D6-1BCBD34D624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91026" y="3982325"/>
            <a:ext cx="1088039" cy="655320"/>
          </a:xfrm>
          <a:prstGeom prst="roundRect">
            <a:avLst>
              <a:gd name="adj" fmla="val 8594"/>
            </a:avLst>
          </a:prstGeom>
          <a:solidFill>
            <a:srgbClr val="FFFFFF">
              <a:shade val="85000"/>
            </a:srgbClr>
          </a:solidFill>
          <a:ln>
            <a:noFill/>
          </a:ln>
          <a:effectLst/>
        </p:spPr>
      </p:pic>
      <p:pic>
        <p:nvPicPr>
          <p:cNvPr id="15" name="Picture 14">
            <a:extLst>
              <a:ext uri="{FF2B5EF4-FFF2-40B4-BE49-F238E27FC236}">
                <a16:creationId xmlns:a16="http://schemas.microsoft.com/office/drawing/2014/main" id="{FC6317C0-AFCE-E7F4-58F7-474645A8AF0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127914" y="1723713"/>
            <a:ext cx="939175" cy="556260"/>
          </a:xfrm>
          <a:prstGeom prst="roundRect">
            <a:avLst>
              <a:gd name="adj" fmla="val 8594"/>
            </a:avLst>
          </a:prstGeom>
          <a:solidFill>
            <a:srgbClr val="FFFFFF">
              <a:shade val="85000"/>
            </a:srgbClr>
          </a:solidFill>
          <a:ln>
            <a:noFill/>
          </a:ln>
          <a:effectLst/>
        </p:spPr>
      </p:pic>
      <p:pic>
        <p:nvPicPr>
          <p:cNvPr id="16" name="Picture 15">
            <a:extLst>
              <a:ext uri="{FF2B5EF4-FFF2-40B4-BE49-F238E27FC236}">
                <a16:creationId xmlns:a16="http://schemas.microsoft.com/office/drawing/2014/main" id="{9C1F06F9-7373-73FE-B551-F6773A0B3FB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157960" y="1678284"/>
            <a:ext cx="585576" cy="712477"/>
          </a:xfrm>
          <a:prstGeom prst="roundRect">
            <a:avLst>
              <a:gd name="adj" fmla="val 8594"/>
            </a:avLst>
          </a:prstGeom>
          <a:solidFill>
            <a:srgbClr val="FFFFFF">
              <a:shade val="85000"/>
            </a:srgbClr>
          </a:solidFill>
          <a:ln>
            <a:noFill/>
          </a:ln>
          <a:effectLst/>
        </p:spPr>
      </p:pic>
      <p:sp>
        <p:nvSpPr>
          <p:cNvPr id="17" name="Slide Number Placeholder 16">
            <a:extLst>
              <a:ext uri="{FF2B5EF4-FFF2-40B4-BE49-F238E27FC236}">
                <a16:creationId xmlns:a16="http://schemas.microsoft.com/office/drawing/2014/main" id="{071AF324-62EF-970B-6E34-8F92CDC2E8E1}"/>
              </a:ext>
            </a:extLst>
          </p:cNvPr>
          <p:cNvSpPr>
            <a:spLocks noGrp="1"/>
          </p:cNvSpPr>
          <p:nvPr>
            <p:ph type="sldNum" sz="quarter" idx="4"/>
          </p:nvPr>
        </p:nvSpPr>
        <p:spPr/>
        <p:txBody>
          <a:bodyPr/>
          <a:lstStyle/>
          <a:p>
            <a:fld id="{24C8C45C-947F-4981-8B3F-4F32E973C901}" type="slidenum">
              <a:rPr lang="en-US" sz="800" smtClean="0"/>
              <a:pPr/>
              <a:t>44</a:t>
            </a:fld>
            <a:endParaRPr lang="en-US"/>
          </a:p>
        </p:txBody>
      </p:sp>
      <p:sp>
        <p:nvSpPr>
          <p:cNvPr id="20" name="Footer Placeholder 19">
            <a:extLst>
              <a:ext uri="{FF2B5EF4-FFF2-40B4-BE49-F238E27FC236}">
                <a16:creationId xmlns:a16="http://schemas.microsoft.com/office/drawing/2014/main" id="{8B8BD63D-53DE-AF13-D221-3A9E76A7C73C}"/>
              </a:ext>
            </a:extLst>
          </p:cNvPr>
          <p:cNvSpPr>
            <a:spLocks noGrp="1"/>
          </p:cNvSpPr>
          <p:nvPr>
            <p:ph type="ftr" sz="quarter" idx="3"/>
          </p:nvPr>
        </p:nvSpPr>
        <p:spPr/>
        <p:txBody>
          <a:bodyPr/>
          <a:lstStyle/>
          <a:p>
            <a:r>
              <a:rPr lang="en-US"/>
              <a:t>Confidential</a:t>
            </a:r>
          </a:p>
        </p:txBody>
      </p:sp>
      <p:sp>
        <p:nvSpPr>
          <p:cNvPr id="19" name="TextBox 18">
            <a:extLst>
              <a:ext uri="{FF2B5EF4-FFF2-40B4-BE49-F238E27FC236}">
                <a16:creationId xmlns:a16="http://schemas.microsoft.com/office/drawing/2014/main" id="{DDDA2818-35E1-6776-168F-EC92770B885A}"/>
              </a:ext>
            </a:extLst>
          </p:cNvPr>
          <p:cNvSpPr txBox="1"/>
          <p:nvPr/>
        </p:nvSpPr>
        <p:spPr>
          <a:xfrm>
            <a:off x="442912" y="6432667"/>
            <a:ext cx="5768702" cy="169277"/>
          </a:xfrm>
          <a:prstGeom prst="rect">
            <a:avLst/>
          </a:prstGeom>
          <a:noFill/>
        </p:spPr>
        <p:txBody>
          <a:bodyPr wrap="square" lIns="0" tIns="0" rIns="0" bIns="0" rtlCol="0">
            <a:spAutoFit/>
          </a:bodyPr>
          <a:lstStyle/>
          <a:p>
            <a:r>
              <a:rPr lang="en-US" sz="1100"/>
              <a:t>*Only available for the US and Canadian markets.</a:t>
            </a:r>
            <a:endParaRPr lang="en-DK" sz="1100" err="1"/>
          </a:p>
        </p:txBody>
      </p:sp>
    </p:spTree>
    <p:custDataLst>
      <p:tags r:id="rId1"/>
    </p:custDataLst>
    <p:extLst>
      <p:ext uri="{BB962C8B-B14F-4D97-AF65-F5344CB8AC3E}">
        <p14:creationId xmlns:p14="http://schemas.microsoft.com/office/powerpoint/2010/main" val="23828867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6B013-2C03-93C3-A3A9-54C06B72A684}"/>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3FA31B30-FA7F-0922-24C0-1CE247A137DB}"/>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7" name="think-cell data - do not delete" hidden="1">
                        <a:extLst>
                          <a:ext uri="{FF2B5EF4-FFF2-40B4-BE49-F238E27FC236}">
                            <a16:creationId xmlns:a16="http://schemas.microsoft.com/office/drawing/2014/main" id="{3FA31B30-FA7F-0922-24C0-1CE247A137D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Picture Placeholder 3" descr="A green and white background&#10;&#10;AI-generated content may be incorrect.">
            <a:extLst>
              <a:ext uri="{FF2B5EF4-FFF2-40B4-BE49-F238E27FC236}">
                <a16:creationId xmlns:a16="http://schemas.microsoft.com/office/drawing/2014/main" id="{71141561-D601-22C0-F055-177EEA391591}"/>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l="2" r="553" b="551"/>
          <a:stretch/>
        </p:blipFill>
        <p:spPr>
          <a:xfrm>
            <a:off x="120967" y="117853"/>
            <a:ext cx="11950959" cy="6623220"/>
          </a:xfrm>
        </p:spPr>
      </p:pic>
      <p:sp>
        <p:nvSpPr>
          <p:cNvPr id="3" name="Title 2">
            <a:extLst>
              <a:ext uri="{FF2B5EF4-FFF2-40B4-BE49-F238E27FC236}">
                <a16:creationId xmlns:a16="http://schemas.microsoft.com/office/drawing/2014/main" id="{74D42E04-7B54-9A38-8DA2-6A9596631C50}"/>
              </a:ext>
            </a:extLst>
          </p:cNvPr>
          <p:cNvSpPr>
            <a:spLocks noGrp="1"/>
          </p:cNvSpPr>
          <p:nvPr>
            <p:ph type="title"/>
          </p:nvPr>
        </p:nvSpPr>
        <p:spPr/>
        <p:txBody>
          <a:bodyPr vert="horz"/>
          <a:lstStyle/>
          <a:p>
            <a:r>
              <a:rPr lang="en-US"/>
              <a:t>Exercise/Exam</a:t>
            </a:r>
          </a:p>
        </p:txBody>
      </p:sp>
      <p:sp>
        <p:nvSpPr>
          <p:cNvPr id="6" name="Content Placeholder 5">
            <a:extLst>
              <a:ext uri="{FF2B5EF4-FFF2-40B4-BE49-F238E27FC236}">
                <a16:creationId xmlns:a16="http://schemas.microsoft.com/office/drawing/2014/main" id="{1575B821-748C-284F-7BED-5975433FFFCC}"/>
              </a:ext>
            </a:extLst>
          </p:cNvPr>
          <p:cNvSpPr>
            <a:spLocks noGrp="1"/>
          </p:cNvSpPr>
          <p:nvPr>
            <p:ph sz="quarter" idx="25"/>
          </p:nvPr>
        </p:nvSpPr>
        <p:spPr/>
        <p:txBody>
          <a:bodyPr/>
          <a:lstStyle/>
          <a:p>
            <a:pPr marL="179388" indent="-179388">
              <a:buFont typeface="Avenir Next LT Pro" panose="020B0504020202020204" pitchFamily="34" charset="0"/>
              <a:buChar char="›"/>
            </a:pPr>
            <a:r>
              <a:rPr lang="en-US"/>
              <a:t>Question</a:t>
            </a:r>
          </a:p>
          <a:p>
            <a:pPr marL="179388" indent="-179388">
              <a:buFont typeface="Avenir Next LT Pro" panose="020B0504020202020204" pitchFamily="34" charset="0"/>
              <a:buChar char="›"/>
            </a:pPr>
            <a:r>
              <a:rPr lang="en-US"/>
              <a:t>Answer</a:t>
            </a:r>
          </a:p>
        </p:txBody>
      </p:sp>
      <p:sp>
        <p:nvSpPr>
          <p:cNvPr id="2" name="Slide Number Placeholder 1">
            <a:extLst>
              <a:ext uri="{FF2B5EF4-FFF2-40B4-BE49-F238E27FC236}">
                <a16:creationId xmlns:a16="http://schemas.microsoft.com/office/drawing/2014/main" id="{653B6494-5AB8-E167-F242-333A97D2DBF5}"/>
              </a:ext>
            </a:extLst>
          </p:cNvPr>
          <p:cNvSpPr>
            <a:spLocks noGrp="1"/>
          </p:cNvSpPr>
          <p:nvPr>
            <p:ph type="sldNum" sz="quarter" idx="4"/>
          </p:nvPr>
        </p:nvSpPr>
        <p:spPr/>
        <p:txBody>
          <a:bodyPr/>
          <a:lstStyle/>
          <a:p>
            <a:fld id="{24C8C45C-947F-4981-8B3F-4F32E973C901}" type="slidenum">
              <a:rPr lang="en-US" sz="800" smtClean="0"/>
              <a:pPr/>
              <a:t>45</a:t>
            </a:fld>
            <a:endParaRPr lang="en-US"/>
          </a:p>
        </p:txBody>
      </p:sp>
      <p:sp>
        <p:nvSpPr>
          <p:cNvPr id="5" name="Footer Placeholder 4">
            <a:extLst>
              <a:ext uri="{FF2B5EF4-FFF2-40B4-BE49-F238E27FC236}">
                <a16:creationId xmlns:a16="http://schemas.microsoft.com/office/drawing/2014/main" id="{592EA98F-2102-6081-9722-A765715434FA}"/>
              </a:ext>
            </a:extLst>
          </p:cNvPr>
          <p:cNvSpPr>
            <a:spLocks noGrp="1"/>
          </p:cNvSpPr>
          <p:nvPr>
            <p:ph type="ftr" sz="quarter" idx="3"/>
          </p:nvPr>
        </p:nvSpPr>
        <p:spPr/>
        <p:txBody>
          <a:bodyPr/>
          <a:lstStyle/>
          <a:p>
            <a:r>
              <a:rPr lang="en-US"/>
              <a:t>Confidential</a:t>
            </a:r>
          </a:p>
        </p:txBody>
      </p:sp>
    </p:spTree>
    <p:custDataLst>
      <p:tags r:id="rId1"/>
    </p:custDataLst>
    <p:extLst>
      <p:ext uri="{BB962C8B-B14F-4D97-AF65-F5344CB8AC3E}">
        <p14:creationId xmlns:p14="http://schemas.microsoft.com/office/powerpoint/2010/main" val="33613352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E80AA59-B062-1059-70ED-272D5F40D0A2}"/>
              </a:ext>
            </a:extLst>
          </p:cNvPr>
          <p:cNvGraphicFramePr>
            <a:graphicFrameLocks noChangeAspect="1"/>
          </p:cNvGraphicFramePr>
          <p:nvPr>
            <p:custDataLst>
              <p:tags r:id="rId2"/>
            </p:custDataLst>
            <p:extLst>
              <p:ext uri="{D42A27DB-BD31-4B8C-83A1-F6EECF244321}">
                <p14:modId xmlns:p14="http://schemas.microsoft.com/office/powerpoint/2010/main" val="7576075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5" name="think-cell data - do not delete" hidden="1">
                        <a:extLst>
                          <a:ext uri="{FF2B5EF4-FFF2-40B4-BE49-F238E27FC236}">
                            <a16:creationId xmlns:a16="http://schemas.microsoft.com/office/drawing/2014/main" id="{3E80AA59-B062-1059-70ED-272D5F40D0A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C87511-F5C4-C163-5CB4-EF91EBC71DA6}"/>
              </a:ext>
            </a:extLst>
          </p:cNvPr>
          <p:cNvSpPr>
            <a:spLocks noGrp="1"/>
          </p:cNvSpPr>
          <p:nvPr>
            <p:ph type="title"/>
          </p:nvPr>
        </p:nvSpPr>
        <p:spPr/>
        <p:txBody>
          <a:bodyPr vert="horz"/>
          <a:lstStyle/>
          <a:p>
            <a:r>
              <a:rPr lang="en-US"/>
              <a:t>Question 6</a:t>
            </a:r>
          </a:p>
        </p:txBody>
      </p:sp>
      <p:sp>
        <p:nvSpPr>
          <p:cNvPr id="3" name="Text Placeholder 2">
            <a:extLst>
              <a:ext uri="{FF2B5EF4-FFF2-40B4-BE49-F238E27FC236}">
                <a16:creationId xmlns:a16="http://schemas.microsoft.com/office/drawing/2014/main" id="{7DE7D0EB-D849-A5A3-99AC-858379C8A61D}"/>
              </a:ext>
            </a:extLst>
          </p:cNvPr>
          <p:cNvSpPr>
            <a:spLocks noGrp="1"/>
          </p:cNvSpPr>
          <p:nvPr>
            <p:ph sz="quarter" idx="24"/>
          </p:nvPr>
        </p:nvSpPr>
        <p:spPr/>
        <p:txBody>
          <a:bodyPr/>
          <a:lstStyle/>
          <a:p>
            <a:r>
              <a:rPr lang="en-US"/>
              <a:t>Which two mounting alternatives CANNOT be used in an air plenum space?</a:t>
            </a:r>
          </a:p>
          <a:p>
            <a:endParaRPr lang="en-US"/>
          </a:p>
          <a:p>
            <a:pPr marL="342900" indent="-342900">
              <a:spcAft>
                <a:spcPts val="1200"/>
              </a:spcAft>
              <a:buFont typeface="+mj-lt"/>
              <a:buAutoNum type="alphaLcParenR"/>
            </a:pPr>
            <a:r>
              <a:rPr lang="en-US"/>
              <a:t>Basic wall mount</a:t>
            </a:r>
          </a:p>
          <a:p>
            <a:pPr marL="342900" indent="-342900">
              <a:spcAft>
                <a:spcPts val="1200"/>
              </a:spcAft>
              <a:buFont typeface="+mj-lt"/>
              <a:buAutoNum type="alphaLcParenR"/>
            </a:pPr>
            <a:r>
              <a:rPr lang="en-US"/>
              <a:t>Wall mount with a cosmetic cover to cover up the cables</a:t>
            </a:r>
          </a:p>
          <a:p>
            <a:pPr marL="342900" indent="-342900">
              <a:spcAft>
                <a:spcPts val="1200"/>
              </a:spcAft>
              <a:buFont typeface="+mj-lt"/>
              <a:buAutoNum type="alphaLcParenR"/>
            </a:pPr>
            <a:r>
              <a:rPr lang="en-US"/>
              <a:t>Below ceiling mount</a:t>
            </a:r>
          </a:p>
          <a:p>
            <a:pPr marL="342900" indent="-342900">
              <a:spcAft>
                <a:spcPts val="1200"/>
              </a:spcAft>
              <a:buFont typeface="+mj-lt"/>
              <a:buAutoNum type="alphaLcParenR"/>
            </a:pPr>
            <a:r>
              <a:rPr lang="en-US"/>
              <a:t>Below ceiling mount with a cosmetic cover to cover up the cables</a:t>
            </a:r>
          </a:p>
          <a:p>
            <a:pPr marL="342900" indent="-342900">
              <a:spcAft>
                <a:spcPts val="1200"/>
              </a:spcAft>
              <a:buFont typeface="+mj-lt"/>
              <a:buAutoNum type="alphaLcParenR"/>
            </a:pPr>
            <a:r>
              <a:rPr lang="en-US"/>
              <a:t>Flush ceiling mount</a:t>
            </a:r>
          </a:p>
          <a:p>
            <a:pPr marL="342900" indent="-342900">
              <a:spcAft>
                <a:spcPts val="1200"/>
              </a:spcAft>
              <a:buFont typeface="+mj-lt"/>
              <a:buAutoNum type="alphaLcParenR"/>
            </a:pPr>
            <a:r>
              <a:rPr lang="en-US"/>
              <a:t>Oberon ceiling enclosure (VAS/Technology Solutions product)</a:t>
            </a:r>
          </a:p>
        </p:txBody>
      </p:sp>
      <p:sp>
        <p:nvSpPr>
          <p:cNvPr id="4" name="Slide Number Placeholder 3">
            <a:extLst>
              <a:ext uri="{FF2B5EF4-FFF2-40B4-BE49-F238E27FC236}">
                <a16:creationId xmlns:a16="http://schemas.microsoft.com/office/drawing/2014/main" id="{6D061DCC-7768-751E-54F9-7E3DA7E7A3BC}"/>
              </a:ext>
            </a:extLst>
          </p:cNvPr>
          <p:cNvSpPr>
            <a:spLocks noGrp="1"/>
          </p:cNvSpPr>
          <p:nvPr>
            <p:ph type="sldNum" sz="quarter" idx="4"/>
          </p:nvPr>
        </p:nvSpPr>
        <p:spPr/>
        <p:txBody>
          <a:bodyPr/>
          <a:lstStyle/>
          <a:p>
            <a:fld id="{24C8C45C-947F-4981-8B3F-4F32E973C901}" type="slidenum">
              <a:rPr lang="en-US" sz="800" smtClean="0"/>
              <a:pPr/>
              <a:t>46</a:t>
            </a:fld>
            <a:endParaRPr lang="en-US"/>
          </a:p>
        </p:txBody>
      </p:sp>
      <p:sp>
        <p:nvSpPr>
          <p:cNvPr id="6" name="Footer Placeholder 5">
            <a:extLst>
              <a:ext uri="{FF2B5EF4-FFF2-40B4-BE49-F238E27FC236}">
                <a16:creationId xmlns:a16="http://schemas.microsoft.com/office/drawing/2014/main" id="{2664845B-76A2-7662-F5E1-DB3E1B818B27}"/>
              </a:ext>
            </a:extLst>
          </p:cNvPr>
          <p:cNvSpPr>
            <a:spLocks noGrp="1"/>
          </p:cNvSpPr>
          <p:nvPr>
            <p:ph type="ftr" sz="quarter" idx="3"/>
          </p:nvPr>
        </p:nvSpPr>
        <p:spPr/>
        <p:txBody>
          <a:bodyPr/>
          <a:lstStyle/>
          <a:p>
            <a:r>
              <a:rPr lang="en-US"/>
              <a:t>Confidential</a:t>
            </a:r>
          </a:p>
        </p:txBody>
      </p:sp>
    </p:spTree>
    <p:custDataLst>
      <p:tags r:id="rId1"/>
    </p:custDataLst>
    <p:extLst>
      <p:ext uri="{BB962C8B-B14F-4D97-AF65-F5344CB8AC3E}">
        <p14:creationId xmlns:p14="http://schemas.microsoft.com/office/powerpoint/2010/main" val="5630891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A7872-C7FB-0CF4-4681-099D693E22FE}"/>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A64D56F-AA44-AFF6-822B-A01C33182C14}"/>
              </a:ext>
            </a:extLst>
          </p:cNvPr>
          <p:cNvGraphicFramePr>
            <a:graphicFrameLocks noChangeAspect="1"/>
          </p:cNvGraphicFramePr>
          <p:nvPr>
            <p:custDataLst>
              <p:tags r:id="rId2"/>
            </p:custDataLst>
            <p:extLst>
              <p:ext uri="{D42A27DB-BD31-4B8C-83A1-F6EECF244321}">
                <p14:modId xmlns:p14="http://schemas.microsoft.com/office/powerpoint/2010/main" val="10024361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5" name="think-cell data - do not delete" hidden="1">
                        <a:extLst>
                          <a:ext uri="{FF2B5EF4-FFF2-40B4-BE49-F238E27FC236}">
                            <a16:creationId xmlns:a16="http://schemas.microsoft.com/office/drawing/2014/main" id="{6A64D56F-AA44-AFF6-822B-A01C33182C1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65C1CED-C688-1BFE-4F76-65007B583FB4}"/>
              </a:ext>
            </a:extLst>
          </p:cNvPr>
          <p:cNvSpPr>
            <a:spLocks noGrp="1"/>
          </p:cNvSpPr>
          <p:nvPr>
            <p:ph type="title"/>
          </p:nvPr>
        </p:nvSpPr>
        <p:spPr/>
        <p:txBody>
          <a:bodyPr vert="horz"/>
          <a:lstStyle/>
          <a:p>
            <a:r>
              <a:rPr lang="en-US"/>
              <a:t>Answer 6</a:t>
            </a:r>
          </a:p>
        </p:txBody>
      </p:sp>
      <p:sp>
        <p:nvSpPr>
          <p:cNvPr id="3" name="Text Placeholder 2">
            <a:extLst>
              <a:ext uri="{FF2B5EF4-FFF2-40B4-BE49-F238E27FC236}">
                <a16:creationId xmlns:a16="http://schemas.microsoft.com/office/drawing/2014/main" id="{19B595DB-5350-FD71-7E8D-CF9D494DC280}"/>
              </a:ext>
            </a:extLst>
          </p:cNvPr>
          <p:cNvSpPr>
            <a:spLocks noGrp="1"/>
          </p:cNvSpPr>
          <p:nvPr>
            <p:ph sz="quarter" idx="24"/>
          </p:nvPr>
        </p:nvSpPr>
        <p:spPr/>
        <p:txBody>
          <a:bodyPr/>
          <a:lstStyle/>
          <a:p>
            <a:r>
              <a:rPr lang="en-US"/>
              <a:t>Which two mounting alternatives CANNOT be used in an air plenum space?</a:t>
            </a:r>
          </a:p>
          <a:p>
            <a:endParaRPr lang="en-US"/>
          </a:p>
          <a:p>
            <a:pPr marL="342900" indent="-342900">
              <a:spcAft>
                <a:spcPts val="1200"/>
              </a:spcAft>
              <a:buFont typeface="+mj-lt"/>
              <a:buAutoNum type="alphaLcParenR"/>
            </a:pPr>
            <a:r>
              <a:rPr lang="en-US" b="1"/>
              <a:t>Basic wall mount</a:t>
            </a:r>
          </a:p>
          <a:p>
            <a:pPr marL="342900" indent="-342900">
              <a:spcAft>
                <a:spcPts val="1200"/>
              </a:spcAft>
              <a:buFont typeface="+mj-lt"/>
              <a:buAutoNum type="alphaLcParenR"/>
            </a:pPr>
            <a:r>
              <a:rPr lang="en-US" b="1"/>
              <a:t>Wall mount with a cosmetic cover to cover up the cables</a:t>
            </a:r>
          </a:p>
          <a:p>
            <a:pPr marL="342900" indent="-342900">
              <a:spcAft>
                <a:spcPts val="1200"/>
              </a:spcAft>
              <a:buFont typeface="+mj-lt"/>
              <a:buAutoNum type="alphaLcParenR"/>
            </a:pPr>
            <a:r>
              <a:rPr lang="en-US"/>
              <a:t>Below ceiling mount</a:t>
            </a:r>
          </a:p>
          <a:p>
            <a:pPr marL="342900" indent="-342900">
              <a:spcAft>
                <a:spcPts val="1200"/>
              </a:spcAft>
              <a:buFont typeface="+mj-lt"/>
              <a:buAutoNum type="alphaLcParenR"/>
            </a:pPr>
            <a:r>
              <a:rPr lang="en-US"/>
              <a:t>Below ceiling mount with a cosmetic cover to cover up the cables</a:t>
            </a:r>
          </a:p>
          <a:p>
            <a:pPr marL="342900" indent="-342900">
              <a:spcAft>
                <a:spcPts val="1200"/>
              </a:spcAft>
              <a:buFont typeface="+mj-lt"/>
              <a:buAutoNum type="alphaLcParenR"/>
            </a:pPr>
            <a:r>
              <a:rPr lang="en-US"/>
              <a:t>Flush ceiling mount</a:t>
            </a:r>
          </a:p>
          <a:p>
            <a:pPr marL="342900" indent="-342900">
              <a:spcAft>
                <a:spcPts val="1200"/>
              </a:spcAft>
              <a:buFont typeface="+mj-lt"/>
              <a:buAutoNum type="alphaLcParenR"/>
            </a:pPr>
            <a:r>
              <a:rPr lang="en-US"/>
              <a:t>Oberon ceiling enclosure (VAS/Technology Solutions product)</a:t>
            </a:r>
          </a:p>
          <a:p>
            <a:pPr marL="342900" indent="-342900">
              <a:buFont typeface="+mj-lt"/>
              <a:buAutoNum type="alphaLcParenR"/>
            </a:pPr>
            <a:endParaRPr lang="en-US"/>
          </a:p>
          <a:p>
            <a:pPr marL="342900" indent="-342900">
              <a:buFont typeface="+mj-lt"/>
              <a:buAutoNum type="alphaLcParenR"/>
            </a:pPr>
            <a:endParaRPr lang="en-US"/>
          </a:p>
          <a:p>
            <a:pPr marL="342900" indent="-342900">
              <a:buFont typeface="+mj-lt"/>
              <a:buAutoNum type="alphaLcParenR"/>
            </a:pPr>
            <a:endParaRPr lang="en-US"/>
          </a:p>
          <a:p>
            <a:r>
              <a:rPr lang="en-US"/>
              <a:t>Answer 6:</a:t>
            </a:r>
          </a:p>
          <a:p>
            <a:r>
              <a:rPr lang="en-US"/>
              <a:t>a and b - The basic wall mount and the wall mount with the cosmetic cover CANNOT be used in an air plenum space.</a:t>
            </a:r>
          </a:p>
          <a:p>
            <a:pPr lvl="1">
              <a:buNone/>
            </a:pPr>
            <a:endParaRPr lang="en-US"/>
          </a:p>
        </p:txBody>
      </p:sp>
      <p:sp>
        <p:nvSpPr>
          <p:cNvPr id="6" name="Slide Number Placeholder 5">
            <a:extLst>
              <a:ext uri="{FF2B5EF4-FFF2-40B4-BE49-F238E27FC236}">
                <a16:creationId xmlns:a16="http://schemas.microsoft.com/office/drawing/2014/main" id="{A65907E3-E874-BCE9-8AA4-AFCD9AA24237}"/>
              </a:ext>
            </a:extLst>
          </p:cNvPr>
          <p:cNvSpPr>
            <a:spLocks noGrp="1"/>
          </p:cNvSpPr>
          <p:nvPr>
            <p:ph type="sldNum" sz="quarter" idx="4"/>
          </p:nvPr>
        </p:nvSpPr>
        <p:spPr/>
        <p:txBody>
          <a:bodyPr/>
          <a:lstStyle/>
          <a:p>
            <a:fld id="{24C8C45C-947F-4981-8B3F-4F32E973C901}" type="slidenum">
              <a:rPr lang="en-US" sz="800" smtClean="0"/>
              <a:pPr/>
              <a:t>47</a:t>
            </a:fld>
            <a:endParaRPr lang="en-US"/>
          </a:p>
        </p:txBody>
      </p:sp>
      <p:sp>
        <p:nvSpPr>
          <p:cNvPr id="7" name="Footer Placeholder 6">
            <a:extLst>
              <a:ext uri="{FF2B5EF4-FFF2-40B4-BE49-F238E27FC236}">
                <a16:creationId xmlns:a16="http://schemas.microsoft.com/office/drawing/2014/main" id="{38CF6DEA-855A-5426-9AFC-6BF8C76BC918}"/>
              </a:ext>
            </a:extLst>
          </p:cNvPr>
          <p:cNvSpPr>
            <a:spLocks noGrp="1"/>
          </p:cNvSpPr>
          <p:nvPr>
            <p:ph type="ftr" sz="quarter" idx="3"/>
          </p:nvPr>
        </p:nvSpPr>
        <p:spPr/>
        <p:txBody>
          <a:bodyPr/>
          <a:lstStyle/>
          <a:p>
            <a:r>
              <a:rPr lang="en-US"/>
              <a:t>Confidential</a:t>
            </a:r>
          </a:p>
        </p:txBody>
      </p:sp>
    </p:spTree>
    <p:custDataLst>
      <p:tags r:id="rId1"/>
    </p:custDataLst>
    <p:extLst>
      <p:ext uri="{BB962C8B-B14F-4D97-AF65-F5344CB8AC3E}">
        <p14:creationId xmlns:p14="http://schemas.microsoft.com/office/powerpoint/2010/main" val="32782958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275A5187-3721-E0E1-7EE5-35837DE0F103}"/>
              </a:ext>
            </a:extLst>
          </p:cNvPr>
          <p:cNvGraphicFramePr>
            <a:graphicFrameLocks noChangeAspect="1"/>
          </p:cNvGraphicFramePr>
          <p:nvPr>
            <p:custDataLst>
              <p:tags r:id="rId1"/>
            </p:custDataLst>
            <p:extLst>
              <p:ext uri="{D42A27DB-BD31-4B8C-83A1-F6EECF244321}">
                <p14:modId xmlns:p14="http://schemas.microsoft.com/office/powerpoint/2010/main" val="6882502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8" name="think-cell data - do not delete" hidden="1">
                        <a:extLst>
                          <a:ext uri="{FF2B5EF4-FFF2-40B4-BE49-F238E27FC236}">
                            <a16:creationId xmlns:a16="http://schemas.microsoft.com/office/drawing/2014/main" id="{275A5187-3721-E0E1-7EE5-35837DE0F1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9" name="Picture Placeholder 8" descr="A blue and pink gradient&#10;&#10;AI-generated content may be incorrect.">
            <a:extLst>
              <a:ext uri="{FF2B5EF4-FFF2-40B4-BE49-F238E27FC236}">
                <a16:creationId xmlns:a16="http://schemas.microsoft.com/office/drawing/2014/main" id="{052A5673-D290-99F6-A1F0-E89A292BF9D6}"/>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1" r="1737" b="1735"/>
          <a:stretch/>
        </p:blipFill>
        <p:spPr>
          <a:xfrm>
            <a:off x="120967" y="117853"/>
            <a:ext cx="11950959" cy="6623220"/>
          </a:xfrm>
        </p:spPr>
      </p:pic>
      <p:sp>
        <p:nvSpPr>
          <p:cNvPr id="3" name="Title 2">
            <a:extLst>
              <a:ext uri="{FF2B5EF4-FFF2-40B4-BE49-F238E27FC236}">
                <a16:creationId xmlns:a16="http://schemas.microsoft.com/office/drawing/2014/main" id="{949DB823-F0F0-00E3-0027-31EFD0818CCA}"/>
              </a:ext>
            </a:extLst>
          </p:cNvPr>
          <p:cNvSpPr>
            <a:spLocks noGrp="1"/>
          </p:cNvSpPr>
          <p:nvPr>
            <p:ph type="title"/>
          </p:nvPr>
        </p:nvSpPr>
        <p:spPr/>
        <p:txBody>
          <a:bodyPr vert="horz"/>
          <a:lstStyle/>
          <a:p>
            <a:r>
              <a:rPr lang="en-US"/>
              <a:t>Comparison – Basic Installation</a:t>
            </a:r>
          </a:p>
        </p:txBody>
      </p:sp>
      <p:sp>
        <p:nvSpPr>
          <p:cNvPr id="4" name="Content Placeholder 3">
            <a:extLst>
              <a:ext uri="{FF2B5EF4-FFF2-40B4-BE49-F238E27FC236}">
                <a16:creationId xmlns:a16="http://schemas.microsoft.com/office/drawing/2014/main" id="{33AA7C4D-5DD4-CCC7-AB6A-F31487004801}"/>
              </a:ext>
            </a:extLst>
          </p:cNvPr>
          <p:cNvSpPr>
            <a:spLocks noGrp="1"/>
          </p:cNvSpPr>
          <p:nvPr>
            <p:ph sz="quarter" idx="25"/>
          </p:nvPr>
        </p:nvSpPr>
        <p:spPr/>
        <p:txBody>
          <a:bodyPr/>
          <a:lstStyle/>
          <a:p>
            <a:pPr marL="179388" indent="-179388">
              <a:buFont typeface="Avenir Next LT Pro" panose="020B0504020202020204" pitchFamily="34" charset="0"/>
              <a:buChar char="›"/>
            </a:pPr>
            <a:r>
              <a:rPr lang="en-US"/>
              <a:t>LED and cable connections</a:t>
            </a:r>
          </a:p>
          <a:p>
            <a:pPr marL="179388" indent="-179388">
              <a:buFont typeface="Avenir Next LT Pro" panose="020B0504020202020204" pitchFamily="34" charset="0"/>
              <a:buChar char="›"/>
            </a:pPr>
            <a:r>
              <a:rPr lang="en-US"/>
              <a:t>Access Point comparison</a:t>
            </a:r>
          </a:p>
          <a:p>
            <a:pPr marL="179388" indent="-179388">
              <a:buFont typeface="Avenir Next LT Pro" panose="020B0504020202020204" pitchFamily="34" charset="0"/>
              <a:buChar char="›"/>
            </a:pPr>
            <a:r>
              <a:rPr lang="en-US"/>
              <a:t>Ferrite block</a:t>
            </a:r>
          </a:p>
          <a:p>
            <a:pPr marL="179388" indent="-179388">
              <a:buFont typeface="Avenir Next LT Pro" panose="020B0504020202020204" pitchFamily="34" charset="0"/>
              <a:buChar char="›"/>
            </a:pPr>
            <a:r>
              <a:rPr lang="en-US"/>
              <a:t>LAN connection speed and duplex</a:t>
            </a:r>
          </a:p>
          <a:p>
            <a:pPr marL="179388" indent="-179388">
              <a:buFont typeface="Avenir Next LT Pro" panose="020B0504020202020204" pitchFamily="34" charset="0"/>
              <a:buChar char="›"/>
            </a:pPr>
            <a:r>
              <a:rPr lang="en-US"/>
              <a:t>LAN connection duplex mismatch</a:t>
            </a:r>
          </a:p>
        </p:txBody>
      </p:sp>
      <p:sp>
        <p:nvSpPr>
          <p:cNvPr id="5" name="Slide Number Placeholder 4">
            <a:extLst>
              <a:ext uri="{FF2B5EF4-FFF2-40B4-BE49-F238E27FC236}">
                <a16:creationId xmlns:a16="http://schemas.microsoft.com/office/drawing/2014/main" id="{AABE33F0-FF76-32DF-FA13-1A0019CDDF23}"/>
              </a:ext>
            </a:extLst>
          </p:cNvPr>
          <p:cNvSpPr>
            <a:spLocks noGrp="1"/>
          </p:cNvSpPr>
          <p:nvPr>
            <p:ph type="sldNum" sz="quarter" idx="4"/>
          </p:nvPr>
        </p:nvSpPr>
        <p:spPr/>
        <p:txBody>
          <a:bodyPr/>
          <a:lstStyle/>
          <a:p>
            <a:fld id="{24C8C45C-947F-4981-8B3F-4F32E973C901}" type="slidenum">
              <a:rPr lang="en-US" sz="800" smtClean="0"/>
              <a:pPr/>
              <a:t>48</a:t>
            </a:fld>
            <a:endParaRPr lang="en-US"/>
          </a:p>
        </p:txBody>
      </p:sp>
      <p:sp>
        <p:nvSpPr>
          <p:cNvPr id="7" name="Footer Placeholder 6">
            <a:extLst>
              <a:ext uri="{FF2B5EF4-FFF2-40B4-BE49-F238E27FC236}">
                <a16:creationId xmlns:a16="http://schemas.microsoft.com/office/drawing/2014/main" id="{24D759B0-2A2C-0B7D-5B50-2DB49435038C}"/>
              </a:ext>
            </a:extLst>
          </p:cNvPr>
          <p:cNvSpPr>
            <a:spLocks noGrp="1"/>
          </p:cNvSpPr>
          <p:nvPr>
            <p:ph type="ftr" sz="quarter" idx="3"/>
          </p:nvPr>
        </p:nvSpPr>
        <p:spPr/>
        <p:txBody>
          <a:bodyPr/>
          <a:lstStyle/>
          <a:p>
            <a:r>
              <a:rPr lang="en-US"/>
              <a:t>Confidential</a:t>
            </a:r>
          </a:p>
        </p:txBody>
      </p:sp>
    </p:spTree>
    <p:extLst>
      <p:ext uri="{BB962C8B-B14F-4D97-AF65-F5344CB8AC3E}">
        <p14:creationId xmlns:p14="http://schemas.microsoft.com/office/powerpoint/2010/main" val="39008545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4CC939FC-56D3-B8BA-0DD2-FD37F9997746}"/>
              </a:ext>
            </a:extLst>
          </p:cNvPr>
          <p:cNvGraphicFramePr>
            <a:graphicFrameLocks noChangeAspect="1"/>
          </p:cNvGraphicFramePr>
          <p:nvPr>
            <p:custDataLst>
              <p:tags r:id="rId2"/>
            </p:custDataLst>
            <p:extLst>
              <p:ext uri="{D42A27DB-BD31-4B8C-83A1-F6EECF244321}">
                <p14:modId xmlns:p14="http://schemas.microsoft.com/office/powerpoint/2010/main" val="8946563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8" name="think-cell data - do not delete" hidden="1">
                        <a:extLst>
                          <a:ext uri="{FF2B5EF4-FFF2-40B4-BE49-F238E27FC236}">
                            <a16:creationId xmlns:a16="http://schemas.microsoft.com/office/drawing/2014/main" id="{4CC939FC-56D3-B8BA-0DD2-FD37F999774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637CAB67-DAEB-8355-83EA-D0330DFD5455}"/>
              </a:ext>
            </a:extLst>
          </p:cNvPr>
          <p:cNvSpPr>
            <a:spLocks noGrp="1"/>
          </p:cNvSpPr>
          <p:nvPr>
            <p:ph type="title"/>
          </p:nvPr>
        </p:nvSpPr>
        <p:spPr/>
        <p:txBody>
          <a:bodyPr vert="horz"/>
          <a:lstStyle/>
          <a:p>
            <a:r>
              <a:rPr lang="en-US"/>
              <a:t>SMART HOPPING® 2.0 Access Point: LEDs and cable connections</a:t>
            </a:r>
          </a:p>
        </p:txBody>
      </p:sp>
      <p:grpSp>
        <p:nvGrpSpPr>
          <p:cNvPr id="28" name="Group 27">
            <a:extLst>
              <a:ext uri="{FF2B5EF4-FFF2-40B4-BE49-F238E27FC236}">
                <a16:creationId xmlns:a16="http://schemas.microsoft.com/office/drawing/2014/main" id="{244D41E8-D973-A898-2764-158121A01CDF}"/>
              </a:ext>
            </a:extLst>
          </p:cNvPr>
          <p:cNvGrpSpPr/>
          <p:nvPr/>
        </p:nvGrpSpPr>
        <p:grpSpPr>
          <a:xfrm>
            <a:off x="957923" y="1307567"/>
            <a:ext cx="4806129" cy="5052918"/>
            <a:chOff x="931172" y="1811046"/>
            <a:chExt cx="4806129" cy="5052918"/>
          </a:xfrm>
        </p:grpSpPr>
        <p:pic>
          <p:nvPicPr>
            <p:cNvPr id="7" name="Picture 6">
              <a:extLst>
                <a:ext uri="{FF2B5EF4-FFF2-40B4-BE49-F238E27FC236}">
                  <a16:creationId xmlns:a16="http://schemas.microsoft.com/office/drawing/2014/main" id="{03F027B1-0729-69D2-019E-6CA3D8129B85}"/>
                </a:ext>
              </a:extLst>
            </p:cNvPr>
            <p:cNvPicPr>
              <a:picLocks noChangeAspect="1"/>
            </p:cNvPicPr>
            <p:nvPr/>
          </p:nvPicPr>
          <p:blipFill>
            <a:blip r:embed="rId6"/>
            <a:stretch>
              <a:fillRect/>
            </a:stretch>
          </p:blipFill>
          <p:spPr>
            <a:xfrm>
              <a:off x="931172" y="1811046"/>
              <a:ext cx="4806129" cy="4708178"/>
            </a:xfrm>
            <a:prstGeom prst="rect">
              <a:avLst/>
            </a:prstGeom>
          </p:spPr>
        </p:pic>
        <p:sp>
          <p:nvSpPr>
            <p:cNvPr id="11" name="TextBox 10">
              <a:extLst>
                <a:ext uri="{FF2B5EF4-FFF2-40B4-BE49-F238E27FC236}">
                  <a16:creationId xmlns:a16="http://schemas.microsoft.com/office/drawing/2014/main" id="{E4E74FBD-78D9-24CC-2BF0-054B6DE0A5F6}"/>
                </a:ext>
              </a:extLst>
            </p:cNvPr>
            <p:cNvSpPr txBox="1"/>
            <p:nvPr/>
          </p:nvSpPr>
          <p:spPr>
            <a:xfrm>
              <a:off x="1314450" y="6402299"/>
              <a:ext cx="1348620" cy="461665"/>
            </a:xfrm>
            <a:prstGeom prst="rect">
              <a:avLst/>
            </a:prstGeom>
            <a:noFill/>
          </p:spPr>
          <p:txBody>
            <a:bodyPr wrap="square" rtlCol="0">
              <a:spAutoFit/>
            </a:bodyPr>
            <a:lstStyle/>
            <a:p>
              <a:pPr algn="ctr"/>
              <a:r>
                <a:rPr lang="en-US" sz="1200" dirty="0"/>
                <a:t>LED 1</a:t>
              </a:r>
            </a:p>
            <a:p>
              <a:pPr algn="ctr"/>
              <a:r>
                <a:rPr lang="en-US" sz="1200" dirty="0"/>
                <a:t>Power/Sync</a:t>
              </a:r>
            </a:p>
          </p:txBody>
        </p:sp>
        <p:sp>
          <p:nvSpPr>
            <p:cNvPr id="12" name="TextBox 11">
              <a:extLst>
                <a:ext uri="{FF2B5EF4-FFF2-40B4-BE49-F238E27FC236}">
                  <a16:creationId xmlns:a16="http://schemas.microsoft.com/office/drawing/2014/main" id="{A9FCAC3E-3802-6739-1F4E-2EC897568A10}"/>
                </a:ext>
              </a:extLst>
            </p:cNvPr>
            <p:cNvSpPr txBox="1"/>
            <p:nvPr/>
          </p:nvSpPr>
          <p:spPr>
            <a:xfrm>
              <a:off x="2571713" y="6402299"/>
              <a:ext cx="953553" cy="461665"/>
            </a:xfrm>
            <a:prstGeom prst="rect">
              <a:avLst/>
            </a:prstGeom>
            <a:noFill/>
          </p:spPr>
          <p:txBody>
            <a:bodyPr wrap="square" rtlCol="0">
              <a:spAutoFit/>
            </a:bodyPr>
            <a:lstStyle/>
            <a:p>
              <a:pPr algn="ctr"/>
              <a:r>
                <a:rPr lang="en-US" sz="1200" dirty="0"/>
                <a:t>LED 2</a:t>
              </a:r>
            </a:p>
            <a:p>
              <a:pPr algn="ctr"/>
              <a:r>
                <a:rPr lang="en-US" sz="1200" dirty="0"/>
                <a:t>Network</a:t>
              </a:r>
            </a:p>
          </p:txBody>
        </p:sp>
        <p:sp>
          <p:nvSpPr>
            <p:cNvPr id="13" name="TextBox 12">
              <a:extLst>
                <a:ext uri="{FF2B5EF4-FFF2-40B4-BE49-F238E27FC236}">
                  <a16:creationId xmlns:a16="http://schemas.microsoft.com/office/drawing/2014/main" id="{3DB83B95-182E-F697-B127-F883B52289DD}"/>
                </a:ext>
              </a:extLst>
            </p:cNvPr>
            <p:cNvSpPr txBox="1"/>
            <p:nvPr/>
          </p:nvSpPr>
          <p:spPr>
            <a:xfrm>
              <a:off x="3396566" y="6402299"/>
              <a:ext cx="870683" cy="461665"/>
            </a:xfrm>
            <a:prstGeom prst="rect">
              <a:avLst/>
            </a:prstGeom>
            <a:noFill/>
          </p:spPr>
          <p:txBody>
            <a:bodyPr wrap="square" rtlCol="0">
              <a:spAutoFit/>
            </a:bodyPr>
            <a:lstStyle/>
            <a:p>
              <a:pPr algn="ctr"/>
              <a:r>
                <a:rPr lang="en-US" sz="1200" dirty="0"/>
                <a:t>LED 3</a:t>
              </a:r>
            </a:p>
            <a:p>
              <a:pPr algn="ctr"/>
              <a:r>
                <a:rPr lang="en-US" sz="1200" dirty="0"/>
                <a:t>Radio</a:t>
              </a:r>
            </a:p>
          </p:txBody>
        </p:sp>
        <p:sp>
          <p:nvSpPr>
            <p:cNvPr id="14" name="TextBox 13">
              <a:extLst>
                <a:ext uri="{FF2B5EF4-FFF2-40B4-BE49-F238E27FC236}">
                  <a16:creationId xmlns:a16="http://schemas.microsoft.com/office/drawing/2014/main" id="{5134BFBF-084D-6C17-A782-D7EC63DC6D2E}"/>
                </a:ext>
              </a:extLst>
            </p:cNvPr>
            <p:cNvSpPr txBox="1"/>
            <p:nvPr/>
          </p:nvSpPr>
          <p:spPr>
            <a:xfrm>
              <a:off x="4173751" y="6402299"/>
              <a:ext cx="1036424" cy="461665"/>
            </a:xfrm>
            <a:prstGeom prst="rect">
              <a:avLst/>
            </a:prstGeom>
            <a:noFill/>
          </p:spPr>
          <p:txBody>
            <a:bodyPr wrap="square" rtlCol="0">
              <a:spAutoFit/>
            </a:bodyPr>
            <a:lstStyle/>
            <a:p>
              <a:pPr algn="ctr"/>
              <a:r>
                <a:rPr lang="en-US" sz="1200" dirty="0"/>
                <a:t>LED 4</a:t>
              </a:r>
            </a:p>
            <a:p>
              <a:pPr algn="ctr"/>
              <a:r>
                <a:rPr lang="en-US" sz="1200" dirty="0"/>
                <a:t>&lt;Future&gt;</a:t>
              </a:r>
            </a:p>
          </p:txBody>
        </p:sp>
        <p:cxnSp>
          <p:nvCxnSpPr>
            <p:cNvPr id="15" name="Straight Arrow Connector 14">
              <a:extLst>
                <a:ext uri="{FF2B5EF4-FFF2-40B4-BE49-F238E27FC236}">
                  <a16:creationId xmlns:a16="http://schemas.microsoft.com/office/drawing/2014/main" id="{63CC1E6C-CEB7-05B7-FC8D-57165BA54DD7}"/>
                </a:ext>
              </a:extLst>
            </p:cNvPr>
            <p:cNvCxnSpPr>
              <a:cxnSpLocks/>
              <a:stCxn id="11" idx="0"/>
            </p:cNvCxnSpPr>
            <p:nvPr/>
          </p:nvCxnSpPr>
          <p:spPr>
            <a:xfrm flipV="1">
              <a:off x="1988760" y="5975204"/>
              <a:ext cx="1000689" cy="427095"/>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43CD6FD-A468-6288-0D2F-C4977A14989C}"/>
                </a:ext>
              </a:extLst>
            </p:cNvPr>
            <p:cNvCxnSpPr>
              <a:cxnSpLocks/>
              <a:stCxn id="12" idx="0"/>
            </p:cNvCxnSpPr>
            <p:nvPr/>
          </p:nvCxnSpPr>
          <p:spPr>
            <a:xfrm flipV="1">
              <a:off x="3048490" y="6007021"/>
              <a:ext cx="165837" cy="39527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FF0F0EE-436E-CBCD-3B9F-3D47731C1320}"/>
                </a:ext>
              </a:extLst>
            </p:cNvPr>
            <p:cNvCxnSpPr>
              <a:cxnSpLocks/>
              <a:stCxn id="13" idx="0"/>
            </p:cNvCxnSpPr>
            <p:nvPr/>
          </p:nvCxnSpPr>
          <p:spPr>
            <a:xfrm flipH="1" flipV="1">
              <a:off x="3408093" y="6007021"/>
              <a:ext cx="423815" cy="39527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BE486EE-93B8-AA6B-892D-AFC7B5071B9D}"/>
                </a:ext>
              </a:extLst>
            </p:cNvPr>
            <p:cNvCxnSpPr>
              <a:cxnSpLocks/>
              <a:stCxn id="14" idx="0"/>
            </p:cNvCxnSpPr>
            <p:nvPr/>
          </p:nvCxnSpPr>
          <p:spPr>
            <a:xfrm flipH="1" flipV="1">
              <a:off x="3707505" y="5975204"/>
              <a:ext cx="984458" cy="427095"/>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DB7E9B14-5063-0E5F-E3C0-B44CB7982664}"/>
              </a:ext>
            </a:extLst>
          </p:cNvPr>
          <p:cNvSpPr txBox="1"/>
          <p:nvPr/>
        </p:nvSpPr>
        <p:spPr>
          <a:xfrm>
            <a:off x="6774025" y="6297138"/>
            <a:ext cx="4102086" cy="288000"/>
          </a:xfrm>
          <a:prstGeom prst="rect">
            <a:avLst/>
          </a:prstGeom>
          <a:noFill/>
        </p:spPr>
        <p:txBody>
          <a:bodyPr wrap="square" rtlCol="0">
            <a:spAutoFit/>
          </a:bodyPr>
          <a:lstStyle/>
          <a:p>
            <a:pPr algn="ctr"/>
            <a:r>
              <a:rPr lang="en-US" sz="1200"/>
              <a:t>There is no serial port connector.</a:t>
            </a:r>
          </a:p>
        </p:txBody>
      </p:sp>
      <p:sp>
        <p:nvSpPr>
          <p:cNvPr id="5" name="Slide Number Placeholder 4">
            <a:extLst>
              <a:ext uri="{FF2B5EF4-FFF2-40B4-BE49-F238E27FC236}">
                <a16:creationId xmlns:a16="http://schemas.microsoft.com/office/drawing/2014/main" id="{643E5119-0BE7-DBC6-5E93-EC7A57169D15}"/>
              </a:ext>
            </a:extLst>
          </p:cNvPr>
          <p:cNvSpPr>
            <a:spLocks noGrp="1"/>
          </p:cNvSpPr>
          <p:nvPr>
            <p:ph type="sldNum" sz="quarter" idx="4"/>
          </p:nvPr>
        </p:nvSpPr>
        <p:spPr/>
        <p:txBody>
          <a:bodyPr/>
          <a:lstStyle/>
          <a:p>
            <a:fld id="{24C8C45C-947F-4981-8B3F-4F32E973C901}" type="slidenum">
              <a:rPr lang="en-US" sz="800" smtClean="0"/>
              <a:pPr/>
              <a:t>49</a:t>
            </a:fld>
            <a:endParaRPr lang="en-US"/>
          </a:p>
        </p:txBody>
      </p:sp>
      <p:sp>
        <p:nvSpPr>
          <p:cNvPr id="9" name="Footer Placeholder 8">
            <a:extLst>
              <a:ext uri="{FF2B5EF4-FFF2-40B4-BE49-F238E27FC236}">
                <a16:creationId xmlns:a16="http://schemas.microsoft.com/office/drawing/2014/main" id="{5C7938CB-1CE3-6D96-53F8-E6CEFD5D9C7F}"/>
              </a:ext>
            </a:extLst>
          </p:cNvPr>
          <p:cNvSpPr>
            <a:spLocks noGrp="1"/>
          </p:cNvSpPr>
          <p:nvPr>
            <p:ph type="ftr" sz="quarter" idx="3"/>
          </p:nvPr>
        </p:nvSpPr>
        <p:spPr/>
        <p:txBody>
          <a:bodyPr/>
          <a:lstStyle/>
          <a:p>
            <a:r>
              <a:rPr lang="en-US"/>
              <a:t>Confidential</a:t>
            </a:r>
          </a:p>
        </p:txBody>
      </p:sp>
      <p:pic>
        <p:nvPicPr>
          <p:cNvPr id="1026" name="Picture 2">
            <a:extLst>
              <a:ext uri="{FF2B5EF4-FFF2-40B4-BE49-F238E27FC236}">
                <a16:creationId xmlns:a16="http://schemas.microsoft.com/office/drawing/2014/main" id="{97CE53C0-8DDE-7DCD-6E24-7AD98F6C40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55076" y="1539775"/>
            <a:ext cx="4319737" cy="47081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B626E62-0B06-B0F2-EE88-9A786F5948CD}"/>
              </a:ext>
            </a:extLst>
          </p:cNvPr>
          <p:cNvSpPr txBox="1"/>
          <p:nvPr/>
        </p:nvSpPr>
        <p:spPr>
          <a:xfrm>
            <a:off x="7697920" y="1208809"/>
            <a:ext cx="405560" cy="246221"/>
          </a:xfrm>
          <a:prstGeom prst="rect">
            <a:avLst/>
          </a:prstGeom>
          <a:noFill/>
        </p:spPr>
        <p:txBody>
          <a:bodyPr wrap="none" lIns="0" tIns="0" rIns="0" bIns="0" rtlCol="0">
            <a:spAutoFit/>
          </a:bodyPr>
          <a:lstStyle/>
          <a:p>
            <a:r>
              <a:rPr lang="da-DK" sz="1600"/>
              <a:t>LAN</a:t>
            </a:r>
          </a:p>
        </p:txBody>
      </p:sp>
    </p:spTree>
    <p:custDataLst>
      <p:tags r:id="rId1"/>
    </p:custDataLst>
    <p:extLst>
      <p:ext uri="{BB962C8B-B14F-4D97-AF65-F5344CB8AC3E}">
        <p14:creationId xmlns:p14="http://schemas.microsoft.com/office/powerpoint/2010/main" val="3117941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EFF122E-4607-6048-5423-97FE18F1EBBE}"/>
              </a:ext>
            </a:extLst>
          </p:cNvPr>
          <p:cNvGraphicFramePr>
            <a:graphicFrameLocks noChangeAspect="1"/>
          </p:cNvGraphicFramePr>
          <p:nvPr>
            <p:custDataLst>
              <p:tags r:id="rId2"/>
            </p:custDataLst>
            <p:extLst>
              <p:ext uri="{D42A27DB-BD31-4B8C-83A1-F6EECF244321}">
                <p14:modId xmlns:p14="http://schemas.microsoft.com/office/powerpoint/2010/main" val="8628830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70" imgH="371" progId="TCLayout.ActiveDocument.1">
                  <p:embed/>
                </p:oleObj>
              </mc:Choice>
              <mc:Fallback>
                <p:oleObj name="think-cell Slide" r:id="rId5" imgW="370" imgH="371" progId="TCLayout.ActiveDocument.1">
                  <p:embed/>
                  <p:pic>
                    <p:nvPicPr>
                      <p:cNvPr id="3" name="think-cell data - do not delete" hidden="1">
                        <a:extLst>
                          <a:ext uri="{FF2B5EF4-FFF2-40B4-BE49-F238E27FC236}">
                            <a16:creationId xmlns:a16="http://schemas.microsoft.com/office/drawing/2014/main" id="{7EFF122E-4607-6048-5423-97FE18F1EBB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5" name="Title 2">
            <a:extLst>
              <a:ext uri="{FF2B5EF4-FFF2-40B4-BE49-F238E27FC236}">
                <a16:creationId xmlns:a16="http://schemas.microsoft.com/office/drawing/2014/main" id="{C3B1D529-E56D-DDED-691D-229EC8A65F8A}"/>
              </a:ext>
            </a:extLst>
          </p:cNvPr>
          <p:cNvSpPr>
            <a:spLocks noGrp="1"/>
          </p:cNvSpPr>
          <p:nvPr>
            <p:ph type="title"/>
          </p:nvPr>
        </p:nvSpPr>
        <p:spPr/>
        <p:txBody>
          <a:bodyPr vert="horz"/>
          <a:lstStyle/>
          <a:p>
            <a:r>
              <a:rPr lang="en-US"/>
              <a:t>Introducing RTX3471 – SMART HOPPING® 2.0 Access Point 2.4 GHz</a:t>
            </a:r>
          </a:p>
        </p:txBody>
      </p:sp>
      <p:sp>
        <p:nvSpPr>
          <p:cNvPr id="13" name="Text Placeholder 1">
            <a:extLst>
              <a:ext uri="{FF2B5EF4-FFF2-40B4-BE49-F238E27FC236}">
                <a16:creationId xmlns:a16="http://schemas.microsoft.com/office/drawing/2014/main" id="{60073600-B661-4194-5BD0-30C1BA9FC6C0}"/>
              </a:ext>
            </a:extLst>
          </p:cNvPr>
          <p:cNvSpPr>
            <a:spLocks noGrp="1"/>
          </p:cNvSpPr>
          <p:nvPr>
            <p:ph sz="quarter" idx="24"/>
          </p:nvPr>
        </p:nvSpPr>
        <p:spPr>
          <a:xfrm>
            <a:off x="442913" y="1339038"/>
            <a:ext cx="5653087" cy="5076000"/>
          </a:xfrm>
        </p:spPr>
        <p:txBody>
          <a:bodyPr>
            <a:normAutofit lnSpcReduction="10000"/>
          </a:bodyPr>
          <a:lstStyle/>
          <a:p>
            <a:r>
              <a:rPr lang="en-US"/>
              <a:t>The SMART HOPPING® 2.0 infrastructure will be the foundation for SMART HOPPING® wireless communication in the future.</a:t>
            </a:r>
          </a:p>
          <a:p>
            <a:pPr lvl="5"/>
            <a:endParaRPr lang="en-US"/>
          </a:p>
          <a:p>
            <a:r>
              <a:rPr lang="en-US"/>
              <a:t>After 19 years of successful SMART HOPPING® 1.0 deployments, market-leading SMART HOPPING® technology is evolving to help meet the needs of our customers into the future, starting with a new Access Point. The new access point can function in existing SMART HOPPING® 1.0 networks today and will be upgradeable in the future (software upgrade) to provide increased bandwidth over the wireless link and increased network security.</a:t>
            </a:r>
          </a:p>
          <a:p>
            <a:pPr lvl="5"/>
            <a:endParaRPr lang="en-US"/>
          </a:p>
          <a:p>
            <a:r>
              <a:rPr lang="en-US"/>
              <a:t>The release of SMART HOPPING® 2.0, Access Point 2.4GHz is aimed for Worldwide Markets. Except USA and Puerto Rico.</a:t>
            </a:r>
          </a:p>
        </p:txBody>
      </p:sp>
      <p:pic>
        <p:nvPicPr>
          <p:cNvPr id="20" name="Picture 19" descr="A white rectangular object with a logo on it&#10;&#10;AI-generated content may be incorrect.">
            <a:extLst>
              <a:ext uri="{FF2B5EF4-FFF2-40B4-BE49-F238E27FC236}">
                <a16:creationId xmlns:a16="http://schemas.microsoft.com/office/drawing/2014/main" id="{4A6EA581-EEC8-8DDB-2E3E-F16027F2A6A4}"/>
              </a:ext>
            </a:extLst>
          </p:cNvPr>
          <p:cNvPicPr>
            <a:picLocks noChangeAspect="1"/>
          </p:cNvPicPr>
          <p:nvPr/>
        </p:nvPicPr>
        <p:blipFill>
          <a:blip r:embed="rId7">
            <a:extLst>
              <a:ext uri="{28A0092B-C50C-407E-A947-70E740481C1C}">
                <a14:useLocalDpi xmlns:a14="http://schemas.microsoft.com/office/drawing/2010/main" val="0"/>
              </a:ext>
            </a:extLst>
          </a:blip>
          <a:srcRect l="22102" t="10986" r="27443" b="9390"/>
          <a:stretch/>
        </p:blipFill>
        <p:spPr>
          <a:xfrm>
            <a:off x="7114471" y="1506829"/>
            <a:ext cx="4180302" cy="4398134"/>
          </a:xfrm>
          <a:prstGeom prst="rect">
            <a:avLst/>
          </a:prstGeom>
        </p:spPr>
      </p:pic>
      <p:sp>
        <p:nvSpPr>
          <p:cNvPr id="21" name="Slide Number Placeholder 20">
            <a:extLst>
              <a:ext uri="{FF2B5EF4-FFF2-40B4-BE49-F238E27FC236}">
                <a16:creationId xmlns:a16="http://schemas.microsoft.com/office/drawing/2014/main" id="{4753C710-D7A3-FE56-CC62-8DB5D44538CB}"/>
              </a:ext>
            </a:extLst>
          </p:cNvPr>
          <p:cNvSpPr>
            <a:spLocks noGrp="1"/>
          </p:cNvSpPr>
          <p:nvPr>
            <p:ph type="sldNum" sz="quarter" idx="4"/>
          </p:nvPr>
        </p:nvSpPr>
        <p:spPr/>
        <p:txBody>
          <a:bodyPr/>
          <a:lstStyle/>
          <a:p>
            <a:fld id="{24C8C45C-947F-4981-8B3F-4F32E973C901}" type="slidenum">
              <a:rPr lang="en-US" sz="800" smtClean="0"/>
              <a:pPr/>
              <a:t>5</a:t>
            </a:fld>
            <a:endParaRPr lang="en-US"/>
          </a:p>
        </p:txBody>
      </p:sp>
      <p:sp>
        <p:nvSpPr>
          <p:cNvPr id="22" name="Footer Placeholder 21">
            <a:extLst>
              <a:ext uri="{FF2B5EF4-FFF2-40B4-BE49-F238E27FC236}">
                <a16:creationId xmlns:a16="http://schemas.microsoft.com/office/drawing/2014/main" id="{7764C335-31ED-43FB-FA94-B998E1A058F2}"/>
              </a:ext>
            </a:extLst>
          </p:cNvPr>
          <p:cNvSpPr>
            <a:spLocks noGrp="1"/>
          </p:cNvSpPr>
          <p:nvPr>
            <p:ph type="ftr" sz="quarter" idx="3"/>
          </p:nvPr>
        </p:nvSpPr>
        <p:spPr/>
        <p:txBody>
          <a:bodyPr/>
          <a:lstStyle/>
          <a:p>
            <a:r>
              <a:rPr lang="en-US"/>
              <a:t>Confidential</a:t>
            </a:r>
          </a:p>
        </p:txBody>
      </p:sp>
    </p:spTree>
    <p:custDataLst>
      <p:tags r:id="rId1"/>
    </p:custDataLst>
    <p:extLst>
      <p:ext uri="{BB962C8B-B14F-4D97-AF65-F5344CB8AC3E}">
        <p14:creationId xmlns:p14="http://schemas.microsoft.com/office/powerpoint/2010/main" val="4091768448"/>
      </p:ext>
    </p:extLst>
  </p:cSld>
  <p:clrMapOvr>
    <a:masterClrMapping/>
  </p:clrMapOvr>
  <p:extLst>
    <p:ext uri="{6950BFC3-D8DA-4A85-94F7-54DA5524770B}">
      <p188:commentRel xmlns:p188="http://schemas.microsoft.com/office/powerpoint/2018/8/main" r:id="rId4"/>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computer port&#10;&#10;AI-generated content may be incorrect.">
            <a:extLst>
              <a:ext uri="{FF2B5EF4-FFF2-40B4-BE49-F238E27FC236}">
                <a16:creationId xmlns:a16="http://schemas.microsoft.com/office/drawing/2014/main" id="{047F4577-CECE-F1A9-F01C-3B86FA99F945}"/>
              </a:ext>
            </a:extLst>
          </p:cNvPr>
          <p:cNvPicPr>
            <a:picLocks noChangeAspect="1"/>
          </p:cNvPicPr>
          <p:nvPr/>
        </p:nvPicPr>
        <p:blipFill>
          <a:blip r:embed="rId5"/>
          <a:stretch>
            <a:fillRect/>
          </a:stretch>
        </p:blipFill>
        <p:spPr>
          <a:xfrm>
            <a:off x="654767" y="3731547"/>
            <a:ext cx="4933950" cy="2705100"/>
          </a:xfrm>
          <a:prstGeom prst="rect">
            <a:avLst/>
          </a:prstGeom>
        </p:spPr>
      </p:pic>
      <p:graphicFrame>
        <p:nvGraphicFramePr>
          <p:cNvPr id="10" name="think-cell data - do not delete" hidden="1">
            <a:extLst>
              <a:ext uri="{FF2B5EF4-FFF2-40B4-BE49-F238E27FC236}">
                <a16:creationId xmlns:a16="http://schemas.microsoft.com/office/drawing/2014/main" id="{ABCB103A-24DF-6205-0FA4-CD0428AA52D5}"/>
              </a:ext>
            </a:extLst>
          </p:cNvPr>
          <p:cNvGraphicFramePr>
            <a:graphicFrameLocks noChangeAspect="1"/>
          </p:cNvGraphicFramePr>
          <p:nvPr>
            <p:custDataLst>
              <p:tags r:id="rId2"/>
            </p:custDataLst>
            <p:extLst>
              <p:ext uri="{D42A27DB-BD31-4B8C-83A1-F6EECF244321}">
                <p14:modId xmlns:p14="http://schemas.microsoft.com/office/powerpoint/2010/main" val="42219971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70" imgH="371" progId="TCLayout.ActiveDocument.1">
                  <p:embed/>
                </p:oleObj>
              </mc:Choice>
              <mc:Fallback>
                <p:oleObj name="think-cell Slide" r:id="rId6" imgW="370" imgH="371" progId="TCLayout.ActiveDocument.1">
                  <p:embed/>
                  <p:pic>
                    <p:nvPicPr>
                      <p:cNvPr id="10" name="think-cell data - do not delete" hidden="1">
                        <a:extLst>
                          <a:ext uri="{FF2B5EF4-FFF2-40B4-BE49-F238E27FC236}">
                            <a16:creationId xmlns:a16="http://schemas.microsoft.com/office/drawing/2014/main" id="{ABCB103A-24DF-6205-0FA4-CD0428AA52D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637CAB67-DAEB-8355-83EA-D0330DFD5455}"/>
              </a:ext>
            </a:extLst>
          </p:cNvPr>
          <p:cNvSpPr>
            <a:spLocks noGrp="1"/>
          </p:cNvSpPr>
          <p:nvPr>
            <p:ph type="title"/>
          </p:nvPr>
        </p:nvSpPr>
        <p:spPr/>
        <p:txBody>
          <a:bodyPr vert="horz"/>
          <a:lstStyle/>
          <a:p>
            <a:r>
              <a:rPr lang="en-US"/>
              <a:t>Access Point comparison: Cable connections</a:t>
            </a:r>
          </a:p>
        </p:txBody>
      </p:sp>
      <p:grpSp>
        <p:nvGrpSpPr>
          <p:cNvPr id="52" name="Group 51">
            <a:extLst>
              <a:ext uri="{FF2B5EF4-FFF2-40B4-BE49-F238E27FC236}">
                <a16:creationId xmlns:a16="http://schemas.microsoft.com/office/drawing/2014/main" id="{C4731E37-2D11-D244-46FB-43D62E3E13DD}"/>
              </a:ext>
            </a:extLst>
          </p:cNvPr>
          <p:cNvGrpSpPr/>
          <p:nvPr/>
        </p:nvGrpSpPr>
        <p:grpSpPr>
          <a:xfrm>
            <a:off x="3249508" y="1709497"/>
            <a:ext cx="2145512" cy="2220403"/>
            <a:chOff x="3342526" y="654857"/>
            <a:chExt cx="2438494" cy="2523611"/>
          </a:xfrm>
        </p:grpSpPr>
        <p:pic>
          <p:nvPicPr>
            <p:cNvPr id="38" name="Picture 5">
              <a:extLst>
                <a:ext uri="{FF2B5EF4-FFF2-40B4-BE49-F238E27FC236}">
                  <a16:creationId xmlns:a16="http://schemas.microsoft.com/office/drawing/2014/main" id="{C3B1E7AE-C99D-7B01-8DB0-78E6D32DC2D6}"/>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93" b="89409" l="9693" r="89835">
                          <a14:foregroundMark x1="26478" y1="3695" x2="26478" y2="3695"/>
                          <a14:foregroundMark x1="79433" y1="2217" x2="79433" y2="2217"/>
                          <a14:foregroundMark x1="68085" y1="3202" x2="68085" y2="3202"/>
                          <a14:foregroundMark x1="68794" y1="493" x2="68794" y2="493"/>
                          <a14:foregroundMark x1="68085" y1="985" x2="68085" y2="985"/>
                          <a14:foregroundMark x1="75177" y1="30788" x2="75177" y2="30788"/>
                          <a14:foregroundMark x1="54137" y1="33498" x2="54137" y2="33498"/>
                          <a14:foregroundMark x1="44444" y1="31527" x2="44444" y2="31527"/>
                          <a14:foregroundMark x1="42553" y1="16010" x2="42553" y2="16010"/>
                          <a14:foregroundMark x1="64539" y1="27340" x2="64539" y2="27340"/>
                          <a14:foregroundMark x1="43499" y1="33498" x2="43499" y2="33498"/>
                          <a14:backgroundMark x1="30260" y1="38177" x2="30260" y2="38177"/>
                          <a14:backgroundMark x1="29078" y1="33990" x2="29078" y2="33990"/>
                          <a14:backgroundMark x1="28132" y1="29557" x2="28132" y2="29557"/>
                          <a14:backgroundMark x1="27187" y1="25369" x2="27187" y2="25369"/>
                          <a14:backgroundMark x1="31206" y1="30296" x2="33097" y2="12315"/>
                          <a14:backgroundMark x1="33097" y1="12315" x2="36879" y2="28818"/>
                          <a14:backgroundMark x1="36879" y1="28818" x2="31206" y2="29064"/>
                          <a14:backgroundMark x1="23877" y1="12562" x2="20331" y2="35468"/>
                          <a14:backgroundMark x1="71631" y1="11330" x2="69031" y2="36207"/>
                          <a14:backgroundMark x1="59894" y1="27340" x2="59338" y2="37192"/>
                          <a14:backgroundMark x1="60757" y1="12069" x2="59894" y2="27340"/>
                          <a14:backgroundMark x1="46809" y1="12808" x2="46809" y2="12808"/>
                        </a14:backgroundRemoval>
                      </a14:imgEffect>
                    </a14:imgLayer>
                  </a14:imgProps>
                </a:ext>
                <a:ext uri="{28A0092B-C50C-407E-A947-70E740481C1C}">
                  <a14:useLocalDpi xmlns:a14="http://schemas.microsoft.com/office/drawing/2010/main" val="0"/>
                </a:ext>
              </a:extLst>
            </a:blip>
            <a:srcRect l="21813" r="69388" b="60762"/>
            <a:stretch/>
          </p:blipFill>
          <p:spPr bwMode="auto">
            <a:xfrm>
              <a:off x="5062107" y="1274868"/>
              <a:ext cx="457200" cy="19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Box 45">
              <a:extLst>
                <a:ext uri="{FF2B5EF4-FFF2-40B4-BE49-F238E27FC236}">
                  <a16:creationId xmlns:a16="http://schemas.microsoft.com/office/drawing/2014/main" id="{83F1716F-5975-564F-18FA-E098DFBFB160}"/>
                </a:ext>
              </a:extLst>
            </p:cNvPr>
            <p:cNvSpPr txBox="1"/>
            <p:nvPr/>
          </p:nvSpPr>
          <p:spPr>
            <a:xfrm>
              <a:off x="4744596" y="654857"/>
              <a:ext cx="1036424" cy="314825"/>
            </a:xfrm>
            <a:prstGeom prst="rect">
              <a:avLst/>
            </a:prstGeom>
            <a:noFill/>
          </p:spPr>
          <p:txBody>
            <a:bodyPr wrap="square" rtlCol="0">
              <a:spAutoFit/>
            </a:bodyPr>
            <a:lstStyle/>
            <a:p>
              <a:pPr algn="ctr"/>
              <a:r>
                <a:rPr lang="en-US" sz="1200" dirty="0"/>
                <a:t>LAN</a:t>
              </a:r>
            </a:p>
          </p:txBody>
        </p:sp>
        <p:sp>
          <p:nvSpPr>
            <p:cNvPr id="51" name="TextBox 50">
              <a:extLst>
                <a:ext uri="{FF2B5EF4-FFF2-40B4-BE49-F238E27FC236}">
                  <a16:creationId xmlns:a16="http://schemas.microsoft.com/office/drawing/2014/main" id="{33759F49-E397-CA3C-A4F9-446F07EBE05E}"/>
                </a:ext>
              </a:extLst>
            </p:cNvPr>
            <p:cNvSpPr txBox="1"/>
            <p:nvPr/>
          </p:nvSpPr>
          <p:spPr>
            <a:xfrm>
              <a:off x="3342526" y="2349730"/>
              <a:ext cx="879284" cy="524708"/>
            </a:xfrm>
            <a:prstGeom prst="rect">
              <a:avLst/>
            </a:prstGeom>
            <a:noFill/>
          </p:spPr>
          <p:txBody>
            <a:bodyPr wrap="square" rtlCol="0">
              <a:spAutoFit/>
            </a:bodyPr>
            <a:lstStyle/>
            <a:p>
              <a:pPr algn="ctr"/>
              <a:r>
                <a:rPr lang="en-US" sz="1200" dirty="0"/>
                <a:t>Serial Port</a:t>
              </a:r>
            </a:p>
          </p:txBody>
        </p:sp>
      </p:grpSp>
      <p:sp>
        <p:nvSpPr>
          <p:cNvPr id="53" name="TextBox 52">
            <a:extLst>
              <a:ext uri="{FF2B5EF4-FFF2-40B4-BE49-F238E27FC236}">
                <a16:creationId xmlns:a16="http://schemas.microsoft.com/office/drawing/2014/main" id="{9F78C20E-09C9-F035-1B61-205722C02180}"/>
              </a:ext>
            </a:extLst>
          </p:cNvPr>
          <p:cNvSpPr txBox="1"/>
          <p:nvPr/>
        </p:nvSpPr>
        <p:spPr>
          <a:xfrm>
            <a:off x="592429" y="1144875"/>
            <a:ext cx="5054958" cy="307777"/>
          </a:xfrm>
          <a:prstGeom prst="rect">
            <a:avLst/>
          </a:prstGeom>
          <a:noFill/>
        </p:spPr>
        <p:txBody>
          <a:bodyPr wrap="square" rtlCol="0">
            <a:spAutoFit/>
          </a:bodyPr>
          <a:lstStyle/>
          <a:p>
            <a:pPr algn="ctr"/>
            <a:r>
              <a:rPr lang="en-US" sz="1400"/>
              <a:t>SMART HOPPING® 1.0 Access Point</a:t>
            </a:r>
          </a:p>
        </p:txBody>
      </p:sp>
      <p:sp>
        <p:nvSpPr>
          <p:cNvPr id="54" name="TextBox 53">
            <a:extLst>
              <a:ext uri="{FF2B5EF4-FFF2-40B4-BE49-F238E27FC236}">
                <a16:creationId xmlns:a16="http://schemas.microsoft.com/office/drawing/2014/main" id="{700468D8-5DC4-9CA6-A585-4DC65426FFF1}"/>
              </a:ext>
            </a:extLst>
          </p:cNvPr>
          <p:cNvSpPr txBox="1"/>
          <p:nvPr/>
        </p:nvSpPr>
        <p:spPr>
          <a:xfrm>
            <a:off x="6518108" y="1149251"/>
            <a:ext cx="4615678" cy="307777"/>
          </a:xfrm>
          <a:prstGeom prst="rect">
            <a:avLst/>
          </a:prstGeom>
          <a:noFill/>
        </p:spPr>
        <p:txBody>
          <a:bodyPr wrap="square" rtlCol="0">
            <a:spAutoFit/>
          </a:bodyPr>
          <a:lstStyle/>
          <a:p>
            <a:pPr algn="ctr"/>
            <a:r>
              <a:rPr lang="en-US" sz="1400"/>
              <a:t>SMART HOPPING® 2.0 Access Point</a:t>
            </a:r>
          </a:p>
        </p:txBody>
      </p:sp>
      <p:sp>
        <p:nvSpPr>
          <p:cNvPr id="7" name="Slide Number Placeholder 6">
            <a:extLst>
              <a:ext uri="{FF2B5EF4-FFF2-40B4-BE49-F238E27FC236}">
                <a16:creationId xmlns:a16="http://schemas.microsoft.com/office/drawing/2014/main" id="{869962F8-4C4D-92F8-0D96-B09F5545EDEF}"/>
              </a:ext>
            </a:extLst>
          </p:cNvPr>
          <p:cNvSpPr>
            <a:spLocks noGrp="1"/>
          </p:cNvSpPr>
          <p:nvPr>
            <p:ph type="sldNum" sz="quarter" idx="4"/>
          </p:nvPr>
        </p:nvSpPr>
        <p:spPr/>
        <p:txBody>
          <a:bodyPr/>
          <a:lstStyle/>
          <a:p>
            <a:fld id="{24C8C45C-947F-4981-8B3F-4F32E973C901}" type="slidenum">
              <a:rPr lang="en-US" sz="800" smtClean="0"/>
              <a:pPr/>
              <a:t>50</a:t>
            </a:fld>
            <a:endParaRPr lang="en-US"/>
          </a:p>
        </p:txBody>
      </p:sp>
      <p:sp>
        <p:nvSpPr>
          <p:cNvPr id="8" name="Footer Placeholder 7">
            <a:extLst>
              <a:ext uri="{FF2B5EF4-FFF2-40B4-BE49-F238E27FC236}">
                <a16:creationId xmlns:a16="http://schemas.microsoft.com/office/drawing/2014/main" id="{8A866B9F-0EC6-E756-3CF1-5EA5C64C2CB0}"/>
              </a:ext>
            </a:extLst>
          </p:cNvPr>
          <p:cNvSpPr>
            <a:spLocks noGrp="1"/>
          </p:cNvSpPr>
          <p:nvPr>
            <p:ph type="ftr" sz="quarter" idx="3"/>
          </p:nvPr>
        </p:nvSpPr>
        <p:spPr/>
        <p:txBody>
          <a:bodyPr/>
          <a:lstStyle/>
          <a:p>
            <a:r>
              <a:rPr lang="en-US"/>
              <a:t>Confidential</a:t>
            </a:r>
          </a:p>
        </p:txBody>
      </p:sp>
      <p:sp>
        <p:nvSpPr>
          <p:cNvPr id="64" name="TextBox 63">
            <a:extLst>
              <a:ext uri="{FF2B5EF4-FFF2-40B4-BE49-F238E27FC236}">
                <a16:creationId xmlns:a16="http://schemas.microsoft.com/office/drawing/2014/main" id="{B09D5962-878A-329A-BE09-AC582FDCBA4E}"/>
              </a:ext>
            </a:extLst>
          </p:cNvPr>
          <p:cNvSpPr txBox="1"/>
          <p:nvPr/>
        </p:nvSpPr>
        <p:spPr>
          <a:xfrm>
            <a:off x="6774025" y="6303583"/>
            <a:ext cx="4102086" cy="276999"/>
          </a:xfrm>
          <a:prstGeom prst="rect">
            <a:avLst/>
          </a:prstGeom>
          <a:noFill/>
        </p:spPr>
        <p:txBody>
          <a:bodyPr wrap="square" rtlCol="0">
            <a:spAutoFit/>
          </a:bodyPr>
          <a:lstStyle/>
          <a:p>
            <a:pPr algn="ctr"/>
            <a:r>
              <a:rPr lang="en-US" sz="1200"/>
              <a:t>There is no serial port connector.</a:t>
            </a:r>
          </a:p>
        </p:txBody>
      </p:sp>
      <p:pic>
        <p:nvPicPr>
          <p:cNvPr id="2" name="Picture 2">
            <a:extLst>
              <a:ext uri="{FF2B5EF4-FFF2-40B4-BE49-F238E27FC236}">
                <a16:creationId xmlns:a16="http://schemas.microsoft.com/office/drawing/2014/main" id="{2F709815-6656-29BE-D05D-0BA226D8421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5077" y="1889709"/>
            <a:ext cx="3998674" cy="43582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9BA2EA7-933F-0D1D-64E3-22CE227690D6}"/>
              </a:ext>
            </a:extLst>
          </p:cNvPr>
          <p:cNvSpPr txBox="1"/>
          <p:nvPr/>
        </p:nvSpPr>
        <p:spPr>
          <a:xfrm>
            <a:off x="7697920" y="1590398"/>
            <a:ext cx="405560" cy="246221"/>
          </a:xfrm>
          <a:prstGeom prst="rect">
            <a:avLst/>
          </a:prstGeom>
          <a:noFill/>
        </p:spPr>
        <p:txBody>
          <a:bodyPr wrap="none" lIns="0" tIns="0" rIns="0" bIns="0" rtlCol="0">
            <a:spAutoFit/>
          </a:bodyPr>
          <a:lstStyle/>
          <a:p>
            <a:r>
              <a:rPr lang="da-DK" sz="1600"/>
              <a:t>LAN</a:t>
            </a:r>
          </a:p>
        </p:txBody>
      </p:sp>
      <p:sp>
        <p:nvSpPr>
          <p:cNvPr id="9" name="Arrow: Down 8">
            <a:extLst>
              <a:ext uri="{FF2B5EF4-FFF2-40B4-BE49-F238E27FC236}">
                <a16:creationId xmlns:a16="http://schemas.microsoft.com/office/drawing/2014/main" id="{71E58BDC-A076-96C3-6043-6F5569FDC713}"/>
              </a:ext>
            </a:extLst>
          </p:cNvPr>
          <p:cNvSpPr/>
          <p:nvPr/>
        </p:nvSpPr>
        <p:spPr>
          <a:xfrm>
            <a:off x="3608652" y="3660827"/>
            <a:ext cx="124116" cy="273763"/>
          </a:xfrm>
          <a:prstGeom prst="downArrow">
            <a:avLst/>
          </a:prstGeom>
          <a:solidFill>
            <a:schemeClr val="tx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noProof="0" dirty="0" err="1"/>
          </a:p>
        </p:txBody>
      </p:sp>
    </p:spTree>
    <p:custDataLst>
      <p:tags r:id="rId1"/>
    </p:custDataLst>
    <p:extLst>
      <p:ext uri="{BB962C8B-B14F-4D97-AF65-F5344CB8AC3E}">
        <p14:creationId xmlns:p14="http://schemas.microsoft.com/office/powerpoint/2010/main" val="3599540754"/>
      </p:ext>
    </p:extLst>
  </p:cSld>
  <p:clrMapOvr>
    <a:masterClrMapping/>
  </p:clrMapOvr>
  <p:extLst>
    <p:ext uri="{6950BFC3-D8DA-4A85-94F7-54DA5524770B}">
      <p188:commentRel xmlns:p188="http://schemas.microsoft.com/office/powerpoint/2018/8/main" r:id="rId4"/>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3263E7DF-A953-9C2E-6384-C1724F08788E}"/>
              </a:ext>
            </a:extLst>
          </p:cNvPr>
          <p:cNvGraphicFramePr>
            <a:graphicFrameLocks noChangeAspect="1"/>
          </p:cNvGraphicFramePr>
          <p:nvPr>
            <p:custDataLst>
              <p:tags r:id="rId2"/>
            </p:custDataLst>
            <p:extLst>
              <p:ext uri="{D42A27DB-BD31-4B8C-83A1-F6EECF244321}">
                <p14:modId xmlns:p14="http://schemas.microsoft.com/office/powerpoint/2010/main" val="14966911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14" name="think-cell data - do not delete" hidden="1">
                        <a:extLst>
                          <a:ext uri="{FF2B5EF4-FFF2-40B4-BE49-F238E27FC236}">
                            <a16:creationId xmlns:a16="http://schemas.microsoft.com/office/drawing/2014/main" id="{3263E7DF-A953-9C2E-6384-C1724F08788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8054122-339C-7C5F-F4E6-9F3CFDB7D3C3}"/>
              </a:ext>
            </a:extLst>
          </p:cNvPr>
          <p:cNvSpPr>
            <a:spLocks noGrp="1"/>
          </p:cNvSpPr>
          <p:nvPr>
            <p:ph type="title"/>
          </p:nvPr>
        </p:nvSpPr>
        <p:spPr/>
        <p:txBody>
          <a:bodyPr vert="horz"/>
          <a:lstStyle/>
          <a:p>
            <a:r>
              <a:rPr lang="en-US"/>
              <a:t>Installation differences: Ferrite block</a:t>
            </a:r>
          </a:p>
        </p:txBody>
      </p:sp>
      <p:sp>
        <p:nvSpPr>
          <p:cNvPr id="6" name="Content Placeholder 5">
            <a:extLst>
              <a:ext uri="{FF2B5EF4-FFF2-40B4-BE49-F238E27FC236}">
                <a16:creationId xmlns:a16="http://schemas.microsoft.com/office/drawing/2014/main" id="{90792A8E-0F88-B0C2-C156-8B7FB54ECD5E}"/>
              </a:ext>
            </a:extLst>
          </p:cNvPr>
          <p:cNvSpPr>
            <a:spLocks noGrp="1"/>
          </p:cNvSpPr>
          <p:nvPr>
            <p:ph sz="quarter" idx="24"/>
          </p:nvPr>
        </p:nvSpPr>
        <p:spPr>
          <a:xfrm>
            <a:off x="442913" y="1339039"/>
            <a:ext cx="11306175" cy="1020432"/>
          </a:xfrm>
        </p:spPr>
        <p:txBody>
          <a:bodyPr numCol="2" spcCol="360000"/>
          <a:lstStyle/>
          <a:p>
            <a:pPr algn="ctr"/>
            <a:r>
              <a:rPr lang="en-US"/>
              <a:t>Installation of SMART HOPPING® 1.0 Access Points requires a ferrite block on the LAN cable to reduce electromagnetic interference emissions.</a:t>
            </a:r>
          </a:p>
          <a:p>
            <a:pPr algn="ctr"/>
            <a:r>
              <a:rPr lang="en-US"/>
              <a:t>Installation of SMART HOPPING® 2.0 Access Points </a:t>
            </a:r>
            <a:r>
              <a:rPr lang="en-US" u="sng"/>
              <a:t>does not</a:t>
            </a:r>
            <a:r>
              <a:rPr lang="en-US"/>
              <a:t> require a ferrite block on the LAN cable to reduce electromagnetic interference emissions.</a:t>
            </a:r>
          </a:p>
        </p:txBody>
      </p:sp>
      <p:pic>
        <p:nvPicPr>
          <p:cNvPr id="5" name="Picture 4">
            <a:extLst>
              <a:ext uri="{FF2B5EF4-FFF2-40B4-BE49-F238E27FC236}">
                <a16:creationId xmlns:a16="http://schemas.microsoft.com/office/drawing/2014/main" id="{EADCE89F-A863-6B51-4C2E-42848843E9E6}"/>
              </a:ext>
            </a:extLst>
          </p:cNvPr>
          <p:cNvPicPr>
            <a:picLocks noChangeAspect="1"/>
          </p:cNvPicPr>
          <p:nvPr/>
        </p:nvPicPr>
        <p:blipFill>
          <a:blip r:embed="rId6"/>
          <a:srcRect t="5262" r="3588" b="3307"/>
          <a:stretch/>
        </p:blipFill>
        <p:spPr>
          <a:xfrm>
            <a:off x="442912" y="3229633"/>
            <a:ext cx="5653088" cy="3183612"/>
          </a:xfrm>
          <a:prstGeom prst="rect">
            <a:avLst/>
          </a:prstGeom>
        </p:spPr>
      </p:pic>
      <p:sp>
        <p:nvSpPr>
          <p:cNvPr id="13" name="Oval 12">
            <a:extLst>
              <a:ext uri="{FF2B5EF4-FFF2-40B4-BE49-F238E27FC236}">
                <a16:creationId xmlns:a16="http://schemas.microsoft.com/office/drawing/2014/main" id="{DFCCF8F6-256E-D81D-B6ED-380C9E1E30CA}"/>
              </a:ext>
            </a:extLst>
          </p:cNvPr>
          <p:cNvSpPr/>
          <p:nvPr/>
        </p:nvSpPr>
        <p:spPr>
          <a:xfrm>
            <a:off x="3548128" y="5311438"/>
            <a:ext cx="855133" cy="982134"/>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9EFA885-CBD4-4AC2-06C9-1C9E2B01EBFD}"/>
              </a:ext>
            </a:extLst>
          </p:cNvPr>
          <p:cNvSpPr txBox="1"/>
          <p:nvPr/>
        </p:nvSpPr>
        <p:spPr>
          <a:xfrm>
            <a:off x="1571099" y="2754831"/>
            <a:ext cx="3086178" cy="307777"/>
          </a:xfrm>
          <a:prstGeom prst="rect">
            <a:avLst/>
          </a:prstGeom>
          <a:noFill/>
        </p:spPr>
        <p:txBody>
          <a:bodyPr wrap="square">
            <a:spAutoFit/>
          </a:bodyPr>
          <a:lstStyle/>
          <a:p>
            <a:pPr algn="ctr"/>
            <a:r>
              <a:rPr lang="en-US" sz="1400"/>
              <a:t>SMART HOPPING® 1.0 Access Point </a:t>
            </a:r>
          </a:p>
        </p:txBody>
      </p:sp>
      <p:sp>
        <p:nvSpPr>
          <p:cNvPr id="19" name="TextBox 18">
            <a:extLst>
              <a:ext uri="{FF2B5EF4-FFF2-40B4-BE49-F238E27FC236}">
                <a16:creationId xmlns:a16="http://schemas.microsoft.com/office/drawing/2014/main" id="{A15834E0-EC0B-153D-B2E4-3DB801DD40AB}"/>
              </a:ext>
            </a:extLst>
          </p:cNvPr>
          <p:cNvSpPr txBox="1"/>
          <p:nvPr/>
        </p:nvSpPr>
        <p:spPr>
          <a:xfrm>
            <a:off x="7628004" y="2747155"/>
            <a:ext cx="3086177" cy="307777"/>
          </a:xfrm>
          <a:prstGeom prst="rect">
            <a:avLst/>
          </a:prstGeom>
          <a:noFill/>
        </p:spPr>
        <p:txBody>
          <a:bodyPr wrap="square">
            <a:spAutoFit/>
          </a:bodyPr>
          <a:lstStyle/>
          <a:p>
            <a:pPr algn="ctr"/>
            <a:r>
              <a:rPr lang="en-US" sz="1400"/>
              <a:t>SMART HOPPING® 2.0 Access Point </a:t>
            </a:r>
          </a:p>
        </p:txBody>
      </p:sp>
      <p:sp>
        <p:nvSpPr>
          <p:cNvPr id="20" name="TextBox 19">
            <a:extLst>
              <a:ext uri="{FF2B5EF4-FFF2-40B4-BE49-F238E27FC236}">
                <a16:creationId xmlns:a16="http://schemas.microsoft.com/office/drawing/2014/main" id="{2E1E3337-9FCE-02EB-5430-A003EF458E07}"/>
              </a:ext>
            </a:extLst>
          </p:cNvPr>
          <p:cNvSpPr txBox="1"/>
          <p:nvPr/>
        </p:nvSpPr>
        <p:spPr>
          <a:xfrm>
            <a:off x="3548128" y="3629894"/>
            <a:ext cx="1798881" cy="461665"/>
          </a:xfrm>
          <a:prstGeom prst="rect">
            <a:avLst/>
          </a:prstGeom>
          <a:noFill/>
        </p:spPr>
        <p:txBody>
          <a:bodyPr wrap="square" rtlCol="0">
            <a:spAutoFit/>
          </a:bodyPr>
          <a:lstStyle/>
          <a:p>
            <a:pPr algn="r"/>
            <a:r>
              <a:rPr lang="en-US" sz="1200"/>
              <a:t>Ferrite block required on LAN cable</a:t>
            </a:r>
          </a:p>
        </p:txBody>
      </p:sp>
      <p:cxnSp>
        <p:nvCxnSpPr>
          <p:cNvPr id="3" name="Straight Arrow Connector 2">
            <a:extLst>
              <a:ext uri="{FF2B5EF4-FFF2-40B4-BE49-F238E27FC236}">
                <a16:creationId xmlns:a16="http://schemas.microsoft.com/office/drawing/2014/main" id="{619AB50C-A8B9-029B-6FFA-5C7CC0E2DE65}"/>
              </a:ext>
            </a:extLst>
          </p:cNvPr>
          <p:cNvCxnSpPr>
            <a:cxnSpLocks/>
            <a:stCxn id="20" idx="3"/>
            <a:endCxn id="4" idx="1"/>
          </p:cNvCxnSpPr>
          <p:nvPr/>
        </p:nvCxnSpPr>
        <p:spPr>
          <a:xfrm>
            <a:off x="5347009" y="3860727"/>
            <a:ext cx="1633340" cy="0"/>
          </a:xfrm>
          <a:prstGeom prst="straightConnector1">
            <a:avLst/>
          </a:prstGeom>
          <a:ln w="50800">
            <a:solidFill>
              <a:schemeClr val="tx2"/>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7B86FA3-9969-2D16-FB7F-01772ACEF23F}"/>
              </a:ext>
            </a:extLst>
          </p:cNvPr>
          <p:cNvSpPr txBox="1"/>
          <p:nvPr/>
        </p:nvSpPr>
        <p:spPr>
          <a:xfrm>
            <a:off x="6980349" y="3537561"/>
            <a:ext cx="1450609" cy="646331"/>
          </a:xfrm>
          <a:prstGeom prst="rect">
            <a:avLst/>
          </a:prstGeom>
          <a:noFill/>
        </p:spPr>
        <p:txBody>
          <a:bodyPr wrap="square" rtlCol="0">
            <a:spAutoFit/>
          </a:bodyPr>
          <a:lstStyle/>
          <a:p>
            <a:pPr algn="ctr"/>
            <a:r>
              <a:rPr lang="en-US" sz="1200"/>
              <a:t>Ferrite block not required on LAN cable</a:t>
            </a:r>
          </a:p>
        </p:txBody>
      </p:sp>
      <p:sp>
        <p:nvSpPr>
          <p:cNvPr id="7" name="Slide Number Placeholder 6">
            <a:extLst>
              <a:ext uri="{FF2B5EF4-FFF2-40B4-BE49-F238E27FC236}">
                <a16:creationId xmlns:a16="http://schemas.microsoft.com/office/drawing/2014/main" id="{BC649BEE-103D-7A6D-E1C6-A797569196C1}"/>
              </a:ext>
            </a:extLst>
          </p:cNvPr>
          <p:cNvSpPr>
            <a:spLocks noGrp="1"/>
          </p:cNvSpPr>
          <p:nvPr>
            <p:ph type="sldNum" sz="quarter" idx="4"/>
          </p:nvPr>
        </p:nvSpPr>
        <p:spPr/>
        <p:txBody>
          <a:bodyPr/>
          <a:lstStyle/>
          <a:p>
            <a:fld id="{24C8C45C-947F-4981-8B3F-4F32E973C901}" type="slidenum">
              <a:rPr lang="en-US" sz="800" smtClean="0"/>
              <a:pPr/>
              <a:t>51</a:t>
            </a:fld>
            <a:endParaRPr lang="en-US"/>
          </a:p>
        </p:txBody>
      </p:sp>
      <p:sp>
        <p:nvSpPr>
          <p:cNvPr id="8" name="Footer Placeholder 7">
            <a:extLst>
              <a:ext uri="{FF2B5EF4-FFF2-40B4-BE49-F238E27FC236}">
                <a16:creationId xmlns:a16="http://schemas.microsoft.com/office/drawing/2014/main" id="{DA10BA0D-E5B2-ACDD-7EDC-16CCD1C2F5C3}"/>
              </a:ext>
            </a:extLst>
          </p:cNvPr>
          <p:cNvSpPr>
            <a:spLocks noGrp="1"/>
          </p:cNvSpPr>
          <p:nvPr>
            <p:ph type="ftr" sz="quarter" idx="3"/>
          </p:nvPr>
        </p:nvSpPr>
        <p:spPr/>
        <p:txBody>
          <a:bodyPr/>
          <a:lstStyle/>
          <a:p>
            <a:r>
              <a:rPr lang="en-US"/>
              <a:t>Confidential</a:t>
            </a:r>
          </a:p>
        </p:txBody>
      </p:sp>
      <p:pic>
        <p:nvPicPr>
          <p:cNvPr id="10" name="Picture 2">
            <a:extLst>
              <a:ext uri="{FF2B5EF4-FFF2-40B4-BE49-F238E27FC236}">
                <a16:creationId xmlns:a16="http://schemas.microsoft.com/office/drawing/2014/main" id="{84225930-8E58-0325-0556-4E869F4800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90391" y="3537561"/>
            <a:ext cx="2522793" cy="274964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387508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6CB14-8A4F-EF7A-864C-64BD1B2200E9}"/>
            </a:ext>
          </a:extLst>
        </p:cNvPr>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6ED03366-0E72-390D-B6A1-8C1571F2064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14" name="think-cell data - do not delete" hidden="1">
                        <a:extLst>
                          <a:ext uri="{FF2B5EF4-FFF2-40B4-BE49-F238E27FC236}">
                            <a16:creationId xmlns:a16="http://schemas.microsoft.com/office/drawing/2014/main" id="{6ED03366-0E72-390D-B6A1-8C1571F2064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81EF98C-8F4B-5BA5-9A57-063D23D67B7B}"/>
              </a:ext>
            </a:extLst>
          </p:cNvPr>
          <p:cNvSpPr>
            <a:spLocks noGrp="1"/>
          </p:cNvSpPr>
          <p:nvPr>
            <p:ph type="title"/>
          </p:nvPr>
        </p:nvSpPr>
        <p:spPr/>
        <p:txBody>
          <a:bodyPr vert="horz"/>
          <a:lstStyle/>
          <a:p>
            <a:r>
              <a:rPr lang="en-US"/>
              <a:t>Installation differences: Ferrite block</a:t>
            </a:r>
          </a:p>
        </p:txBody>
      </p:sp>
      <p:sp>
        <p:nvSpPr>
          <p:cNvPr id="6" name="Content Placeholder 5">
            <a:extLst>
              <a:ext uri="{FF2B5EF4-FFF2-40B4-BE49-F238E27FC236}">
                <a16:creationId xmlns:a16="http://schemas.microsoft.com/office/drawing/2014/main" id="{02659497-A789-1070-1A04-14DDD48B0C4B}"/>
              </a:ext>
            </a:extLst>
          </p:cNvPr>
          <p:cNvSpPr>
            <a:spLocks noGrp="1"/>
          </p:cNvSpPr>
          <p:nvPr>
            <p:ph sz="quarter" idx="24"/>
          </p:nvPr>
        </p:nvSpPr>
        <p:spPr>
          <a:xfrm>
            <a:off x="442913" y="1339039"/>
            <a:ext cx="11306175" cy="1020432"/>
          </a:xfrm>
        </p:spPr>
        <p:txBody>
          <a:bodyPr numCol="2" spcCol="360000"/>
          <a:lstStyle/>
          <a:p>
            <a:pPr algn="ctr"/>
            <a:r>
              <a:rPr lang="en-US"/>
              <a:t>Installation of SMART HOPPING® 1.0 Access Points requires a ferrite block on the LAN cable to reduce electromagnetic interference emissions.</a:t>
            </a:r>
          </a:p>
          <a:p>
            <a:pPr algn="ctr"/>
            <a:r>
              <a:rPr lang="en-US"/>
              <a:t>Installation of SMART HOPPING® 2.0 Access Points </a:t>
            </a:r>
            <a:r>
              <a:rPr lang="en-US" u="sng"/>
              <a:t>does not</a:t>
            </a:r>
            <a:r>
              <a:rPr lang="en-US"/>
              <a:t> require a ferrite block on the LAN cable to reduce electromagnetic interference emissions.</a:t>
            </a:r>
          </a:p>
        </p:txBody>
      </p:sp>
      <p:pic>
        <p:nvPicPr>
          <p:cNvPr id="5" name="Picture 4">
            <a:extLst>
              <a:ext uri="{FF2B5EF4-FFF2-40B4-BE49-F238E27FC236}">
                <a16:creationId xmlns:a16="http://schemas.microsoft.com/office/drawing/2014/main" id="{228619E4-2AA1-E714-FC12-1E8911E67B39}"/>
              </a:ext>
            </a:extLst>
          </p:cNvPr>
          <p:cNvPicPr>
            <a:picLocks noChangeAspect="1"/>
          </p:cNvPicPr>
          <p:nvPr/>
        </p:nvPicPr>
        <p:blipFill>
          <a:blip r:embed="rId6"/>
          <a:srcRect t="5262" r="3588" b="3307"/>
          <a:stretch/>
        </p:blipFill>
        <p:spPr>
          <a:xfrm>
            <a:off x="442912" y="3229633"/>
            <a:ext cx="5653088" cy="3183612"/>
          </a:xfrm>
          <a:prstGeom prst="rect">
            <a:avLst/>
          </a:prstGeom>
        </p:spPr>
      </p:pic>
      <p:sp>
        <p:nvSpPr>
          <p:cNvPr id="18" name="TextBox 17">
            <a:extLst>
              <a:ext uri="{FF2B5EF4-FFF2-40B4-BE49-F238E27FC236}">
                <a16:creationId xmlns:a16="http://schemas.microsoft.com/office/drawing/2014/main" id="{B7D3F4CE-4E10-CFF2-39E9-5D31A0A67CA2}"/>
              </a:ext>
            </a:extLst>
          </p:cNvPr>
          <p:cNvSpPr txBox="1"/>
          <p:nvPr/>
        </p:nvSpPr>
        <p:spPr>
          <a:xfrm>
            <a:off x="1571099" y="2754831"/>
            <a:ext cx="3086178" cy="307777"/>
          </a:xfrm>
          <a:prstGeom prst="rect">
            <a:avLst/>
          </a:prstGeom>
          <a:noFill/>
        </p:spPr>
        <p:txBody>
          <a:bodyPr wrap="square">
            <a:spAutoFit/>
          </a:bodyPr>
          <a:lstStyle/>
          <a:p>
            <a:pPr algn="ctr"/>
            <a:r>
              <a:rPr lang="en-US" sz="1400"/>
              <a:t>SMART HOPPING® 1.0 Access Point </a:t>
            </a:r>
          </a:p>
        </p:txBody>
      </p:sp>
      <p:sp>
        <p:nvSpPr>
          <p:cNvPr id="19" name="TextBox 18">
            <a:extLst>
              <a:ext uri="{FF2B5EF4-FFF2-40B4-BE49-F238E27FC236}">
                <a16:creationId xmlns:a16="http://schemas.microsoft.com/office/drawing/2014/main" id="{97B0656D-944F-2856-77AB-51C4746E0C5D}"/>
              </a:ext>
            </a:extLst>
          </p:cNvPr>
          <p:cNvSpPr txBox="1"/>
          <p:nvPr/>
        </p:nvSpPr>
        <p:spPr>
          <a:xfrm>
            <a:off x="7628004" y="2747155"/>
            <a:ext cx="3086177" cy="307777"/>
          </a:xfrm>
          <a:prstGeom prst="rect">
            <a:avLst/>
          </a:prstGeom>
          <a:noFill/>
        </p:spPr>
        <p:txBody>
          <a:bodyPr wrap="square">
            <a:spAutoFit/>
          </a:bodyPr>
          <a:lstStyle/>
          <a:p>
            <a:pPr algn="ctr"/>
            <a:r>
              <a:rPr lang="en-US" sz="1400"/>
              <a:t>SMART HOPPING® 2.0 Access Point </a:t>
            </a:r>
          </a:p>
        </p:txBody>
      </p:sp>
      <p:sp>
        <p:nvSpPr>
          <p:cNvPr id="20" name="TextBox 19">
            <a:extLst>
              <a:ext uri="{FF2B5EF4-FFF2-40B4-BE49-F238E27FC236}">
                <a16:creationId xmlns:a16="http://schemas.microsoft.com/office/drawing/2014/main" id="{2CDF7538-5625-0EDC-24B1-C5493B7B6E8F}"/>
              </a:ext>
            </a:extLst>
          </p:cNvPr>
          <p:cNvSpPr txBox="1"/>
          <p:nvPr/>
        </p:nvSpPr>
        <p:spPr>
          <a:xfrm>
            <a:off x="3548128" y="3629894"/>
            <a:ext cx="1798881" cy="461665"/>
          </a:xfrm>
          <a:prstGeom prst="rect">
            <a:avLst/>
          </a:prstGeom>
          <a:noFill/>
        </p:spPr>
        <p:txBody>
          <a:bodyPr wrap="square" rtlCol="0">
            <a:spAutoFit/>
          </a:bodyPr>
          <a:lstStyle/>
          <a:p>
            <a:pPr algn="r"/>
            <a:r>
              <a:rPr lang="en-US" sz="1200"/>
              <a:t>Ferrite block required on LAN cable</a:t>
            </a:r>
          </a:p>
        </p:txBody>
      </p:sp>
      <p:cxnSp>
        <p:nvCxnSpPr>
          <p:cNvPr id="3" name="Straight Arrow Connector 2">
            <a:extLst>
              <a:ext uri="{FF2B5EF4-FFF2-40B4-BE49-F238E27FC236}">
                <a16:creationId xmlns:a16="http://schemas.microsoft.com/office/drawing/2014/main" id="{FFF413AF-C70B-B40E-BA55-B95EDA4064F5}"/>
              </a:ext>
            </a:extLst>
          </p:cNvPr>
          <p:cNvCxnSpPr>
            <a:cxnSpLocks/>
          </p:cNvCxnSpPr>
          <p:nvPr/>
        </p:nvCxnSpPr>
        <p:spPr>
          <a:xfrm>
            <a:off x="5347009" y="3860727"/>
            <a:ext cx="1633340" cy="0"/>
          </a:xfrm>
          <a:prstGeom prst="straightConnector1">
            <a:avLst/>
          </a:prstGeom>
          <a:ln w="50800">
            <a:solidFill>
              <a:schemeClr val="tx2"/>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78EA690-7060-6280-8622-35B2A4669936}"/>
              </a:ext>
            </a:extLst>
          </p:cNvPr>
          <p:cNvSpPr txBox="1"/>
          <p:nvPr/>
        </p:nvSpPr>
        <p:spPr>
          <a:xfrm>
            <a:off x="6980349" y="3537561"/>
            <a:ext cx="1450609" cy="646331"/>
          </a:xfrm>
          <a:prstGeom prst="rect">
            <a:avLst/>
          </a:prstGeom>
          <a:noFill/>
        </p:spPr>
        <p:txBody>
          <a:bodyPr wrap="square" rtlCol="0">
            <a:spAutoFit/>
          </a:bodyPr>
          <a:lstStyle/>
          <a:p>
            <a:pPr algn="ctr"/>
            <a:r>
              <a:rPr lang="en-US" sz="1200"/>
              <a:t>Ferrite block not required on LAN cable</a:t>
            </a:r>
          </a:p>
        </p:txBody>
      </p:sp>
      <p:sp>
        <p:nvSpPr>
          <p:cNvPr id="7" name="Slide Number Placeholder 6">
            <a:extLst>
              <a:ext uri="{FF2B5EF4-FFF2-40B4-BE49-F238E27FC236}">
                <a16:creationId xmlns:a16="http://schemas.microsoft.com/office/drawing/2014/main" id="{BBFDCCEF-E9A7-46FF-F2C6-FBECE5E8E9F8}"/>
              </a:ext>
            </a:extLst>
          </p:cNvPr>
          <p:cNvSpPr>
            <a:spLocks noGrp="1"/>
          </p:cNvSpPr>
          <p:nvPr>
            <p:ph type="sldNum" sz="quarter" idx="4"/>
          </p:nvPr>
        </p:nvSpPr>
        <p:spPr/>
        <p:txBody>
          <a:bodyPr/>
          <a:lstStyle/>
          <a:p>
            <a:fld id="{24C8C45C-947F-4981-8B3F-4F32E973C901}" type="slidenum">
              <a:rPr lang="en-US" sz="800" smtClean="0"/>
              <a:pPr/>
              <a:t>52</a:t>
            </a:fld>
            <a:endParaRPr lang="en-US"/>
          </a:p>
        </p:txBody>
      </p:sp>
      <p:sp>
        <p:nvSpPr>
          <p:cNvPr id="8" name="Footer Placeholder 7">
            <a:extLst>
              <a:ext uri="{FF2B5EF4-FFF2-40B4-BE49-F238E27FC236}">
                <a16:creationId xmlns:a16="http://schemas.microsoft.com/office/drawing/2014/main" id="{8D6FA49B-FEE3-0A7C-F077-D758805D9073}"/>
              </a:ext>
            </a:extLst>
          </p:cNvPr>
          <p:cNvSpPr>
            <a:spLocks noGrp="1"/>
          </p:cNvSpPr>
          <p:nvPr>
            <p:ph type="ftr" sz="quarter" idx="3"/>
          </p:nvPr>
        </p:nvSpPr>
        <p:spPr/>
        <p:txBody>
          <a:bodyPr/>
          <a:lstStyle/>
          <a:p>
            <a:r>
              <a:rPr lang="en-US"/>
              <a:t>Confidential</a:t>
            </a:r>
          </a:p>
        </p:txBody>
      </p:sp>
      <p:sp>
        <p:nvSpPr>
          <p:cNvPr id="11" name="TextBox 10">
            <a:extLst>
              <a:ext uri="{FF2B5EF4-FFF2-40B4-BE49-F238E27FC236}">
                <a16:creationId xmlns:a16="http://schemas.microsoft.com/office/drawing/2014/main" id="{C6997782-291A-4A98-3C26-7E7094373DB8}"/>
              </a:ext>
            </a:extLst>
          </p:cNvPr>
          <p:cNvSpPr txBox="1"/>
          <p:nvPr/>
        </p:nvSpPr>
        <p:spPr>
          <a:xfrm>
            <a:off x="6827651" y="4287275"/>
            <a:ext cx="1633340" cy="2123658"/>
          </a:xfrm>
          <a:prstGeom prst="rect">
            <a:avLst/>
          </a:prstGeom>
          <a:noFill/>
        </p:spPr>
        <p:txBody>
          <a:bodyPr wrap="square">
            <a:spAutoFit/>
          </a:bodyPr>
          <a:lstStyle/>
          <a:p>
            <a:r>
              <a:rPr lang="en-US" sz="1100"/>
              <a:t>Please note: </a:t>
            </a:r>
          </a:p>
          <a:p>
            <a:r>
              <a:rPr lang="en-US" sz="1100"/>
              <a:t>If a SMART HOPPING® 1.0 Access Point is replaced by a SMART HOPPING® 2.0 Access Point, the ferrite block </a:t>
            </a:r>
          </a:p>
          <a:p>
            <a:r>
              <a:rPr lang="en-US" sz="1100"/>
              <a:t>can remain attached to the LAN cable without detrimental impact on the performance of the Access Point.</a:t>
            </a:r>
          </a:p>
        </p:txBody>
      </p:sp>
      <p:sp>
        <p:nvSpPr>
          <p:cNvPr id="12" name="Oval 11">
            <a:extLst>
              <a:ext uri="{FF2B5EF4-FFF2-40B4-BE49-F238E27FC236}">
                <a16:creationId xmlns:a16="http://schemas.microsoft.com/office/drawing/2014/main" id="{C2FDFC16-D75C-31FC-D4D3-C12665A1F070}"/>
              </a:ext>
            </a:extLst>
          </p:cNvPr>
          <p:cNvSpPr/>
          <p:nvPr/>
        </p:nvSpPr>
        <p:spPr>
          <a:xfrm>
            <a:off x="3548128" y="5311438"/>
            <a:ext cx="855133" cy="982134"/>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3E35600F-29C4-324B-F9BD-2D2B0DA28B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90391" y="3537561"/>
            <a:ext cx="2522793" cy="274964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137736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DFB80-945E-8F54-D8A3-7F3023E21E54}"/>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E0DDE9B-A6BE-D848-B298-6577B4D02DF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70" imgH="371" progId="TCLayout.ActiveDocument.1">
                  <p:embed/>
                </p:oleObj>
              </mc:Choice>
              <mc:Fallback>
                <p:oleObj name="think-cell Slide" r:id="rId5" imgW="370" imgH="371" progId="TCLayout.ActiveDocument.1">
                  <p:embed/>
                  <p:pic>
                    <p:nvPicPr>
                      <p:cNvPr id="6" name="think-cell data - do not delete" hidden="1">
                        <a:extLst>
                          <a:ext uri="{FF2B5EF4-FFF2-40B4-BE49-F238E27FC236}">
                            <a16:creationId xmlns:a16="http://schemas.microsoft.com/office/drawing/2014/main" id="{5E0DDE9B-A6BE-D848-B298-6577B4D02DF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0804326-7549-67C3-2BA4-BCBAD3B317FF}"/>
              </a:ext>
            </a:extLst>
          </p:cNvPr>
          <p:cNvSpPr>
            <a:spLocks noGrp="1"/>
          </p:cNvSpPr>
          <p:nvPr>
            <p:ph type="title"/>
          </p:nvPr>
        </p:nvSpPr>
        <p:spPr/>
        <p:txBody>
          <a:bodyPr vert="horz"/>
          <a:lstStyle/>
          <a:p>
            <a:r>
              <a:rPr lang="en-US"/>
              <a:t>Installation differences: LAN connection speed and duplex</a:t>
            </a:r>
          </a:p>
        </p:txBody>
      </p:sp>
      <p:sp>
        <p:nvSpPr>
          <p:cNvPr id="18" name="TextBox 17">
            <a:extLst>
              <a:ext uri="{FF2B5EF4-FFF2-40B4-BE49-F238E27FC236}">
                <a16:creationId xmlns:a16="http://schemas.microsoft.com/office/drawing/2014/main" id="{5B4AC6F5-AD08-3723-C6BB-08E629AD7543}"/>
              </a:ext>
            </a:extLst>
          </p:cNvPr>
          <p:cNvSpPr txBox="1"/>
          <p:nvPr/>
        </p:nvSpPr>
        <p:spPr>
          <a:xfrm>
            <a:off x="1407898" y="2236955"/>
            <a:ext cx="3561389" cy="307777"/>
          </a:xfrm>
          <a:prstGeom prst="rect">
            <a:avLst/>
          </a:prstGeom>
          <a:noFill/>
        </p:spPr>
        <p:txBody>
          <a:bodyPr wrap="square">
            <a:spAutoFit/>
          </a:bodyPr>
          <a:lstStyle/>
          <a:p>
            <a:pPr algn="ctr"/>
            <a:r>
              <a:rPr lang="en-US" sz="1400"/>
              <a:t>SMART HOPPING® 1.0 Access Point </a:t>
            </a:r>
          </a:p>
        </p:txBody>
      </p:sp>
      <p:sp>
        <p:nvSpPr>
          <p:cNvPr id="19" name="TextBox 18">
            <a:extLst>
              <a:ext uri="{FF2B5EF4-FFF2-40B4-BE49-F238E27FC236}">
                <a16:creationId xmlns:a16="http://schemas.microsoft.com/office/drawing/2014/main" id="{5A4CDBB9-4303-48B0-03B1-F2B6140E183A}"/>
              </a:ext>
            </a:extLst>
          </p:cNvPr>
          <p:cNvSpPr txBox="1"/>
          <p:nvPr/>
        </p:nvSpPr>
        <p:spPr>
          <a:xfrm>
            <a:off x="7175423" y="2242134"/>
            <a:ext cx="3181971" cy="307777"/>
          </a:xfrm>
          <a:prstGeom prst="rect">
            <a:avLst/>
          </a:prstGeom>
          <a:noFill/>
        </p:spPr>
        <p:txBody>
          <a:bodyPr wrap="square">
            <a:spAutoFit/>
          </a:bodyPr>
          <a:lstStyle/>
          <a:p>
            <a:pPr algn="ctr"/>
            <a:r>
              <a:rPr lang="en-US" sz="1400"/>
              <a:t>SMART HOPPING® 2.0 Access Point </a:t>
            </a:r>
          </a:p>
        </p:txBody>
      </p:sp>
      <p:pic>
        <p:nvPicPr>
          <p:cNvPr id="4" name="Picture 3">
            <a:extLst>
              <a:ext uri="{FF2B5EF4-FFF2-40B4-BE49-F238E27FC236}">
                <a16:creationId xmlns:a16="http://schemas.microsoft.com/office/drawing/2014/main" id="{E69F2A2E-6CDC-EF16-545A-57E8143C05CD}"/>
              </a:ext>
            </a:extLst>
          </p:cNvPr>
          <p:cNvPicPr>
            <a:picLocks noChangeAspect="1"/>
          </p:cNvPicPr>
          <p:nvPr/>
        </p:nvPicPr>
        <p:blipFill>
          <a:blip r:embed="rId7"/>
          <a:stretch>
            <a:fillRect/>
          </a:stretch>
        </p:blipFill>
        <p:spPr>
          <a:xfrm>
            <a:off x="1125566" y="3270424"/>
            <a:ext cx="3897781" cy="447616"/>
          </a:xfrm>
          <a:prstGeom prst="rect">
            <a:avLst/>
          </a:prstGeom>
        </p:spPr>
      </p:pic>
      <p:pic>
        <p:nvPicPr>
          <p:cNvPr id="7" name="Picture 6">
            <a:extLst>
              <a:ext uri="{FF2B5EF4-FFF2-40B4-BE49-F238E27FC236}">
                <a16:creationId xmlns:a16="http://schemas.microsoft.com/office/drawing/2014/main" id="{E73F387B-CCAC-0E69-C5AB-1F841B89D139}"/>
              </a:ext>
            </a:extLst>
          </p:cNvPr>
          <p:cNvPicPr>
            <a:picLocks noChangeAspect="1"/>
          </p:cNvPicPr>
          <p:nvPr/>
        </p:nvPicPr>
        <p:blipFill>
          <a:blip r:embed="rId8"/>
          <a:stretch>
            <a:fillRect/>
          </a:stretch>
        </p:blipFill>
        <p:spPr>
          <a:xfrm>
            <a:off x="1203060" y="4221284"/>
            <a:ext cx="4093927" cy="382234"/>
          </a:xfrm>
          <a:prstGeom prst="rect">
            <a:avLst/>
          </a:prstGeom>
        </p:spPr>
      </p:pic>
      <p:pic>
        <p:nvPicPr>
          <p:cNvPr id="10" name="Picture 8" descr="1">
            <a:extLst>
              <a:ext uri="{FF2B5EF4-FFF2-40B4-BE49-F238E27FC236}">
                <a16:creationId xmlns:a16="http://schemas.microsoft.com/office/drawing/2014/main" id="{7787FEE8-D1A3-1266-4FCB-A74B48766D56}"/>
              </a:ext>
            </a:extLst>
          </p:cNvPr>
          <p:cNvPicPr>
            <a:picLocks noChangeAspect="1" noChangeArrowheads="1"/>
          </p:cNvPicPr>
          <p:nvPr>
            <p:custDataLst>
              <p:tags r:id="rId3"/>
            </p:custDataLst>
          </p:nvPr>
        </p:nvPicPr>
        <p:blipFill>
          <a:blip r:embed="rId9" cstate="print"/>
          <a:srcRect l="12195" t="12177" r="33611" b="34862"/>
          <a:stretch>
            <a:fillRect/>
          </a:stretch>
        </p:blipFill>
        <p:spPr bwMode="auto">
          <a:xfrm>
            <a:off x="2400046" y="5121433"/>
            <a:ext cx="1954875" cy="1274289"/>
          </a:xfrm>
          <a:prstGeom prst="rect">
            <a:avLst/>
          </a:prstGeom>
          <a:noFill/>
          <a:ln w="9525">
            <a:noFill/>
            <a:miter lim="800000"/>
            <a:headEnd/>
            <a:tailEnd/>
          </a:ln>
        </p:spPr>
      </p:pic>
      <p:pic>
        <p:nvPicPr>
          <p:cNvPr id="15" name="Picture 14">
            <a:extLst>
              <a:ext uri="{FF2B5EF4-FFF2-40B4-BE49-F238E27FC236}">
                <a16:creationId xmlns:a16="http://schemas.microsoft.com/office/drawing/2014/main" id="{B3F64964-DF53-85D4-5FAF-35173143DB2E}"/>
              </a:ext>
            </a:extLst>
          </p:cNvPr>
          <p:cNvPicPr>
            <a:picLocks noChangeAspect="1"/>
          </p:cNvPicPr>
          <p:nvPr/>
        </p:nvPicPr>
        <p:blipFill>
          <a:blip r:embed="rId10"/>
          <a:stretch>
            <a:fillRect/>
          </a:stretch>
        </p:blipFill>
        <p:spPr>
          <a:xfrm>
            <a:off x="8071219" y="5523151"/>
            <a:ext cx="1277255" cy="739101"/>
          </a:xfrm>
          <a:prstGeom prst="rect">
            <a:avLst/>
          </a:prstGeom>
        </p:spPr>
      </p:pic>
      <p:cxnSp>
        <p:nvCxnSpPr>
          <p:cNvPr id="21" name="Straight Connector 20">
            <a:extLst>
              <a:ext uri="{FF2B5EF4-FFF2-40B4-BE49-F238E27FC236}">
                <a16:creationId xmlns:a16="http://schemas.microsoft.com/office/drawing/2014/main" id="{14FE30DA-83B3-C1E5-7DEC-0E639406E2B6}"/>
              </a:ext>
            </a:extLst>
          </p:cNvPr>
          <p:cNvCxnSpPr>
            <a:cxnSpLocks/>
          </p:cNvCxnSpPr>
          <p:nvPr/>
        </p:nvCxnSpPr>
        <p:spPr>
          <a:xfrm flipV="1">
            <a:off x="3161763" y="3480749"/>
            <a:ext cx="431442" cy="89186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B078AB08-A363-4957-604D-B24569D8E21A}"/>
              </a:ext>
            </a:extLst>
          </p:cNvPr>
          <p:cNvGrpSpPr/>
          <p:nvPr/>
        </p:nvGrpSpPr>
        <p:grpSpPr>
          <a:xfrm>
            <a:off x="3129293" y="4472422"/>
            <a:ext cx="124765" cy="1641236"/>
            <a:chOff x="3129293" y="4264605"/>
            <a:chExt cx="124765" cy="1641236"/>
          </a:xfrm>
        </p:grpSpPr>
        <p:cxnSp>
          <p:nvCxnSpPr>
            <p:cNvPr id="23" name="Straight Connector 22">
              <a:extLst>
                <a:ext uri="{FF2B5EF4-FFF2-40B4-BE49-F238E27FC236}">
                  <a16:creationId xmlns:a16="http://schemas.microsoft.com/office/drawing/2014/main" id="{2FBB387D-13A7-176E-60A5-5C219CFCE62B}"/>
                </a:ext>
              </a:extLst>
            </p:cNvPr>
            <p:cNvCxnSpPr>
              <a:cxnSpLocks/>
            </p:cNvCxnSpPr>
            <p:nvPr/>
          </p:nvCxnSpPr>
          <p:spPr>
            <a:xfrm flipV="1">
              <a:off x="3188593" y="4264605"/>
              <a:ext cx="0" cy="1641236"/>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6C7AE6AD-8978-330D-66F1-CE8EDCEC7B1D}"/>
                </a:ext>
              </a:extLst>
            </p:cNvPr>
            <p:cNvSpPr/>
            <p:nvPr/>
          </p:nvSpPr>
          <p:spPr>
            <a:xfrm>
              <a:off x="3129293" y="5543883"/>
              <a:ext cx="124765" cy="171833"/>
            </a:xfrm>
            <a:prstGeom prst="rect">
              <a:avLst/>
            </a:prstGeom>
            <a:solidFill>
              <a:schemeClr val="tx2"/>
            </a:solidFill>
            <a:ln>
              <a:solidFill>
                <a:schemeClr val="tx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31" name="Picture 30">
            <a:extLst>
              <a:ext uri="{FF2B5EF4-FFF2-40B4-BE49-F238E27FC236}">
                <a16:creationId xmlns:a16="http://schemas.microsoft.com/office/drawing/2014/main" id="{6E4AF1D5-0589-61FF-1C30-419983B70ACC}"/>
              </a:ext>
            </a:extLst>
          </p:cNvPr>
          <p:cNvPicPr>
            <a:picLocks noChangeAspect="1"/>
          </p:cNvPicPr>
          <p:nvPr/>
        </p:nvPicPr>
        <p:blipFill>
          <a:blip r:embed="rId7"/>
          <a:stretch>
            <a:fillRect/>
          </a:stretch>
        </p:blipFill>
        <p:spPr>
          <a:xfrm>
            <a:off x="6817519" y="3270424"/>
            <a:ext cx="3897781" cy="447616"/>
          </a:xfrm>
          <a:prstGeom prst="rect">
            <a:avLst/>
          </a:prstGeom>
        </p:spPr>
      </p:pic>
      <p:pic>
        <p:nvPicPr>
          <p:cNvPr id="32" name="Picture 31">
            <a:extLst>
              <a:ext uri="{FF2B5EF4-FFF2-40B4-BE49-F238E27FC236}">
                <a16:creationId xmlns:a16="http://schemas.microsoft.com/office/drawing/2014/main" id="{A58AEE23-E79C-980E-1B63-74B2163C7992}"/>
              </a:ext>
            </a:extLst>
          </p:cNvPr>
          <p:cNvPicPr>
            <a:picLocks noChangeAspect="1"/>
          </p:cNvPicPr>
          <p:nvPr/>
        </p:nvPicPr>
        <p:blipFill>
          <a:blip r:embed="rId8"/>
          <a:stretch>
            <a:fillRect/>
          </a:stretch>
        </p:blipFill>
        <p:spPr>
          <a:xfrm>
            <a:off x="6895013" y="4221284"/>
            <a:ext cx="4093927" cy="382234"/>
          </a:xfrm>
          <a:prstGeom prst="rect">
            <a:avLst/>
          </a:prstGeom>
        </p:spPr>
      </p:pic>
      <p:cxnSp>
        <p:nvCxnSpPr>
          <p:cNvPr id="33" name="Straight Connector 32">
            <a:extLst>
              <a:ext uri="{FF2B5EF4-FFF2-40B4-BE49-F238E27FC236}">
                <a16:creationId xmlns:a16="http://schemas.microsoft.com/office/drawing/2014/main" id="{6AD6D54E-76E8-19A7-CF43-E52FAA4938B1}"/>
              </a:ext>
            </a:extLst>
          </p:cNvPr>
          <p:cNvCxnSpPr>
            <a:cxnSpLocks/>
          </p:cNvCxnSpPr>
          <p:nvPr/>
        </p:nvCxnSpPr>
        <p:spPr>
          <a:xfrm flipV="1">
            <a:off x="8853716" y="3480749"/>
            <a:ext cx="431442" cy="89186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BCA28C4-5FA2-D2F4-ED80-9E96D53538E0}"/>
              </a:ext>
            </a:extLst>
          </p:cNvPr>
          <p:cNvCxnSpPr>
            <a:cxnSpLocks/>
          </p:cNvCxnSpPr>
          <p:nvPr/>
        </p:nvCxnSpPr>
        <p:spPr>
          <a:xfrm flipV="1">
            <a:off x="8880546" y="4472422"/>
            <a:ext cx="0" cy="1641236"/>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5" name="Group 44">
            <a:extLst>
              <a:ext uri="{FF2B5EF4-FFF2-40B4-BE49-F238E27FC236}">
                <a16:creationId xmlns:a16="http://schemas.microsoft.com/office/drawing/2014/main" id="{78E8F1CE-0D99-EDC0-86AB-0216DB34540C}"/>
              </a:ext>
            </a:extLst>
          </p:cNvPr>
          <p:cNvGrpSpPr/>
          <p:nvPr/>
        </p:nvGrpSpPr>
        <p:grpSpPr>
          <a:xfrm>
            <a:off x="3377483" y="5683729"/>
            <a:ext cx="5429840" cy="276999"/>
            <a:chOff x="3535051" y="3600707"/>
            <a:chExt cx="5429840" cy="276999"/>
          </a:xfrm>
        </p:grpSpPr>
        <p:sp>
          <p:nvSpPr>
            <p:cNvPr id="46" name="TextBox 45">
              <a:extLst>
                <a:ext uri="{FF2B5EF4-FFF2-40B4-BE49-F238E27FC236}">
                  <a16:creationId xmlns:a16="http://schemas.microsoft.com/office/drawing/2014/main" id="{F8E0D5F0-7D95-548F-8E90-6EAB3F3162D2}"/>
                </a:ext>
              </a:extLst>
            </p:cNvPr>
            <p:cNvSpPr txBox="1"/>
            <p:nvPr/>
          </p:nvSpPr>
          <p:spPr>
            <a:xfrm>
              <a:off x="3606301" y="3600707"/>
              <a:ext cx="5287341" cy="276999"/>
            </a:xfrm>
            <a:prstGeom prst="rect">
              <a:avLst/>
            </a:prstGeom>
            <a:noFill/>
          </p:spPr>
          <p:txBody>
            <a:bodyPr wrap="square" rtlCol="0">
              <a:spAutoFit/>
            </a:bodyPr>
            <a:lstStyle/>
            <a:p>
              <a:pPr algn="ctr"/>
              <a:r>
                <a:rPr lang="en-US" sz="1200" i="1" dirty="0"/>
                <a:t>Ferrite Block no longer required</a:t>
              </a:r>
              <a:endParaRPr lang="en-US" sz="1200" b="1" i="1" dirty="0"/>
            </a:p>
          </p:txBody>
        </p:sp>
        <p:cxnSp>
          <p:nvCxnSpPr>
            <p:cNvPr id="47" name="Straight Arrow Connector 46">
              <a:extLst>
                <a:ext uri="{FF2B5EF4-FFF2-40B4-BE49-F238E27FC236}">
                  <a16:creationId xmlns:a16="http://schemas.microsoft.com/office/drawing/2014/main" id="{97A23E83-E133-5FD3-5159-35123366E9D3}"/>
                </a:ext>
              </a:extLst>
            </p:cNvPr>
            <p:cNvCxnSpPr>
              <a:cxnSpLocks/>
            </p:cNvCxnSpPr>
            <p:nvPr/>
          </p:nvCxnSpPr>
          <p:spPr>
            <a:xfrm>
              <a:off x="7557609" y="3754595"/>
              <a:ext cx="1407282" cy="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836F98B0-FAD7-3F29-6BCA-11E141A9F372}"/>
                </a:ext>
              </a:extLst>
            </p:cNvPr>
            <p:cNvCxnSpPr>
              <a:cxnSpLocks/>
            </p:cNvCxnSpPr>
            <p:nvPr/>
          </p:nvCxnSpPr>
          <p:spPr>
            <a:xfrm flipH="1">
              <a:off x="3535051" y="3754595"/>
              <a:ext cx="1458468" cy="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sp>
        <p:nvSpPr>
          <p:cNvPr id="5" name="Slide Number Placeholder 4">
            <a:extLst>
              <a:ext uri="{FF2B5EF4-FFF2-40B4-BE49-F238E27FC236}">
                <a16:creationId xmlns:a16="http://schemas.microsoft.com/office/drawing/2014/main" id="{6EC2C0B4-D9F2-28D5-2B36-767ADCECD4DA}"/>
              </a:ext>
            </a:extLst>
          </p:cNvPr>
          <p:cNvSpPr>
            <a:spLocks noGrp="1"/>
          </p:cNvSpPr>
          <p:nvPr>
            <p:ph type="sldNum" sz="quarter" idx="4"/>
          </p:nvPr>
        </p:nvSpPr>
        <p:spPr/>
        <p:txBody>
          <a:bodyPr/>
          <a:lstStyle/>
          <a:p>
            <a:fld id="{24C8C45C-947F-4981-8B3F-4F32E973C901}" type="slidenum">
              <a:rPr lang="en-US" sz="800" smtClean="0"/>
              <a:pPr/>
              <a:t>53</a:t>
            </a:fld>
            <a:endParaRPr lang="en-US"/>
          </a:p>
        </p:txBody>
      </p:sp>
      <p:sp>
        <p:nvSpPr>
          <p:cNvPr id="8" name="Footer Placeholder 7">
            <a:extLst>
              <a:ext uri="{FF2B5EF4-FFF2-40B4-BE49-F238E27FC236}">
                <a16:creationId xmlns:a16="http://schemas.microsoft.com/office/drawing/2014/main" id="{DEB222F3-8AAB-D361-AD4F-0932C66318FA}"/>
              </a:ext>
            </a:extLst>
          </p:cNvPr>
          <p:cNvSpPr>
            <a:spLocks noGrp="1"/>
          </p:cNvSpPr>
          <p:nvPr>
            <p:ph type="ftr" sz="quarter" idx="3"/>
          </p:nvPr>
        </p:nvSpPr>
        <p:spPr/>
        <p:txBody>
          <a:bodyPr/>
          <a:lstStyle/>
          <a:p>
            <a:r>
              <a:rPr lang="en-US"/>
              <a:t>Confidential</a:t>
            </a:r>
          </a:p>
        </p:txBody>
      </p:sp>
    </p:spTree>
    <p:custDataLst>
      <p:tags r:id="rId1"/>
    </p:custDataLst>
    <p:extLst>
      <p:ext uri="{BB962C8B-B14F-4D97-AF65-F5344CB8AC3E}">
        <p14:creationId xmlns:p14="http://schemas.microsoft.com/office/powerpoint/2010/main" val="30307975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0A372-DBAF-65EF-110F-2912EE60A042}"/>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733CA147-A5E8-290D-7362-48A80DB3BDB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70" imgH="371" progId="TCLayout.ActiveDocument.1">
                  <p:embed/>
                </p:oleObj>
              </mc:Choice>
              <mc:Fallback>
                <p:oleObj name="think-cell Slide" r:id="rId5" imgW="370" imgH="371" progId="TCLayout.ActiveDocument.1">
                  <p:embed/>
                  <p:pic>
                    <p:nvPicPr>
                      <p:cNvPr id="6" name="think-cell data - do not delete" hidden="1">
                        <a:extLst>
                          <a:ext uri="{FF2B5EF4-FFF2-40B4-BE49-F238E27FC236}">
                            <a16:creationId xmlns:a16="http://schemas.microsoft.com/office/drawing/2014/main" id="{733CA147-A5E8-290D-7362-48A80DB3BDB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969A1EA-79E0-DCD1-1955-2010592D8E92}"/>
              </a:ext>
            </a:extLst>
          </p:cNvPr>
          <p:cNvSpPr>
            <a:spLocks noGrp="1"/>
          </p:cNvSpPr>
          <p:nvPr>
            <p:ph type="title"/>
          </p:nvPr>
        </p:nvSpPr>
        <p:spPr/>
        <p:txBody>
          <a:bodyPr vert="horz"/>
          <a:lstStyle/>
          <a:p>
            <a:r>
              <a:rPr lang="en-US"/>
              <a:t>Installation differences: LAN connection speed and duplex</a:t>
            </a:r>
          </a:p>
        </p:txBody>
      </p:sp>
      <p:sp>
        <p:nvSpPr>
          <p:cNvPr id="18" name="TextBox 17">
            <a:extLst>
              <a:ext uri="{FF2B5EF4-FFF2-40B4-BE49-F238E27FC236}">
                <a16:creationId xmlns:a16="http://schemas.microsoft.com/office/drawing/2014/main" id="{F398427B-C3E1-B848-4C3F-6AC54239A940}"/>
              </a:ext>
            </a:extLst>
          </p:cNvPr>
          <p:cNvSpPr txBox="1"/>
          <p:nvPr/>
        </p:nvSpPr>
        <p:spPr>
          <a:xfrm>
            <a:off x="1407898" y="2236955"/>
            <a:ext cx="3561389" cy="307777"/>
          </a:xfrm>
          <a:prstGeom prst="rect">
            <a:avLst/>
          </a:prstGeom>
          <a:noFill/>
        </p:spPr>
        <p:txBody>
          <a:bodyPr wrap="square">
            <a:spAutoFit/>
          </a:bodyPr>
          <a:lstStyle/>
          <a:p>
            <a:pPr algn="ctr"/>
            <a:r>
              <a:rPr lang="en-US" sz="1400"/>
              <a:t>SMART HOPPING® 1.0 Access Point </a:t>
            </a:r>
          </a:p>
        </p:txBody>
      </p:sp>
      <p:sp>
        <p:nvSpPr>
          <p:cNvPr id="19" name="TextBox 18">
            <a:extLst>
              <a:ext uri="{FF2B5EF4-FFF2-40B4-BE49-F238E27FC236}">
                <a16:creationId xmlns:a16="http://schemas.microsoft.com/office/drawing/2014/main" id="{69C7AE15-6F6C-0256-F246-92F2E15F1FCC}"/>
              </a:ext>
            </a:extLst>
          </p:cNvPr>
          <p:cNvSpPr txBox="1"/>
          <p:nvPr/>
        </p:nvSpPr>
        <p:spPr>
          <a:xfrm>
            <a:off x="7175423" y="2242134"/>
            <a:ext cx="3181971" cy="307777"/>
          </a:xfrm>
          <a:prstGeom prst="rect">
            <a:avLst/>
          </a:prstGeom>
          <a:noFill/>
        </p:spPr>
        <p:txBody>
          <a:bodyPr wrap="square">
            <a:spAutoFit/>
          </a:bodyPr>
          <a:lstStyle/>
          <a:p>
            <a:pPr algn="ctr"/>
            <a:r>
              <a:rPr lang="en-US" sz="1400"/>
              <a:t>SMART HOPPING® 2.0 Access Point </a:t>
            </a:r>
          </a:p>
        </p:txBody>
      </p:sp>
      <p:pic>
        <p:nvPicPr>
          <p:cNvPr id="4" name="Picture 3">
            <a:extLst>
              <a:ext uri="{FF2B5EF4-FFF2-40B4-BE49-F238E27FC236}">
                <a16:creationId xmlns:a16="http://schemas.microsoft.com/office/drawing/2014/main" id="{6868F776-49AF-E113-19B7-50941B6A9AE8}"/>
              </a:ext>
            </a:extLst>
          </p:cNvPr>
          <p:cNvPicPr>
            <a:picLocks noChangeAspect="1"/>
          </p:cNvPicPr>
          <p:nvPr/>
        </p:nvPicPr>
        <p:blipFill>
          <a:blip r:embed="rId7"/>
          <a:stretch>
            <a:fillRect/>
          </a:stretch>
        </p:blipFill>
        <p:spPr>
          <a:xfrm>
            <a:off x="1125566" y="3270424"/>
            <a:ext cx="3897781" cy="447616"/>
          </a:xfrm>
          <a:prstGeom prst="rect">
            <a:avLst/>
          </a:prstGeom>
        </p:spPr>
      </p:pic>
      <p:pic>
        <p:nvPicPr>
          <p:cNvPr id="7" name="Picture 6">
            <a:extLst>
              <a:ext uri="{FF2B5EF4-FFF2-40B4-BE49-F238E27FC236}">
                <a16:creationId xmlns:a16="http://schemas.microsoft.com/office/drawing/2014/main" id="{7833385D-3F70-3A8C-7E83-8C684B76FA5B}"/>
              </a:ext>
            </a:extLst>
          </p:cNvPr>
          <p:cNvPicPr>
            <a:picLocks noChangeAspect="1"/>
          </p:cNvPicPr>
          <p:nvPr/>
        </p:nvPicPr>
        <p:blipFill>
          <a:blip r:embed="rId8"/>
          <a:stretch>
            <a:fillRect/>
          </a:stretch>
        </p:blipFill>
        <p:spPr>
          <a:xfrm>
            <a:off x="1203060" y="4221284"/>
            <a:ext cx="4093927" cy="382234"/>
          </a:xfrm>
          <a:prstGeom prst="rect">
            <a:avLst/>
          </a:prstGeom>
        </p:spPr>
      </p:pic>
      <p:pic>
        <p:nvPicPr>
          <p:cNvPr id="10" name="Picture 8" descr="1">
            <a:extLst>
              <a:ext uri="{FF2B5EF4-FFF2-40B4-BE49-F238E27FC236}">
                <a16:creationId xmlns:a16="http://schemas.microsoft.com/office/drawing/2014/main" id="{0B4C1AF5-F3DA-FDE4-B81E-F30BC3D64C93}"/>
              </a:ext>
            </a:extLst>
          </p:cNvPr>
          <p:cNvPicPr>
            <a:picLocks noChangeAspect="1" noChangeArrowheads="1"/>
          </p:cNvPicPr>
          <p:nvPr>
            <p:custDataLst>
              <p:tags r:id="rId3"/>
            </p:custDataLst>
          </p:nvPr>
        </p:nvPicPr>
        <p:blipFill>
          <a:blip r:embed="rId9" cstate="print"/>
          <a:srcRect l="12195" t="12177" r="33611" b="34862"/>
          <a:stretch>
            <a:fillRect/>
          </a:stretch>
        </p:blipFill>
        <p:spPr bwMode="auto">
          <a:xfrm>
            <a:off x="2400046" y="5121433"/>
            <a:ext cx="1954875" cy="1274289"/>
          </a:xfrm>
          <a:prstGeom prst="rect">
            <a:avLst/>
          </a:prstGeom>
          <a:noFill/>
          <a:ln w="9525">
            <a:noFill/>
            <a:miter lim="800000"/>
            <a:headEnd/>
            <a:tailEnd/>
          </a:ln>
        </p:spPr>
      </p:pic>
      <p:pic>
        <p:nvPicPr>
          <p:cNvPr id="15" name="Picture 14">
            <a:extLst>
              <a:ext uri="{FF2B5EF4-FFF2-40B4-BE49-F238E27FC236}">
                <a16:creationId xmlns:a16="http://schemas.microsoft.com/office/drawing/2014/main" id="{5845A2F8-0149-7B4F-3D33-96F5BE31D5E5}"/>
              </a:ext>
            </a:extLst>
          </p:cNvPr>
          <p:cNvPicPr>
            <a:picLocks noChangeAspect="1"/>
          </p:cNvPicPr>
          <p:nvPr/>
        </p:nvPicPr>
        <p:blipFill>
          <a:blip r:embed="rId10"/>
          <a:stretch>
            <a:fillRect/>
          </a:stretch>
        </p:blipFill>
        <p:spPr>
          <a:xfrm>
            <a:off x="8071219" y="5523151"/>
            <a:ext cx="1277255" cy="739101"/>
          </a:xfrm>
          <a:prstGeom prst="rect">
            <a:avLst/>
          </a:prstGeom>
        </p:spPr>
      </p:pic>
      <p:cxnSp>
        <p:nvCxnSpPr>
          <p:cNvPr id="21" name="Straight Connector 20">
            <a:extLst>
              <a:ext uri="{FF2B5EF4-FFF2-40B4-BE49-F238E27FC236}">
                <a16:creationId xmlns:a16="http://schemas.microsoft.com/office/drawing/2014/main" id="{A7C6627A-E320-FABE-9D1A-1A9479283DF8}"/>
              </a:ext>
            </a:extLst>
          </p:cNvPr>
          <p:cNvCxnSpPr>
            <a:cxnSpLocks/>
          </p:cNvCxnSpPr>
          <p:nvPr/>
        </p:nvCxnSpPr>
        <p:spPr>
          <a:xfrm flipV="1">
            <a:off x="3161763" y="3480749"/>
            <a:ext cx="431442" cy="89186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34D7D386-0B98-E339-A845-C63DD476FAEC}"/>
              </a:ext>
            </a:extLst>
          </p:cNvPr>
          <p:cNvGrpSpPr/>
          <p:nvPr/>
        </p:nvGrpSpPr>
        <p:grpSpPr>
          <a:xfrm>
            <a:off x="3117582" y="4472422"/>
            <a:ext cx="124765" cy="1641236"/>
            <a:chOff x="3117582" y="4264605"/>
            <a:chExt cx="124765" cy="1641236"/>
          </a:xfrm>
        </p:grpSpPr>
        <p:cxnSp>
          <p:nvCxnSpPr>
            <p:cNvPr id="23" name="Straight Connector 22">
              <a:extLst>
                <a:ext uri="{FF2B5EF4-FFF2-40B4-BE49-F238E27FC236}">
                  <a16:creationId xmlns:a16="http://schemas.microsoft.com/office/drawing/2014/main" id="{1C07F6CE-2B88-447F-CB9E-2030E5A6D3F7}"/>
                </a:ext>
              </a:extLst>
            </p:cNvPr>
            <p:cNvCxnSpPr>
              <a:cxnSpLocks/>
            </p:cNvCxnSpPr>
            <p:nvPr/>
          </p:nvCxnSpPr>
          <p:spPr>
            <a:xfrm flipV="1">
              <a:off x="3188593" y="4264605"/>
              <a:ext cx="0" cy="1641236"/>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26C443CA-C1C5-0129-00AA-20413183B638}"/>
                </a:ext>
              </a:extLst>
            </p:cNvPr>
            <p:cNvSpPr/>
            <p:nvPr/>
          </p:nvSpPr>
          <p:spPr>
            <a:xfrm>
              <a:off x="3117582" y="5550760"/>
              <a:ext cx="124765" cy="171833"/>
            </a:xfrm>
            <a:prstGeom prst="rect">
              <a:avLst/>
            </a:prstGeom>
            <a:solidFill>
              <a:schemeClr val="tx2"/>
            </a:solidFill>
            <a:ln>
              <a:solidFill>
                <a:schemeClr val="tx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31" name="Picture 30">
            <a:extLst>
              <a:ext uri="{FF2B5EF4-FFF2-40B4-BE49-F238E27FC236}">
                <a16:creationId xmlns:a16="http://schemas.microsoft.com/office/drawing/2014/main" id="{702DA04E-F471-BA52-1887-2675C47CF578}"/>
              </a:ext>
            </a:extLst>
          </p:cNvPr>
          <p:cNvPicPr>
            <a:picLocks noChangeAspect="1"/>
          </p:cNvPicPr>
          <p:nvPr/>
        </p:nvPicPr>
        <p:blipFill>
          <a:blip r:embed="rId7"/>
          <a:stretch>
            <a:fillRect/>
          </a:stretch>
        </p:blipFill>
        <p:spPr>
          <a:xfrm>
            <a:off x="6817519" y="3270424"/>
            <a:ext cx="3897781" cy="447616"/>
          </a:xfrm>
          <a:prstGeom prst="rect">
            <a:avLst/>
          </a:prstGeom>
        </p:spPr>
      </p:pic>
      <p:pic>
        <p:nvPicPr>
          <p:cNvPr id="32" name="Picture 31">
            <a:extLst>
              <a:ext uri="{FF2B5EF4-FFF2-40B4-BE49-F238E27FC236}">
                <a16:creationId xmlns:a16="http://schemas.microsoft.com/office/drawing/2014/main" id="{0134FD8A-E01D-25F1-0EE0-C532154F34BF}"/>
              </a:ext>
            </a:extLst>
          </p:cNvPr>
          <p:cNvPicPr>
            <a:picLocks noChangeAspect="1"/>
          </p:cNvPicPr>
          <p:nvPr/>
        </p:nvPicPr>
        <p:blipFill>
          <a:blip r:embed="rId8"/>
          <a:stretch>
            <a:fillRect/>
          </a:stretch>
        </p:blipFill>
        <p:spPr>
          <a:xfrm>
            <a:off x="6895013" y="4221284"/>
            <a:ext cx="4093927" cy="382234"/>
          </a:xfrm>
          <a:prstGeom prst="rect">
            <a:avLst/>
          </a:prstGeom>
        </p:spPr>
      </p:pic>
      <p:cxnSp>
        <p:nvCxnSpPr>
          <p:cNvPr id="33" name="Straight Connector 32">
            <a:extLst>
              <a:ext uri="{FF2B5EF4-FFF2-40B4-BE49-F238E27FC236}">
                <a16:creationId xmlns:a16="http://schemas.microsoft.com/office/drawing/2014/main" id="{D0753560-784D-B0F7-ADB5-E46C2D0A412B}"/>
              </a:ext>
            </a:extLst>
          </p:cNvPr>
          <p:cNvCxnSpPr>
            <a:cxnSpLocks/>
          </p:cNvCxnSpPr>
          <p:nvPr/>
        </p:nvCxnSpPr>
        <p:spPr>
          <a:xfrm flipV="1">
            <a:off x="8853716" y="3480749"/>
            <a:ext cx="431442" cy="89186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80F00EE-05B4-F2D0-0E3D-DD4E86D32542}"/>
              </a:ext>
            </a:extLst>
          </p:cNvPr>
          <p:cNvCxnSpPr>
            <a:cxnSpLocks/>
          </p:cNvCxnSpPr>
          <p:nvPr/>
        </p:nvCxnSpPr>
        <p:spPr>
          <a:xfrm flipV="1">
            <a:off x="8880546" y="4472422"/>
            <a:ext cx="0" cy="1641236"/>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5" name="Group 44">
            <a:extLst>
              <a:ext uri="{FF2B5EF4-FFF2-40B4-BE49-F238E27FC236}">
                <a16:creationId xmlns:a16="http://schemas.microsoft.com/office/drawing/2014/main" id="{DD7EF52F-C5FA-A0D9-F236-44A8DC993E98}"/>
              </a:ext>
            </a:extLst>
          </p:cNvPr>
          <p:cNvGrpSpPr/>
          <p:nvPr/>
        </p:nvGrpSpPr>
        <p:grpSpPr>
          <a:xfrm>
            <a:off x="3377483" y="5683729"/>
            <a:ext cx="5429840" cy="276999"/>
            <a:chOff x="3535051" y="3600707"/>
            <a:chExt cx="5429840" cy="276999"/>
          </a:xfrm>
        </p:grpSpPr>
        <p:sp>
          <p:nvSpPr>
            <p:cNvPr id="46" name="TextBox 45">
              <a:extLst>
                <a:ext uri="{FF2B5EF4-FFF2-40B4-BE49-F238E27FC236}">
                  <a16:creationId xmlns:a16="http://schemas.microsoft.com/office/drawing/2014/main" id="{66221BEA-3A34-D5F4-F0C3-0B525BB15903}"/>
                </a:ext>
              </a:extLst>
            </p:cNvPr>
            <p:cNvSpPr txBox="1"/>
            <p:nvPr/>
          </p:nvSpPr>
          <p:spPr>
            <a:xfrm>
              <a:off x="3606301" y="3600707"/>
              <a:ext cx="5287341" cy="276999"/>
            </a:xfrm>
            <a:prstGeom prst="rect">
              <a:avLst/>
            </a:prstGeom>
            <a:noFill/>
          </p:spPr>
          <p:txBody>
            <a:bodyPr wrap="square" rtlCol="0">
              <a:spAutoFit/>
            </a:bodyPr>
            <a:lstStyle/>
            <a:p>
              <a:pPr algn="ctr"/>
              <a:r>
                <a:rPr lang="en-US" sz="1200" i="1" dirty="0"/>
                <a:t>Ferrite Block no longer required</a:t>
              </a:r>
              <a:endParaRPr lang="en-US" sz="1200" b="1" i="1" dirty="0"/>
            </a:p>
          </p:txBody>
        </p:sp>
        <p:cxnSp>
          <p:nvCxnSpPr>
            <p:cNvPr id="47" name="Straight Arrow Connector 46">
              <a:extLst>
                <a:ext uri="{FF2B5EF4-FFF2-40B4-BE49-F238E27FC236}">
                  <a16:creationId xmlns:a16="http://schemas.microsoft.com/office/drawing/2014/main" id="{89F6CC1B-249A-10FA-73A9-8F17DC65DD31}"/>
                </a:ext>
              </a:extLst>
            </p:cNvPr>
            <p:cNvCxnSpPr>
              <a:cxnSpLocks/>
            </p:cNvCxnSpPr>
            <p:nvPr/>
          </p:nvCxnSpPr>
          <p:spPr>
            <a:xfrm>
              <a:off x="7557609" y="3754595"/>
              <a:ext cx="1407282" cy="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23A1C0C-5846-6B75-A5F7-26D0CFF435FE}"/>
                </a:ext>
              </a:extLst>
            </p:cNvPr>
            <p:cNvCxnSpPr>
              <a:cxnSpLocks/>
            </p:cNvCxnSpPr>
            <p:nvPr/>
          </p:nvCxnSpPr>
          <p:spPr>
            <a:xfrm flipH="1">
              <a:off x="3535051" y="3754595"/>
              <a:ext cx="1458468" cy="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sp>
        <p:nvSpPr>
          <p:cNvPr id="5" name="Slide Number Placeholder 4">
            <a:extLst>
              <a:ext uri="{FF2B5EF4-FFF2-40B4-BE49-F238E27FC236}">
                <a16:creationId xmlns:a16="http://schemas.microsoft.com/office/drawing/2014/main" id="{C906E4D3-1C17-8A24-A2D5-3DBD638EEF9D}"/>
              </a:ext>
            </a:extLst>
          </p:cNvPr>
          <p:cNvSpPr>
            <a:spLocks noGrp="1"/>
          </p:cNvSpPr>
          <p:nvPr>
            <p:ph type="sldNum" sz="quarter" idx="4"/>
          </p:nvPr>
        </p:nvSpPr>
        <p:spPr/>
        <p:txBody>
          <a:bodyPr/>
          <a:lstStyle/>
          <a:p>
            <a:fld id="{24C8C45C-947F-4981-8B3F-4F32E973C901}" type="slidenum">
              <a:rPr lang="en-US" sz="800" smtClean="0"/>
              <a:pPr/>
              <a:t>54</a:t>
            </a:fld>
            <a:endParaRPr lang="en-US"/>
          </a:p>
        </p:txBody>
      </p:sp>
      <p:sp>
        <p:nvSpPr>
          <p:cNvPr id="8" name="Footer Placeholder 7">
            <a:extLst>
              <a:ext uri="{FF2B5EF4-FFF2-40B4-BE49-F238E27FC236}">
                <a16:creationId xmlns:a16="http://schemas.microsoft.com/office/drawing/2014/main" id="{252F8872-5E1C-FE3E-4A33-6CA55380A733}"/>
              </a:ext>
            </a:extLst>
          </p:cNvPr>
          <p:cNvSpPr>
            <a:spLocks noGrp="1"/>
          </p:cNvSpPr>
          <p:nvPr>
            <p:ph type="ftr" sz="quarter" idx="3"/>
          </p:nvPr>
        </p:nvSpPr>
        <p:spPr/>
        <p:txBody>
          <a:bodyPr/>
          <a:lstStyle/>
          <a:p>
            <a:r>
              <a:rPr lang="en-US"/>
              <a:t>Confidential</a:t>
            </a:r>
          </a:p>
        </p:txBody>
      </p:sp>
      <p:grpSp>
        <p:nvGrpSpPr>
          <p:cNvPr id="9" name="Group 8">
            <a:extLst>
              <a:ext uri="{FF2B5EF4-FFF2-40B4-BE49-F238E27FC236}">
                <a16:creationId xmlns:a16="http://schemas.microsoft.com/office/drawing/2014/main" id="{C5E4B11E-6901-C469-B9D6-416514F68CD6}"/>
              </a:ext>
            </a:extLst>
          </p:cNvPr>
          <p:cNvGrpSpPr/>
          <p:nvPr/>
        </p:nvGrpSpPr>
        <p:grpSpPr>
          <a:xfrm>
            <a:off x="3516197" y="3808524"/>
            <a:ext cx="5429840" cy="276999"/>
            <a:chOff x="3535051" y="3600707"/>
            <a:chExt cx="5429840" cy="276999"/>
          </a:xfrm>
        </p:grpSpPr>
        <p:sp>
          <p:nvSpPr>
            <p:cNvPr id="11" name="TextBox 10">
              <a:extLst>
                <a:ext uri="{FF2B5EF4-FFF2-40B4-BE49-F238E27FC236}">
                  <a16:creationId xmlns:a16="http://schemas.microsoft.com/office/drawing/2014/main" id="{D5F7B31C-B394-C9CE-109D-228777A5A5D3}"/>
                </a:ext>
              </a:extLst>
            </p:cNvPr>
            <p:cNvSpPr txBox="1"/>
            <p:nvPr/>
          </p:nvSpPr>
          <p:spPr>
            <a:xfrm>
              <a:off x="3606301" y="3600707"/>
              <a:ext cx="5287341" cy="276999"/>
            </a:xfrm>
            <a:prstGeom prst="rect">
              <a:avLst/>
            </a:prstGeom>
            <a:noFill/>
          </p:spPr>
          <p:txBody>
            <a:bodyPr wrap="square" rtlCol="0">
              <a:spAutoFit/>
            </a:bodyPr>
            <a:lstStyle/>
            <a:p>
              <a:pPr algn="ctr"/>
              <a:r>
                <a:rPr lang="en-US" sz="1200" i="1" dirty="0"/>
                <a:t>Shielded cable still required between Switch and Sync Unit</a:t>
              </a:r>
              <a:endParaRPr lang="en-US" sz="1200" b="1" i="1" dirty="0"/>
            </a:p>
          </p:txBody>
        </p:sp>
        <p:cxnSp>
          <p:nvCxnSpPr>
            <p:cNvPr id="12" name="Straight Arrow Connector 11">
              <a:extLst>
                <a:ext uri="{FF2B5EF4-FFF2-40B4-BE49-F238E27FC236}">
                  <a16:creationId xmlns:a16="http://schemas.microsoft.com/office/drawing/2014/main" id="{DA1DCE55-7806-E40E-2A6E-86CCCDFFF247}"/>
                </a:ext>
              </a:extLst>
            </p:cNvPr>
            <p:cNvCxnSpPr>
              <a:cxnSpLocks/>
            </p:cNvCxnSpPr>
            <p:nvPr/>
          </p:nvCxnSpPr>
          <p:spPr>
            <a:xfrm>
              <a:off x="8474697" y="3754595"/>
              <a:ext cx="490194" cy="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1DEDE7A-1C07-1C18-5791-C71D5CE6817D}"/>
                </a:ext>
              </a:extLst>
            </p:cNvPr>
            <p:cNvCxnSpPr>
              <a:cxnSpLocks/>
            </p:cNvCxnSpPr>
            <p:nvPr/>
          </p:nvCxnSpPr>
          <p:spPr>
            <a:xfrm flipH="1">
              <a:off x="3535051" y="3754595"/>
              <a:ext cx="490194" cy="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5777624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8ECFE-EDFD-D6FB-18C0-FAEA960CAB14}"/>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C97C24B-029E-FB80-8F89-AFB127BA88FB}"/>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70" imgH="371" progId="TCLayout.ActiveDocument.1">
                  <p:embed/>
                </p:oleObj>
              </mc:Choice>
              <mc:Fallback>
                <p:oleObj name="think-cell Slide" r:id="rId5" imgW="370" imgH="371" progId="TCLayout.ActiveDocument.1">
                  <p:embed/>
                  <p:pic>
                    <p:nvPicPr>
                      <p:cNvPr id="6" name="think-cell data - do not delete" hidden="1">
                        <a:extLst>
                          <a:ext uri="{FF2B5EF4-FFF2-40B4-BE49-F238E27FC236}">
                            <a16:creationId xmlns:a16="http://schemas.microsoft.com/office/drawing/2014/main" id="{5C97C24B-029E-FB80-8F89-AFB127BA88F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337952D-C3EF-3AFF-6F45-E79055A65FAA}"/>
              </a:ext>
            </a:extLst>
          </p:cNvPr>
          <p:cNvSpPr>
            <a:spLocks noGrp="1"/>
          </p:cNvSpPr>
          <p:nvPr>
            <p:ph type="title"/>
          </p:nvPr>
        </p:nvSpPr>
        <p:spPr/>
        <p:txBody>
          <a:bodyPr vert="horz"/>
          <a:lstStyle/>
          <a:p>
            <a:r>
              <a:rPr lang="en-US"/>
              <a:t>Installation differences: LAN connection speed and duplex</a:t>
            </a:r>
          </a:p>
        </p:txBody>
      </p:sp>
      <p:sp>
        <p:nvSpPr>
          <p:cNvPr id="18" name="TextBox 17">
            <a:extLst>
              <a:ext uri="{FF2B5EF4-FFF2-40B4-BE49-F238E27FC236}">
                <a16:creationId xmlns:a16="http://schemas.microsoft.com/office/drawing/2014/main" id="{A25D64B5-ED86-EE74-A52E-7B21EECDD294}"/>
              </a:ext>
            </a:extLst>
          </p:cNvPr>
          <p:cNvSpPr txBox="1"/>
          <p:nvPr/>
        </p:nvSpPr>
        <p:spPr>
          <a:xfrm>
            <a:off x="1407898" y="2236955"/>
            <a:ext cx="3561389" cy="307777"/>
          </a:xfrm>
          <a:prstGeom prst="rect">
            <a:avLst/>
          </a:prstGeom>
          <a:noFill/>
        </p:spPr>
        <p:txBody>
          <a:bodyPr wrap="square">
            <a:spAutoFit/>
          </a:bodyPr>
          <a:lstStyle/>
          <a:p>
            <a:pPr algn="ctr"/>
            <a:r>
              <a:rPr lang="en-US" sz="1400"/>
              <a:t>SMART HOPPING® 1.0 Access Point </a:t>
            </a:r>
          </a:p>
        </p:txBody>
      </p:sp>
      <p:sp>
        <p:nvSpPr>
          <p:cNvPr id="19" name="TextBox 18">
            <a:extLst>
              <a:ext uri="{FF2B5EF4-FFF2-40B4-BE49-F238E27FC236}">
                <a16:creationId xmlns:a16="http://schemas.microsoft.com/office/drawing/2014/main" id="{B59DB50F-EE5C-2973-3CA0-E952512A9F0E}"/>
              </a:ext>
            </a:extLst>
          </p:cNvPr>
          <p:cNvSpPr txBox="1"/>
          <p:nvPr/>
        </p:nvSpPr>
        <p:spPr>
          <a:xfrm>
            <a:off x="7175423" y="2242134"/>
            <a:ext cx="3181971" cy="307777"/>
          </a:xfrm>
          <a:prstGeom prst="rect">
            <a:avLst/>
          </a:prstGeom>
          <a:noFill/>
        </p:spPr>
        <p:txBody>
          <a:bodyPr wrap="square">
            <a:spAutoFit/>
          </a:bodyPr>
          <a:lstStyle/>
          <a:p>
            <a:pPr algn="ctr"/>
            <a:r>
              <a:rPr lang="en-US" sz="1400"/>
              <a:t>SMART HOPPING® 2.0 Access Point </a:t>
            </a:r>
          </a:p>
        </p:txBody>
      </p:sp>
      <p:pic>
        <p:nvPicPr>
          <p:cNvPr id="4" name="Picture 3">
            <a:extLst>
              <a:ext uri="{FF2B5EF4-FFF2-40B4-BE49-F238E27FC236}">
                <a16:creationId xmlns:a16="http://schemas.microsoft.com/office/drawing/2014/main" id="{F2A94C96-03ED-9324-178D-A098F06F8984}"/>
              </a:ext>
            </a:extLst>
          </p:cNvPr>
          <p:cNvPicPr>
            <a:picLocks noChangeAspect="1"/>
          </p:cNvPicPr>
          <p:nvPr/>
        </p:nvPicPr>
        <p:blipFill>
          <a:blip r:embed="rId7"/>
          <a:stretch>
            <a:fillRect/>
          </a:stretch>
        </p:blipFill>
        <p:spPr>
          <a:xfrm>
            <a:off x="1125566" y="3270424"/>
            <a:ext cx="3897781" cy="447616"/>
          </a:xfrm>
          <a:prstGeom prst="rect">
            <a:avLst/>
          </a:prstGeom>
        </p:spPr>
      </p:pic>
      <p:pic>
        <p:nvPicPr>
          <p:cNvPr id="7" name="Picture 6">
            <a:extLst>
              <a:ext uri="{FF2B5EF4-FFF2-40B4-BE49-F238E27FC236}">
                <a16:creationId xmlns:a16="http://schemas.microsoft.com/office/drawing/2014/main" id="{E483B59F-6D33-74F5-09F4-63D1573AD7CC}"/>
              </a:ext>
            </a:extLst>
          </p:cNvPr>
          <p:cNvPicPr>
            <a:picLocks noChangeAspect="1"/>
          </p:cNvPicPr>
          <p:nvPr/>
        </p:nvPicPr>
        <p:blipFill>
          <a:blip r:embed="rId8"/>
          <a:stretch>
            <a:fillRect/>
          </a:stretch>
        </p:blipFill>
        <p:spPr>
          <a:xfrm>
            <a:off x="1203060" y="4221284"/>
            <a:ext cx="4093927" cy="382234"/>
          </a:xfrm>
          <a:prstGeom prst="rect">
            <a:avLst/>
          </a:prstGeom>
        </p:spPr>
      </p:pic>
      <p:pic>
        <p:nvPicPr>
          <p:cNvPr id="10" name="Picture 8" descr="1">
            <a:extLst>
              <a:ext uri="{FF2B5EF4-FFF2-40B4-BE49-F238E27FC236}">
                <a16:creationId xmlns:a16="http://schemas.microsoft.com/office/drawing/2014/main" id="{BB9088A2-1AB3-D65D-157B-BCDB88A970AA}"/>
              </a:ext>
            </a:extLst>
          </p:cNvPr>
          <p:cNvPicPr>
            <a:picLocks noChangeAspect="1" noChangeArrowheads="1"/>
          </p:cNvPicPr>
          <p:nvPr>
            <p:custDataLst>
              <p:tags r:id="rId3"/>
            </p:custDataLst>
          </p:nvPr>
        </p:nvPicPr>
        <p:blipFill>
          <a:blip r:embed="rId9" cstate="print"/>
          <a:srcRect l="12195" t="12177" r="33611" b="34862"/>
          <a:stretch>
            <a:fillRect/>
          </a:stretch>
        </p:blipFill>
        <p:spPr bwMode="auto">
          <a:xfrm>
            <a:off x="2400046" y="5121433"/>
            <a:ext cx="1954875" cy="1274289"/>
          </a:xfrm>
          <a:prstGeom prst="rect">
            <a:avLst/>
          </a:prstGeom>
          <a:noFill/>
          <a:ln w="9525">
            <a:noFill/>
            <a:miter lim="800000"/>
            <a:headEnd/>
            <a:tailEnd/>
          </a:ln>
        </p:spPr>
      </p:pic>
      <p:pic>
        <p:nvPicPr>
          <p:cNvPr id="15" name="Picture 14">
            <a:extLst>
              <a:ext uri="{FF2B5EF4-FFF2-40B4-BE49-F238E27FC236}">
                <a16:creationId xmlns:a16="http://schemas.microsoft.com/office/drawing/2014/main" id="{D57C1DA2-CB43-6A2D-9AC8-F572FAB127AF}"/>
              </a:ext>
            </a:extLst>
          </p:cNvPr>
          <p:cNvPicPr>
            <a:picLocks noChangeAspect="1"/>
          </p:cNvPicPr>
          <p:nvPr/>
        </p:nvPicPr>
        <p:blipFill>
          <a:blip r:embed="rId10"/>
          <a:stretch>
            <a:fillRect/>
          </a:stretch>
        </p:blipFill>
        <p:spPr>
          <a:xfrm>
            <a:off x="8071219" y="5523151"/>
            <a:ext cx="1277255" cy="739101"/>
          </a:xfrm>
          <a:prstGeom prst="rect">
            <a:avLst/>
          </a:prstGeom>
        </p:spPr>
      </p:pic>
      <p:cxnSp>
        <p:nvCxnSpPr>
          <p:cNvPr id="21" name="Straight Connector 20">
            <a:extLst>
              <a:ext uri="{FF2B5EF4-FFF2-40B4-BE49-F238E27FC236}">
                <a16:creationId xmlns:a16="http://schemas.microsoft.com/office/drawing/2014/main" id="{D135D0B0-DD7C-6B83-96DE-B84AE68FAAE2}"/>
              </a:ext>
            </a:extLst>
          </p:cNvPr>
          <p:cNvCxnSpPr>
            <a:cxnSpLocks/>
          </p:cNvCxnSpPr>
          <p:nvPr/>
        </p:nvCxnSpPr>
        <p:spPr>
          <a:xfrm flipV="1">
            <a:off x="3161763" y="3480749"/>
            <a:ext cx="431442" cy="89186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85295F9A-E31C-E256-BD85-580C53AAFAE5}"/>
              </a:ext>
            </a:extLst>
          </p:cNvPr>
          <p:cNvGrpSpPr/>
          <p:nvPr/>
        </p:nvGrpSpPr>
        <p:grpSpPr>
          <a:xfrm>
            <a:off x="3117582" y="4472422"/>
            <a:ext cx="124765" cy="1641236"/>
            <a:chOff x="3117582" y="4264605"/>
            <a:chExt cx="124765" cy="1641236"/>
          </a:xfrm>
        </p:grpSpPr>
        <p:cxnSp>
          <p:nvCxnSpPr>
            <p:cNvPr id="23" name="Straight Connector 22">
              <a:extLst>
                <a:ext uri="{FF2B5EF4-FFF2-40B4-BE49-F238E27FC236}">
                  <a16:creationId xmlns:a16="http://schemas.microsoft.com/office/drawing/2014/main" id="{5A48CA79-1B33-1AB7-81E7-73AD45C00EB1}"/>
                </a:ext>
              </a:extLst>
            </p:cNvPr>
            <p:cNvCxnSpPr>
              <a:cxnSpLocks/>
            </p:cNvCxnSpPr>
            <p:nvPr/>
          </p:nvCxnSpPr>
          <p:spPr>
            <a:xfrm flipV="1">
              <a:off x="3188593" y="4264605"/>
              <a:ext cx="0" cy="1641236"/>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C3402D3E-FE50-87F5-4F4B-936E39CADB3A}"/>
                </a:ext>
              </a:extLst>
            </p:cNvPr>
            <p:cNvSpPr/>
            <p:nvPr/>
          </p:nvSpPr>
          <p:spPr>
            <a:xfrm>
              <a:off x="3117582" y="5550760"/>
              <a:ext cx="124765" cy="171833"/>
            </a:xfrm>
            <a:prstGeom prst="rect">
              <a:avLst/>
            </a:prstGeom>
            <a:solidFill>
              <a:schemeClr val="tx2"/>
            </a:solidFill>
            <a:ln>
              <a:solidFill>
                <a:schemeClr val="tx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31" name="Picture 30">
            <a:extLst>
              <a:ext uri="{FF2B5EF4-FFF2-40B4-BE49-F238E27FC236}">
                <a16:creationId xmlns:a16="http://schemas.microsoft.com/office/drawing/2014/main" id="{954A235B-4A56-8414-5B84-5C2AE48F00F7}"/>
              </a:ext>
            </a:extLst>
          </p:cNvPr>
          <p:cNvPicPr>
            <a:picLocks noChangeAspect="1"/>
          </p:cNvPicPr>
          <p:nvPr/>
        </p:nvPicPr>
        <p:blipFill>
          <a:blip r:embed="rId7"/>
          <a:stretch>
            <a:fillRect/>
          </a:stretch>
        </p:blipFill>
        <p:spPr>
          <a:xfrm>
            <a:off x="6817519" y="3270424"/>
            <a:ext cx="3897781" cy="447616"/>
          </a:xfrm>
          <a:prstGeom prst="rect">
            <a:avLst/>
          </a:prstGeom>
        </p:spPr>
      </p:pic>
      <p:pic>
        <p:nvPicPr>
          <p:cNvPr id="32" name="Picture 31">
            <a:extLst>
              <a:ext uri="{FF2B5EF4-FFF2-40B4-BE49-F238E27FC236}">
                <a16:creationId xmlns:a16="http://schemas.microsoft.com/office/drawing/2014/main" id="{3AA880F3-3BD2-13AB-7ECE-05289B938D17}"/>
              </a:ext>
            </a:extLst>
          </p:cNvPr>
          <p:cNvPicPr>
            <a:picLocks noChangeAspect="1"/>
          </p:cNvPicPr>
          <p:nvPr/>
        </p:nvPicPr>
        <p:blipFill>
          <a:blip r:embed="rId8"/>
          <a:stretch>
            <a:fillRect/>
          </a:stretch>
        </p:blipFill>
        <p:spPr>
          <a:xfrm>
            <a:off x="6895013" y="4221284"/>
            <a:ext cx="4093927" cy="382234"/>
          </a:xfrm>
          <a:prstGeom prst="rect">
            <a:avLst/>
          </a:prstGeom>
        </p:spPr>
      </p:pic>
      <p:cxnSp>
        <p:nvCxnSpPr>
          <p:cNvPr id="33" name="Straight Connector 32">
            <a:extLst>
              <a:ext uri="{FF2B5EF4-FFF2-40B4-BE49-F238E27FC236}">
                <a16:creationId xmlns:a16="http://schemas.microsoft.com/office/drawing/2014/main" id="{834BF889-CFDD-EF5D-4CA2-86BB14372314}"/>
              </a:ext>
            </a:extLst>
          </p:cNvPr>
          <p:cNvCxnSpPr>
            <a:cxnSpLocks/>
          </p:cNvCxnSpPr>
          <p:nvPr/>
        </p:nvCxnSpPr>
        <p:spPr>
          <a:xfrm flipV="1">
            <a:off x="8853716" y="3480749"/>
            <a:ext cx="431442" cy="89186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D06E347-FADE-448E-68D8-FD91EE0D660E}"/>
              </a:ext>
            </a:extLst>
          </p:cNvPr>
          <p:cNvCxnSpPr>
            <a:cxnSpLocks/>
          </p:cNvCxnSpPr>
          <p:nvPr/>
        </p:nvCxnSpPr>
        <p:spPr>
          <a:xfrm flipV="1">
            <a:off x="8880546" y="4472422"/>
            <a:ext cx="0" cy="1641236"/>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5" name="Group 44">
            <a:extLst>
              <a:ext uri="{FF2B5EF4-FFF2-40B4-BE49-F238E27FC236}">
                <a16:creationId xmlns:a16="http://schemas.microsoft.com/office/drawing/2014/main" id="{CDA82C41-59D8-30C0-4A3D-E460011FBAE4}"/>
              </a:ext>
            </a:extLst>
          </p:cNvPr>
          <p:cNvGrpSpPr/>
          <p:nvPr/>
        </p:nvGrpSpPr>
        <p:grpSpPr>
          <a:xfrm>
            <a:off x="3377483" y="5683729"/>
            <a:ext cx="5429840" cy="276999"/>
            <a:chOff x="3535051" y="3600707"/>
            <a:chExt cx="5429840" cy="276999"/>
          </a:xfrm>
        </p:grpSpPr>
        <p:sp>
          <p:nvSpPr>
            <p:cNvPr id="46" name="TextBox 45">
              <a:extLst>
                <a:ext uri="{FF2B5EF4-FFF2-40B4-BE49-F238E27FC236}">
                  <a16:creationId xmlns:a16="http://schemas.microsoft.com/office/drawing/2014/main" id="{75447A0C-A7B9-DC7E-C0E4-621D05722F70}"/>
                </a:ext>
              </a:extLst>
            </p:cNvPr>
            <p:cNvSpPr txBox="1"/>
            <p:nvPr/>
          </p:nvSpPr>
          <p:spPr>
            <a:xfrm>
              <a:off x="3606301" y="3600707"/>
              <a:ext cx="5287341" cy="276999"/>
            </a:xfrm>
            <a:prstGeom prst="rect">
              <a:avLst/>
            </a:prstGeom>
            <a:noFill/>
          </p:spPr>
          <p:txBody>
            <a:bodyPr wrap="square" rtlCol="0">
              <a:spAutoFit/>
            </a:bodyPr>
            <a:lstStyle/>
            <a:p>
              <a:pPr algn="ctr"/>
              <a:r>
                <a:rPr lang="en-US" sz="1200" i="1" dirty="0"/>
                <a:t>Ferrite Block no longer required</a:t>
              </a:r>
              <a:endParaRPr lang="en-US" sz="1200" b="1" i="1" dirty="0"/>
            </a:p>
          </p:txBody>
        </p:sp>
        <p:cxnSp>
          <p:nvCxnSpPr>
            <p:cNvPr id="47" name="Straight Arrow Connector 46">
              <a:extLst>
                <a:ext uri="{FF2B5EF4-FFF2-40B4-BE49-F238E27FC236}">
                  <a16:creationId xmlns:a16="http://schemas.microsoft.com/office/drawing/2014/main" id="{5AC42A7F-448C-8AD9-A8DD-281D99AC1A03}"/>
                </a:ext>
              </a:extLst>
            </p:cNvPr>
            <p:cNvCxnSpPr>
              <a:cxnSpLocks/>
            </p:cNvCxnSpPr>
            <p:nvPr/>
          </p:nvCxnSpPr>
          <p:spPr>
            <a:xfrm>
              <a:off x="7557609" y="3754595"/>
              <a:ext cx="1407282" cy="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6BAA492C-3A8C-D16A-3E1E-0479B7B8860D}"/>
                </a:ext>
              </a:extLst>
            </p:cNvPr>
            <p:cNvCxnSpPr>
              <a:cxnSpLocks/>
            </p:cNvCxnSpPr>
            <p:nvPr/>
          </p:nvCxnSpPr>
          <p:spPr>
            <a:xfrm flipH="1">
              <a:off x="3535051" y="3754595"/>
              <a:ext cx="1458468" cy="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sp>
        <p:nvSpPr>
          <p:cNvPr id="5" name="Slide Number Placeholder 4">
            <a:extLst>
              <a:ext uri="{FF2B5EF4-FFF2-40B4-BE49-F238E27FC236}">
                <a16:creationId xmlns:a16="http://schemas.microsoft.com/office/drawing/2014/main" id="{8C031FF2-125A-B593-EE95-1A999F7264B8}"/>
              </a:ext>
            </a:extLst>
          </p:cNvPr>
          <p:cNvSpPr>
            <a:spLocks noGrp="1"/>
          </p:cNvSpPr>
          <p:nvPr>
            <p:ph type="sldNum" sz="quarter" idx="4"/>
          </p:nvPr>
        </p:nvSpPr>
        <p:spPr/>
        <p:txBody>
          <a:bodyPr/>
          <a:lstStyle/>
          <a:p>
            <a:fld id="{24C8C45C-947F-4981-8B3F-4F32E973C901}" type="slidenum">
              <a:rPr lang="en-US" sz="800" smtClean="0"/>
              <a:pPr/>
              <a:t>55</a:t>
            </a:fld>
            <a:endParaRPr lang="en-US"/>
          </a:p>
        </p:txBody>
      </p:sp>
      <p:sp>
        <p:nvSpPr>
          <p:cNvPr id="8" name="Footer Placeholder 7">
            <a:extLst>
              <a:ext uri="{FF2B5EF4-FFF2-40B4-BE49-F238E27FC236}">
                <a16:creationId xmlns:a16="http://schemas.microsoft.com/office/drawing/2014/main" id="{F2CE0AF7-E814-A04A-3FC6-AB0F07A95680}"/>
              </a:ext>
            </a:extLst>
          </p:cNvPr>
          <p:cNvSpPr>
            <a:spLocks noGrp="1"/>
          </p:cNvSpPr>
          <p:nvPr>
            <p:ph type="ftr" sz="quarter" idx="3"/>
          </p:nvPr>
        </p:nvSpPr>
        <p:spPr/>
        <p:txBody>
          <a:bodyPr/>
          <a:lstStyle/>
          <a:p>
            <a:r>
              <a:rPr lang="en-US"/>
              <a:t>Confidential</a:t>
            </a:r>
          </a:p>
        </p:txBody>
      </p:sp>
      <p:grpSp>
        <p:nvGrpSpPr>
          <p:cNvPr id="9" name="Group 8">
            <a:extLst>
              <a:ext uri="{FF2B5EF4-FFF2-40B4-BE49-F238E27FC236}">
                <a16:creationId xmlns:a16="http://schemas.microsoft.com/office/drawing/2014/main" id="{10BACA99-39E6-6070-3BF0-CCEF43531600}"/>
              </a:ext>
            </a:extLst>
          </p:cNvPr>
          <p:cNvGrpSpPr/>
          <p:nvPr/>
        </p:nvGrpSpPr>
        <p:grpSpPr>
          <a:xfrm>
            <a:off x="3516197" y="3808524"/>
            <a:ext cx="5429840" cy="276999"/>
            <a:chOff x="3535051" y="3600707"/>
            <a:chExt cx="5429840" cy="276999"/>
          </a:xfrm>
        </p:grpSpPr>
        <p:sp>
          <p:nvSpPr>
            <p:cNvPr id="11" name="TextBox 10">
              <a:extLst>
                <a:ext uri="{FF2B5EF4-FFF2-40B4-BE49-F238E27FC236}">
                  <a16:creationId xmlns:a16="http://schemas.microsoft.com/office/drawing/2014/main" id="{08DF176C-7470-555E-06C4-C056226D83EF}"/>
                </a:ext>
              </a:extLst>
            </p:cNvPr>
            <p:cNvSpPr txBox="1"/>
            <p:nvPr/>
          </p:nvSpPr>
          <p:spPr>
            <a:xfrm>
              <a:off x="3606301" y="3600707"/>
              <a:ext cx="5287341" cy="276999"/>
            </a:xfrm>
            <a:prstGeom prst="rect">
              <a:avLst/>
            </a:prstGeom>
            <a:noFill/>
          </p:spPr>
          <p:txBody>
            <a:bodyPr wrap="square" rtlCol="0">
              <a:spAutoFit/>
            </a:bodyPr>
            <a:lstStyle/>
            <a:p>
              <a:pPr algn="ctr"/>
              <a:r>
                <a:rPr lang="en-US" sz="1200" i="1" dirty="0"/>
                <a:t>Shielded cable still required between Switch and Sync Unit</a:t>
              </a:r>
              <a:endParaRPr lang="en-US" sz="1200" b="1" i="1" dirty="0"/>
            </a:p>
          </p:txBody>
        </p:sp>
        <p:cxnSp>
          <p:nvCxnSpPr>
            <p:cNvPr id="12" name="Straight Arrow Connector 11">
              <a:extLst>
                <a:ext uri="{FF2B5EF4-FFF2-40B4-BE49-F238E27FC236}">
                  <a16:creationId xmlns:a16="http://schemas.microsoft.com/office/drawing/2014/main" id="{E505B15C-5F06-EBFD-5FB0-C896CE7C645E}"/>
                </a:ext>
              </a:extLst>
            </p:cNvPr>
            <p:cNvCxnSpPr>
              <a:cxnSpLocks/>
            </p:cNvCxnSpPr>
            <p:nvPr/>
          </p:nvCxnSpPr>
          <p:spPr>
            <a:xfrm>
              <a:off x="8474697" y="3754595"/>
              <a:ext cx="490194" cy="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A51A9D7-3F28-FE96-E699-672D8AFC530A}"/>
                </a:ext>
              </a:extLst>
            </p:cNvPr>
            <p:cNvCxnSpPr>
              <a:cxnSpLocks/>
            </p:cNvCxnSpPr>
            <p:nvPr/>
          </p:nvCxnSpPr>
          <p:spPr>
            <a:xfrm flipH="1">
              <a:off x="3535051" y="3754595"/>
              <a:ext cx="490194" cy="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9086A96-09AC-2BEF-918C-48217BE01650}"/>
              </a:ext>
            </a:extLst>
          </p:cNvPr>
          <p:cNvSpPr txBox="1"/>
          <p:nvPr/>
        </p:nvSpPr>
        <p:spPr>
          <a:xfrm>
            <a:off x="442913" y="5477202"/>
            <a:ext cx="1914673" cy="830997"/>
          </a:xfrm>
          <a:prstGeom prst="rect">
            <a:avLst/>
          </a:prstGeom>
          <a:noFill/>
        </p:spPr>
        <p:txBody>
          <a:bodyPr wrap="square">
            <a:spAutoFit/>
          </a:bodyPr>
          <a:lstStyle/>
          <a:p>
            <a:pPr algn="ctr"/>
            <a:r>
              <a:rPr lang="en-US" sz="1200"/>
              <a:t>SMART HOPPING® 1.0 Access Points are hard coded for 100 Mbps / Full Duplex operation</a:t>
            </a:r>
          </a:p>
        </p:txBody>
      </p:sp>
      <p:sp>
        <p:nvSpPr>
          <p:cNvPr id="16" name="TextBox 15">
            <a:extLst>
              <a:ext uri="{FF2B5EF4-FFF2-40B4-BE49-F238E27FC236}">
                <a16:creationId xmlns:a16="http://schemas.microsoft.com/office/drawing/2014/main" id="{77FE67DC-E75A-1029-C142-FFF9EFE10765}"/>
              </a:ext>
            </a:extLst>
          </p:cNvPr>
          <p:cNvSpPr txBox="1"/>
          <p:nvPr/>
        </p:nvSpPr>
        <p:spPr>
          <a:xfrm>
            <a:off x="9545401" y="5293040"/>
            <a:ext cx="2203685" cy="1123712"/>
          </a:xfrm>
          <a:prstGeom prst="roundRect">
            <a:avLst>
              <a:gd name="adj" fmla="val 13585"/>
            </a:avLst>
          </a:prstGeom>
          <a:solidFill>
            <a:schemeClr val="accent1"/>
          </a:solidFill>
        </p:spPr>
        <p:txBody>
          <a:bodyPr wrap="square">
            <a:spAutoFit/>
          </a:bodyPr>
          <a:lstStyle/>
          <a:p>
            <a:pPr algn="ctr"/>
            <a:r>
              <a:rPr lang="en-US" sz="1200">
                <a:solidFill>
                  <a:schemeClr val="bg1"/>
                </a:solidFill>
              </a:rPr>
              <a:t>SMART HOPPING® 2.0 Access Points are hard coded for Auto-negotiation and must operate at 100 Mbps / Full Duplex </a:t>
            </a:r>
          </a:p>
        </p:txBody>
      </p:sp>
    </p:spTree>
    <p:custDataLst>
      <p:tags r:id="rId1"/>
    </p:custDataLst>
    <p:extLst>
      <p:ext uri="{BB962C8B-B14F-4D97-AF65-F5344CB8AC3E}">
        <p14:creationId xmlns:p14="http://schemas.microsoft.com/office/powerpoint/2010/main" val="37435619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885B7-A5A6-D058-E9AD-DED8B7EF73A4}"/>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BE1D1C6F-C6A9-D5E3-86A5-DD40C3A07B4C}"/>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70" imgH="371" progId="TCLayout.ActiveDocument.1">
                  <p:embed/>
                </p:oleObj>
              </mc:Choice>
              <mc:Fallback>
                <p:oleObj name="think-cell Slide" r:id="rId5" imgW="370" imgH="371" progId="TCLayout.ActiveDocument.1">
                  <p:embed/>
                  <p:pic>
                    <p:nvPicPr>
                      <p:cNvPr id="6" name="think-cell data - do not delete" hidden="1">
                        <a:extLst>
                          <a:ext uri="{FF2B5EF4-FFF2-40B4-BE49-F238E27FC236}">
                            <a16:creationId xmlns:a16="http://schemas.microsoft.com/office/drawing/2014/main" id="{BE1D1C6F-C6A9-D5E3-86A5-DD40C3A07B4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4C49D21-FD10-33FB-EC2E-BB0E601FE6A1}"/>
              </a:ext>
            </a:extLst>
          </p:cNvPr>
          <p:cNvSpPr>
            <a:spLocks noGrp="1"/>
          </p:cNvSpPr>
          <p:nvPr>
            <p:ph type="title"/>
          </p:nvPr>
        </p:nvSpPr>
        <p:spPr/>
        <p:txBody>
          <a:bodyPr vert="horz"/>
          <a:lstStyle/>
          <a:p>
            <a:r>
              <a:rPr lang="en-US"/>
              <a:t>Installation differences: LAN connection speed and duplex</a:t>
            </a:r>
          </a:p>
        </p:txBody>
      </p:sp>
      <p:sp>
        <p:nvSpPr>
          <p:cNvPr id="18" name="TextBox 17">
            <a:extLst>
              <a:ext uri="{FF2B5EF4-FFF2-40B4-BE49-F238E27FC236}">
                <a16:creationId xmlns:a16="http://schemas.microsoft.com/office/drawing/2014/main" id="{A3D1CDD5-9274-5AC2-EAB1-5FC0B6CDB367}"/>
              </a:ext>
            </a:extLst>
          </p:cNvPr>
          <p:cNvSpPr txBox="1"/>
          <p:nvPr/>
        </p:nvSpPr>
        <p:spPr>
          <a:xfrm>
            <a:off x="1407898" y="2236955"/>
            <a:ext cx="3561389" cy="307777"/>
          </a:xfrm>
          <a:prstGeom prst="rect">
            <a:avLst/>
          </a:prstGeom>
          <a:noFill/>
        </p:spPr>
        <p:txBody>
          <a:bodyPr wrap="square">
            <a:spAutoFit/>
          </a:bodyPr>
          <a:lstStyle/>
          <a:p>
            <a:pPr algn="ctr"/>
            <a:r>
              <a:rPr lang="en-US" sz="1400"/>
              <a:t>SMART HOPPING® 1.0 Access Point </a:t>
            </a:r>
          </a:p>
        </p:txBody>
      </p:sp>
      <p:sp>
        <p:nvSpPr>
          <p:cNvPr id="19" name="TextBox 18">
            <a:extLst>
              <a:ext uri="{FF2B5EF4-FFF2-40B4-BE49-F238E27FC236}">
                <a16:creationId xmlns:a16="http://schemas.microsoft.com/office/drawing/2014/main" id="{8AAAEAF8-E3B8-B768-552B-1E46B2E9E328}"/>
              </a:ext>
            </a:extLst>
          </p:cNvPr>
          <p:cNvSpPr txBox="1"/>
          <p:nvPr/>
        </p:nvSpPr>
        <p:spPr>
          <a:xfrm>
            <a:off x="7175423" y="2242134"/>
            <a:ext cx="3181971" cy="307777"/>
          </a:xfrm>
          <a:prstGeom prst="rect">
            <a:avLst/>
          </a:prstGeom>
          <a:noFill/>
        </p:spPr>
        <p:txBody>
          <a:bodyPr wrap="square">
            <a:spAutoFit/>
          </a:bodyPr>
          <a:lstStyle/>
          <a:p>
            <a:pPr algn="ctr"/>
            <a:r>
              <a:rPr lang="en-US" sz="1400"/>
              <a:t>SMART HOPPING® 2.0 Access Point </a:t>
            </a:r>
          </a:p>
        </p:txBody>
      </p:sp>
      <p:pic>
        <p:nvPicPr>
          <p:cNvPr id="4" name="Picture 3">
            <a:extLst>
              <a:ext uri="{FF2B5EF4-FFF2-40B4-BE49-F238E27FC236}">
                <a16:creationId xmlns:a16="http://schemas.microsoft.com/office/drawing/2014/main" id="{F2D1E5F3-99AC-0EA8-23C9-A3909135297B}"/>
              </a:ext>
            </a:extLst>
          </p:cNvPr>
          <p:cNvPicPr>
            <a:picLocks noChangeAspect="1"/>
          </p:cNvPicPr>
          <p:nvPr/>
        </p:nvPicPr>
        <p:blipFill>
          <a:blip r:embed="rId7"/>
          <a:stretch>
            <a:fillRect/>
          </a:stretch>
        </p:blipFill>
        <p:spPr>
          <a:xfrm>
            <a:off x="1125566" y="3270424"/>
            <a:ext cx="3897781" cy="447616"/>
          </a:xfrm>
          <a:prstGeom prst="rect">
            <a:avLst/>
          </a:prstGeom>
        </p:spPr>
      </p:pic>
      <p:pic>
        <p:nvPicPr>
          <p:cNvPr id="7" name="Picture 6">
            <a:extLst>
              <a:ext uri="{FF2B5EF4-FFF2-40B4-BE49-F238E27FC236}">
                <a16:creationId xmlns:a16="http://schemas.microsoft.com/office/drawing/2014/main" id="{870860B7-E7A1-93A6-01D1-B896130FBE15}"/>
              </a:ext>
            </a:extLst>
          </p:cNvPr>
          <p:cNvPicPr>
            <a:picLocks noChangeAspect="1"/>
          </p:cNvPicPr>
          <p:nvPr/>
        </p:nvPicPr>
        <p:blipFill>
          <a:blip r:embed="rId8"/>
          <a:stretch>
            <a:fillRect/>
          </a:stretch>
        </p:blipFill>
        <p:spPr>
          <a:xfrm>
            <a:off x="1203060" y="4221284"/>
            <a:ext cx="4093927" cy="382234"/>
          </a:xfrm>
          <a:prstGeom prst="rect">
            <a:avLst/>
          </a:prstGeom>
        </p:spPr>
      </p:pic>
      <p:pic>
        <p:nvPicPr>
          <p:cNvPr id="10" name="Picture 8" descr="1">
            <a:extLst>
              <a:ext uri="{FF2B5EF4-FFF2-40B4-BE49-F238E27FC236}">
                <a16:creationId xmlns:a16="http://schemas.microsoft.com/office/drawing/2014/main" id="{E896E520-C93F-416C-31FB-5952EB56E5E0}"/>
              </a:ext>
            </a:extLst>
          </p:cNvPr>
          <p:cNvPicPr>
            <a:picLocks noChangeAspect="1" noChangeArrowheads="1"/>
          </p:cNvPicPr>
          <p:nvPr>
            <p:custDataLst>
              <p:tags r:id="rId3"/>
            </p:custDataLst>
          </p:nvPr>
        </p:nvPicPr>
        <p:blipFill>
          <a:blip r:embed="rId9" cstate="print"/>
          <a:srcRect l="12195" t="12177" r="33611" b="34862"/>
          <a:stretch>
            <a:fillRect/>
          </a:stretch>
        </p:blipFill>
        <p:spPr bwMode="auto">
          <a:xfrm>
            <a:off x="2400046" y="5121433"/>
            <a:ext cx="1954875" cy="1274289"/>
          </a:xfrm>
          <a:prstGeom prst="rect">
            <a:avLst/>
          </a:prstGeom>
          <a:noFill/>
          <a:ln w="9525">
            <a:noFill/>
            <a:miter lim="800000"/>
            <a:headEnd/>
            <a:tailEnd/>
          </a:ln>
        </p:spPr>
      </p:pic>
      <p:pic>
        <p:nvPicPr>
          <p:cNvPr id="15" name="Picture 14">
            <a:extLst>
              <a:ext uri="{FF2B5EF4-FFF2-40B4-BE49-F238E27FC236}">
                <a16:creationId xmlns:a16="http://schemas.microsoft.com/office/drawing/2014/main" id="{CE0C19AE-005E-B92C-69FA-3007392DF56E}"/>
              </a:ext>
            </a:extLst>
          </p:cNvPr>
          <p:cNvPicPr>
            <a:picLocks noChangeAspect="1"/>
          </p:cNvPicPr>
          <p:nvPr/>
        </p:nvPicPr>
        <p:blipFill>
          <a:blip r:embed="rId10"/>
          <a:stretch>
            <a:fillRect/>
          </a:stretch>
        </p:blipFill>
        <p:spPr>
          <a:xfrm>
            <a:off x="8071219" y="5523151"/>
            <a:ext cx="1277255" cy="739101"/>
          </a:xfrm>
          <a:prstGeom prst="rect">
            <a:avLst/>
          </a:prstGeom>
        </p:spPr>
      </p:pic>
      <p:cxnSp>
        <p:nvCxnSpPr>
          <p:cNvPr id="21" name="Straight Connector 20">
            <a:extLst>
              <a:ext uri="{FF2B5EF4-FFF2-40B4-BE49-F238E27FC236}">
                <a16:creationId xmlns:a16="http://schemas.microsoft.com/office/drawing/2014/main" id="{F0C9E49C-63C2-7C93-7325-206B14A884DF}"/>
              </a:ext>
            </a:extLst>
          </p:cNvPr>
          <p:cNvCxnSpPr>
            <a:cxnSpLocks/>
          </p:cNvCxnSpPr>
          <p:nvPr/>
        </p:nvCxnSpPr>
        <p:spPr>
          <a:xfrm flipV="1">
            <a:off x="3161763" y="3480749"/>
            <a:ext cx="431442" cy="89186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634B2462-5806-2A0F-07FB-17B577FA5F2C}"/>
              </a:ext>
            </a:extLst>
          </p:cNvPr>
          <p:cNvGrpSpPr/>
          <p:nvPr/>
        </p:nvGrpSpPr>
        <p:grpSpPr>
          <a:xfrm>
            <a:off x="3117582" y="4472422"/>
            <a:ext cx="124765" cy="1641236"/>
            <a:chOff x="3117582" y="4264605"/>
            <a:chExt cx="124765" cy="1641236"/>
          </a:xfrm>
        </p:grpSpPr>
        <p:cxnSp>
          <p:nvCxnSpPr>
            <p:cNvPr id="23" name="Straight Connector 22">
              <a:extLst>
                <a:ext uri="{FF2B5EF4-FFF2-40B4-BE49-F238E27FC236}">
                  <a16:creationId xmlns:a16="http://schemas.microsoft.com/office/drawing/2014/main" id="{BD201886-50BD-6201-13D5-B83044DA9F38}"/>
                </a:ext>
              </a:extLst>
            </p:cNvPr>
            <p:cNvCxnSpPr>
              <a:cxnSpLocks/>
            </p:cNvCxnSpPr>
            <p:nvPr/>
          </p:nvCxnSpPr>
          <p:spPr>
            <a:xfrm flipV="1">
              <a:off x="3188593" y="4264605"/>
              <a:ext cx="0" cy="1641236"/>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8E58ACA6-A7E4-0AF6-0957-848B7A66B73F}"/>
                </a:ext>
              </a:extLst>
            </p:cNvPr>
            <p:cNvSpPr/>
            <p:nvPr/>
          </p:nvSpPr>
          <p:spPr>
            <a:xfrm>
              <a:off x="3117582" y="5550760"/>
              <a:ext cx="124765" cy="171833"/>
            </a:xfrm>
            <a:prstGeom prst="rect">
              <a:avLst/>
            </a:prstGeom>
            <a:solidFill>
              <a:schemeClr val="tx2"/>
            </a:solidFill>
            <a:ln>
              <a:solidFill>
                <a:schemeClr val="tx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31" name="Picture 30">
            <a:extLst>
              <a:ext uri="{FF2B5EF4-FFF2-40B4-BE49-F238E27FC236}">
                <a16:creationId xmlns:a16="http://schemas.microsoft.com/office/drawing/2014/main" id="{730C2534-D01D-52D4-585C-351F29A00A2D}"/>
              </a:ext>
            </a:extLst>
          </p:cNvPr>
          <p:cNvPicPr>
            <a:picLocks noChangeAspect="1"/>
          </p:cNvPicPr>
          <p:nvPr/>
        </p:nvPicPr>
        <p:blipFill>
          <a:blip r:embed="rId7"/>
          <a:stretch>
            <a:fillRect/>
          </a:stretch>
        </p:blipFill>
        <p:spPr>
          <a:xfrm>
            <a:off x="6817519" y="3270424"/>
            <a:ext cx="3897781" cy="447616"/>
          </a:xfrm>
          <a:prstGeom prst="rect">
            <a:avLst/>
          </a:prstGeom>
        </p:spPr>
      </p:pic>
      <p:pic>
        <p:nvPicPr>
          <p:cNvPr id="32" name="Picture 31">
            <a:extLst>
              <a:ext uri="{FF2B5EF4-FFF2-40B4-BE49-F238E27FC236}">
                <a16:creationId xmlns:a16="http://schemas.microsoft.com/office/drawing/2014/main" id="{289F28AC-A46C-4286-B1D6-2D76ED46181C}"/>
              </a:ext>
            </a:extLst>
          </p:cNvPr>
          <p:cNvPicPr>
            <a:picLocks noChangeAspect="1"/>
          </p:cNvPicPr>
          <p:nvPr/>
        </p:nvPicPr>
        <p:blipFill>
          <a:blip r:embed="rId8"/>
          <a:stretch>
            <a:fillRect/>
          </a:stretch>
        </p:blipFill>
        <p:spPr>
          <a:xfrm>
            <a:off x="6895013" y="4221284"/>
            <a:ext cx="4093927" cy="382234"/>
          </a:xfrm>
          <a:prstGeom prst="rect">
            <a:avLst/>
          </a:prstGeom>
        </p:spPr>
      </p:pic>
      <p:cxnSp>
        <p:nvCxnSpPr>
          <p:cNvPr id="33" name="Straight Connector 32">
            <a:extLst>
              <a:ext uri="{FF2B5EF4-FFF2-40B4-BE49-F238E27FC236}">
                <a16:creationId xmlns:a16="http://schemas.microsoft.com/office/drawing/2014/main" id="{45C2032D-AD21-1322-DE4E-1CA412E4EA4A}"/>
              </a:ext>
            </a:extLst>
          </p:cNvPr>
          <p:cNvCxnSpPr>
            <a:cxnSpLocks/>
          </p:cNvCxnSpPr>
          <p:nvPr/>
        </p:nvCxnSpPr>
        <p:spPr>
          <a:xfrm flipV="1">
            <a:off x="8853716" y="3480749"/>
            <a:ext cx="431442" cy="89186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5219A6E-00B7-CCB5-0AEB-1645CA7EFC58}"/>
              </a:ext>
            </a:extLst>
          </p:cNvPr>
          <p:cNvCxnSpPr>
            <a:cxnSpLocks/>
          </p:cNvCxnSpPr>
          <p:nvPr/>
        </p:nvCxnSpPr>
        <p:spPr>
          <a:xfrm flipV="1">
            <a:off x="8880546" y="4472422"/>
            <a:ext cx="0" cy="1641236"/>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5" name="Group 44">
            <a:extLst>
              <a:ext uri="{FF2B5EF4-FFF2-40B4-BE49-F238E27FC236}">
                <a16:creationId xmlns:a16="http://schemas.microsoft.com/office/drawing/2014/main" id="{C91F2D19-EB79-4564-BB02-FF646E51D09D}"/>
              </a:ext>
            </a:extLst>
          </p:cNvPr>
          <p:cNvGrpSpPr/>
          <p:nvPr/>
        </p:nvGrpSpPr>
        <p:grpSpPr>
          <a:xfrm>
            <a:off x="3377483" y="5683729"/>
            <a:ext cx="5429840" cy="276999"/>
            <a:chOff x="3535051" y="3600707"/>
            <a:chExt cx="5429840" cy="276999"/>
          </a:xfrm>
        </p:grpSpPr>
        <p:sp>
          <p:nvSpPr>
            <p:cNvPr id="46" name="TextBox 45">
              <a:extLst>
                <a:ext uri="{FF2B5EF4-FFF2-40B4-BE49-F238E27FC236}">
                  <a16:creationId xmlns:a16="http://schemas.microsoft.com/office/drawing/2014/main" id="{806883A6-58A5-4271-7F24-D67CCC833462}"/>
                </a:ext>
              </a:extLst>
            </p:cNvPr>
            <p:cNvSpPr txBox="1"/>
            <p:nvPr/>
          </p:nvSpPr>
          <p:spPr>
            <a:xfrm>
              <a:off x="3606301" y="3600707"/>
              <a:ext cx="5287341" cy="276999"/>
            </a:xfrm>
            <a:prstGeom prst="rect">
              <a:avLst/>
            </a:prstGeom>
            <a:noFill/>
          </p:spPr>
          <p:txBody>
            <a:bodyPr wrap="square" rtlCol="0">
              <a:spAutoFit/>
            </a:bodyPr>
            <a:lstStyle/>
            <a:p>
              <a:pPr algn="ctr"/>
              <a:r>
                <a:rPr lang="en-US" sz="1200" i="1" dirty="0"/>
                <a:t>Ferrite Block no longer required</a:t>
              </a:r>
              <a:endParaRPr lang="en-US" sz="1200" b="1" i="1" dirty="0"/>
            </a:p>
          </p:txBody>
        </p:sp>
        <p:cxnSp>
          <p:nvCxnSpPr>
            <p:cNvPr id="47" name="Straight Arrow Connector 46">
              <a:extLst>
                <a:ext uri="{FF2B5EF4-FFF2-40B4-BE49-F238E27FC236}">
                  <a16:creationId xmlns:a16="http://schemas.microsoft.com/office/drawing/2014/main" id="{E65C8671-13A1-D71E-4130-34FABE051D73}"/>
                </a:ext>
              </a:extLst>
            </p:cNvPr>
            <p:cNvCxnSpPr>
              <a:cxnSpLocks/>
            </p:cNvCxnSpPr>
            <p:nvPr/>
          </p:nvCxnSpPr>
          <p:spPr>
            <a:xfrm>
              <a:off x="7557609" y="3754595"/>
              <a:ext cx="1407282" cy="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003D5FB4-EC11-3D7F-1847-D8AB61CA19A4}"/>
                </a:ext>
              </a:extLst>
            </p:cNvPr>
            <p:cNvCxnSpPr>
              <a:cxnSpLocks/>
            </p:cNvCxnSpPr>
            <p:nvPr/>
          </p:nvCxnSpPr>
          <p:spPr>
            <a:xfrm flipH="1">
              <a:off x="3535051" y="3754595"/>
              <a:ext cx="1458468" cy="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sp>
        <p:nvSpPr>
          <p:cNvPr id="5" name="Slide Number Placeholder 4">
            <a:extLst>
              <a:ext uri="{FF2B5EF4-FFF2-40B4-BE49-F238E27FC236}">
                <a16:creationId xmlns:a16="http://schemas.microsoft.com/office/drawing/2014/main" id="{391C696B-4B93-4A86-C2E1-49F897737095}"/>
              </a:ext>
            </a:extLst>
          </p:cNvPr>
          <p:cNvSpPr>
            <a:spLocks noGrp="1"/>
          </p:cNvSpPr>
          <p:nvPr>
            <p:ph type="sldNum" sz="quarter" idx="4"/>
          </p:nvPr>
        </p:nvSpPr>
        <p:spPr/>
        <p:txBody>
          <a:bodyPr/>
          <a:lstStyle/>
          <a:p>
            <a:fld id="{24C8C45C-947F-4981-8B3F-4F32E973C901}" type="slidenum">
              <a:rPr lang="en-US" sz="800" smtClean="0"/>
              <a:pPr/>
              <a:t>56</a:t>
            </a:fld>
            <a:endParaRPr lang="en-US"/>
          </a:p>
        </p:txBody>
      </p:sp>
      <p:sp>
        <p:nvSpPr>
          <p:cNvPr id="8" name="Footer Placeholder 7">
            <a:extLst>
              <a:ext uri="{FF2B5EF4-FFF2-40B4-BE49-F238E27FC236}">
                <a16:creationId xmlns:a16="http://schemas.microsoft.com/office/drawing/2014/main" id="{084586E9-64D3-DB3D-C448-7924612640F7}"/>
              </a:ext>
            </a:extLst>
          </p:cNvPr>
          <p:cNvSpPr>
            <a:spLocks noGrp="1"/>
          </p:cNvSpPr>
          <p:nvPr>
            <p:ph type="ftr" sz="quarter" idx="3"/>
          </p:nvPr>
        </p:nvSpPr>
        <p:spPr/>
        <p:txBody>
          <a:bodyPr/>
          <a:lstStyle/>
          <a:p>
            <a:r>
              <a:rPr lang="en-US"/>
              <a:t>Confidential</a:t>
            </a:r>
          </a:p>
        </p:txBody>
      </p:sp>
      <p:grpSp>
        <p:nvGrpSpPr>
          <p:cNvPr id="9" name="Group 8">
            <a:extLst>
              <a:ext uri="{FF2B5EF4-FFF2-40B4-BE49-F238E27FC236}">
                <a16:creationId xmlns:a16="http://schemas.microsoft.com/office/drawing/2014/main" id="{015E7B31-8620-E42E-AD96-071466342605}"/>
              </a:ext>
            </a:extLst>
          </p:cNvPr>
          <p:cNvGrpSpPr/>
          <p:nvPr/>
        </p:nvGrpSpPr>
        <p:grpSpPr>
          <a:xfrm>
            <a:off x="3516197" y="3808524"/>
            <a:ext cx="5429840" cy="276999"/>
            <a:chOff x="3535051" y="3600707"/>
            <a:chExt cx="5429840" cy="276999"/>
          </a:xfrm>
        </p:grpSpPr>
        <p:sp>
          <p:nvSpPr>
            <p:cNvPr id="11" name="TextBox 10">
              <a:extLst>
                <a:ext uri="{FF2B5EF4-FFF2-40B4-BE49-F238E27FC236}">
                  <a16:creationId xmlns:a16="http://schemas.microsoft.com/office/drawing/2014/main" id="{9CE7F665-6B14-D198-E824-D4E84989D977}"/>
                </a:ext>
              </a:extLst>
            </p:cNvPr>
            <p:cNvSpPr txBox="1"/>
            <p:nvPr/>
          </p:nvSpPr>
          <p:spPr>
            <a:xfrm>
              <a:off x="3606301" y="3600707"/>
              <a:ext cx="5287341" cy="276999"/>
            </a:xfrm>
            <a:prstGeom prst="rect">
              <a:avLst/>
            </a:prstGeom>
            <a:noFill/>
          </p:spPr>
          <p:txBody>
            <a:bodyPr wrap="square" rtlCol="0">
              <a:spAutoFit/>
            </a:bodyPr>
            <a:lstStyle/>
            <a:p>
              <a:pPr algn="ctr"/>
              <a:r>
                <a:rPr lang="en-US" sz="1200" i="1" dirty="0"/>
                <a:t>Shielded cable still required between Switch and Sync Unit</a:t>
              </a:r>
              <a:endParaRPr lang="en-US" sz="1200" b="1" i="1" dirty="0"/>
            </a:p>
          </p:txBody>
        </p:sp>
        <p:cxnSp>
          <p:nvCxnSpPr>
            <p:cNvPr id="12" name="Straight Arrow Connector 11">
              <a:extLst>
                <a:ext uri="{FF2B5EF4-FFF2-40B4-BE49-F238E27FC236}">
                  <a16:creationId xmlns:a16="http://schemas.microsoft.com/office/drawing/2014/main" id="{15DE8F73-6D15-50F3-80C3-C5D69B804424}"/>
                </a:ext>
              </a:extLst>
            </p:cNvPr>
            <p:cNvCxnSpPr>
              <a:cxnSpLocks/>
            </p:cNvCxnSpPr>
            <p:nvPr/>
          </p:nvCxnSpPr>
          <p:spPr>
            <a:xfrm>
              <a:off x="8474697" y="3754595"/>
              <a:ext cx="490194" cy="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2305150-7BD1-B3BB-1461-D36C699AE0ED}"/>
                </a:ext>
              </a:extLst>
            </p:cNvPr>
            <p:cNvCxnSpPr>
              <a:cxnSpLocks/>
            </p:cNvCxnSpPr>
            <p:nvPr/>
          </p:nvCxnSpPr>
          <p:spPr>
            <a:xfrm flipH="1">
              <a:off x="3535051" y="3754595"/>
              <a:ext cx="490194" cy="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1982CDB6-29F0-8776-45F7-7F1301AE6194}"/>
              </a:ext>
            </a:extLst>
          </p:cNvPr>
          <p:cNvSpPr txBox="1"/>
          <p:nvPr/>
        </p:nvSpPr>
        <p:spPr>
          <a:xfrm>
            <a:off x="442913" y="5477202"/>
            <a:ext cx="1914673" cy="830997"/>
          </a:xfrm>
          <a:prstGeom prst="rect">
            <a:avLst/>
          </a:prstGeom>
          <a:noFill/>
        </p:spPr>
        <p:txBody>
          <a:bodyPr wrap="square">
            <a:spAutoFit/>
          </a:bodyPr>
          <a:lstStyle/>
          <a:p>
            <a:pPr algn="ctr"/>
            <a:r>
              <a:rPr lang="en-US" sz="1200"/>
              <a:t>SMART HOPPING® 1.0 Access Points are hard coded for 100 Mbps / Full Duplex operation</a:t>
            </a:r>
          </a:p>
        </p:txBody>
      </p:sp>
      <p:sp>
        <p:nvSpPr>
          <p:cNvPr id="16" name="TextBox 15">
            <a:extLst>
              <a:ext uri="{FF2B5EF4-FFF2-40B4-BE49-F238E27FC236}">
                <a16:creationId xmlns:a16="http://schemas.microsoft.com/office/drawing/2014/main" id="{694B426E-9156-17AD-C053-9DD43EE01717}"/>
              </a:ext>
            </a:extLst>
          </p:cNvPr>
          <p:cNvSpPr txBox="1"/>
          <p:nvPr/>
        </p:nvSpPr>
        <p:spPr>
          <a:xfrm>
            <a:off x="9545401" y="5293040"/>
            <a:ext cx="2203685" cy="1123712"/>
          </a:xfrm>
          <a:prstGeom prst="roundRect">
            <a:avLst>
              <a:gd name="adj" fmla="val 13585"/>
            </a:avLst>
          </a:prstGeom>
          <a:solidFill>
            <a:schemeClr val="accent1"/>
          </a:solidFill>
        </p:spPr>
        <p:txBody>
          <a:bodyPr wrap="square">
            <a:spAutoFit/>
          </a:bodyPr>
          <a:lstStyle/>
          <a:p>
            <a:pPr algn="ctr"/>
            <a:r>
              <a:rPr lang="en-US" sz="1200">
                <a:solidFill>
                  <a:schemeClr val="bg1"/>
                </a:solidFill>
              </a:rPr>
              <a:t>SMART HOPPING® 2.0 Access Points are hard coded for Auto-negotiation and must operate at 100 Mbps / Full Duplex </a:t>
            </a:r>
          </a:p>
        </p:txBody>
      </p:sp>
      <p:sp>
        <p:nvSpPr>
          <p:cNvPr id="17" name="TextBox 16">
            <a:extLst>
              <a:ext uri="{FF2B5EF4-FFF2-40B4-BE49-F238E27FC236}">
                <a16:creationId xmlns:a16="http://schemas.microsoft.com/office/drawing/2014/main" id="{EEFCA88D-DFE5-48C8-B5D1-7609CE54E31A}"/>
              </a:ext>
            </a:extLst>
          </p:cNvPr>
          <p:cNvSpPr txBox="1"/>
          <p:nvPr/>
        </p:nvSpPr>
        <p:spPr>
          <a:xfrm>
            <a:off x="988182" y="1516858"/>
            <a:ext cx="4258800" cy="646331"/>
          </a:xfrm>
          <a:prstGeom prst="rect">
            <a:avLst/>
          </a:prstGeom>
          <a:noFill/>
        </p:spPr>
        <p:txBody>
          <a:bodyPr wrap="square" rtlCol="0">
            <a:spAutoFit/>
          </a:bodyPr>
          <a:lstStyle/>
          <a:p>
            <a:pPr algn="ctr"/>
            <a:r>
              <a:rPr lang="en-US" sz="1200"/>
              <a:t>Installation of SMART HOPPING® 1.0 Access Points </a:t>
            </a:r>
            <a:br>
              <a:rPr lang="en-US" sz="1200"/>
            </a:br>
            <a:r>
              <a:rPr lang="en-US" sz="1200"/>
              <a:t>requires that the network switchport is hard coded </a:t>
            </a:r>
            <a:br>
              <a:rPr lang="en-US" sz="1200"/>
            </a:br>
            <a:r>
              <a:rPr lang="en-US" sz="1200"/>
              <a:t>for 100 Mbps / Full Duplex</a:t>
            </a:r>
          </a:p>
        </p:txBody>
      </p:sp>
      <p:sp>
        <p:nvSpPr>
          <p:cNvPr id="20" name="TextBox 19">
            <a:extLst>
              <a:ext uri="{FF2B5EF4-FFF2-40B4-BE49-F238E27FC236}">
                <a16:creationId xmlns:a16="http://schemas.microsoft.com/office/drawing/2014/main" id="{5BFF6923-2742-9D94-AC6A-68C2E57C0B06}"/>
              </a:ext>
            </a:extLst>
          </p:cNvPr>
          <p:cNvSpPr txBox="1"/>
          <p:nvPr/>
        </p:nvSpPr>
        <p:spPr>
          <a:xfrm>
            <a:off x="6677986" y="1470266"/>
            <a:ext cx="4258669" cy="715089"/>
          </a:xfrm>
          <a:prstGeom prst="roundRect">
            <a:avLst/>
          </a:prstGeom>
          <a:solidFill>
            <a:schemeClr val="accent1"/>
          </a:solidFill>
        </p:spPr>
        <p:txBody>
          <a:bodyPr wrap="square" rtlCol="0">
            <a:spAutoFit/>
          </a:bodyPr>
          <a:lstStyle/>
          <a:p>
            <a:pPr algn="ctr"/>
            <a:r>
              <a:rPr lang="en-US" sz="1200">
                <a:solidFill>
                  <a:schemeClr val="bg1"/>
                </a:solidFill>
              </a:rPr>
              <a:t>Installation of SMART HOPPING® 2.0 Access Points </a:t>
            </a:r>
            <a:br>
              <a:rPr lang="en-US" sz="1200">
                <a:solidFill>
                  <a:schemeClr val="bg1"/>
                </a:solidFill>
              </a:rPr>
            </a:br>
            <a:r>
              <a:rPr lang="en-US" sz="1200">
                <a:solidFill>
                  <a:schemeClr val="bg1"/>
                </a:solidFill>
              </a:rPr>
              <a:t>requires that the network switchport is hard coded </a:t>
            </a:r>
            <a:br>
              <a:rPr lang="en-US" sz="1200">
                <a:solidFill>
                  <a:schemeClr val="bg1"/>
                </a:solidFill>
              </a:rPr>
            </a:br>
            <a:r>
              <a:rPr lang="en-US" sz="1200">
                <a:solidFill>
                  <a:schemeClr val="bg1"/>
                </a:solidFill>
              </a:rPr>
              <a:t>for Auto-negotiation for both speed and duplex</a:t>
            </a:r>
          </a:p>
        </p:txBody>
      </p:sp>
      <p:sp>
        <p:nvSpPr>
          <p:cNvPr id="22" name="TextBox 21">
            <a:extLst>
              <a:ext uri="{FF2B5EF4-FFF2-40B4-BE49-F238E27FC236}">
                <a16:creationId xmlns:a16="http://schemas.microsoft.com/office/drawing/2014/main" id="{C7FE46F1-BAF6-0837-E217-73F387895E78}"/>
              </a:ext>
            </a:extLst>
          </p:cNvPr>
          <p:cNvSpPr txBox="1"/>
          <p:nvPr/>
        </p:nvSpPr>
        <p:spPr>
          <a:xfrm>
            <a:off x="988182" y="2700512"/>
            <a:ext cx="4258800" cy="276999"/>
          </a:xfrm>
          <a:prstGeom prst="rect">
            <a:avLst/>
          </a:prstGeom>
          <a:noFill/>
        </p:spPr>
        <p:txBody>
          <a:bodyPr wrap="square" rtlCol="0">
            <a:spAutoFit/>
          </a:bodyPr>
          <a:lstStyle/>
          <a:p>
            <a:pPr algn="ctr"/>
            <a:r>
              <a:rPr lang="en-US" sz="1200"/>
              <a:t>Switchport must be configured for </a:t>
            </a:r>
            <a:r>
              <a:rPr lang="en-US" sz="1200" b="1"/>
              <a:t>100 Mbps/Full Duplex</a:t>
            </a:r>
          </a:p>
        </p:txBody>
      </p:sp>
      <p:sp>
        <p:nvSpPr>
          <p:cNvPr id="24" name="TextBox 23">
            <a:extLst>
              <a:ext uri="{FF2B5EF4-FFF2-40B4-BE49-F238E27FC236}">
                <a16:creationId xmlns:a16="http://schemas.microsoft.com/office/drawing/2014/main" id="{68C3D88E-8B33-C45B-640E-B9689657106A}"/>
              </a:ext>
            </a:extLst>
          </p:cNvPr>
          <p:cNvSpPr txBox="1"/>
          <p:nvPr/>
        </p:nvSpPr>
        <p:spPr>
          <a:xfrm>
            <a:off x="6677987" y="2582541"/>
            <a:ext cx="4258669" cy="510778"/>
          </a:xfrm>
          <a:prstGeom prst="roundRect">
            <a:avLst/>
          </a:prstGeom>
          <a:solidFill>
            <a:schemeClr val="accent1"/>
          </a:solidFill>
        </p:spPr>
        <p:txBody>
          <a:bodyPr wrap="square" rtlCol="0">
            <a:spAutoFit/>
          </a:bodyPr>
          <a:lstStyle/>
          <a:p>
            <a:pPr algn="ctr"/>
            <a:r>
              <a:rPr lang="en-US" sz="1200">
                <a:solidFill>
                  <a:schemeClr val="bg1"/>
                </a:solidFill>
              </a:rPr>
              <a:t>Switchport must be configured for </a:t>
            </a:r>
            <a:br>
              <a:rPr lang="en-US" sz="1200">
                <a:solidFill>
                  <a:schemeClr val="bg1"/>
                </a:solidFill>
              </a:rPr>
            </a:br>
            <a:r>
              <a:rPr lang="en-US" sz="1200" b="1">
                <a:solidFill>
                  <a:schemeClr val="bg1"/>
                </a:solidFill>
              </a:rPr>
              <a:t>Auto-negotiation </a:t>
            </a:r>
            <a:r>
              <a:rPr lang="en-US" sz="1200">
                <a:solidFill>
                  <a:schemeClr val="bg1"/>
                </a:solidFill>
              </a:rPr>
              <a:t>for both speed and duplex</a:t>
            </a:r>
          </a:p>
        </p:txBody>
      </p:sp>
      <p:sp>
        <p:nvSpPr>
          <p:cNvPr id="25" name="Oval 24">
            <a:extLst>
              <a:ext uri="{FF2B5EF4-FFF2-40B4-BE49-F238E27FC236}">
                <a16:creationId xmlns:a16="http://schemas.microsoft.com/office/drawing/2014/main" id="{1548A814-448D-9CD9-20C5-EF680BC9D0FB}"/>
              </a:ext>
            </a:extLst>
          </p:cNvPr>
          <p:cNvSpPr/>
          <p:nvPr/>
        </p:nvSpPr>
        <p:spPr>
          <a:xfrm>
            <a:off x="3475419" y="3360476"/>
            <a:ext cx="252000" cy="252000"/>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8F27081-709B-00BB-B614-BD7A2BBAA99B}"/>
              </a:ext>
            </a:extLst>
          </p:cNvPr>
          <p:cNvSpPr/>
          <p:nvPr/>
        </p:nvSpPr>
        <p:spPr>
          <a:xfrm>
            <a:off x="9170892" y="3341952"/>
            <a:ext cx="252000" cy="252000"/>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032131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3F39E-2058-EAF8-791C-3184E7EC0C34}"/>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E9F81DA-D0D5-CEC2-750B-08040DB3D7CC}"/>
              </a:ext>
            </a:extLst>
          </p:cNvPr>
          <p:cNvGraphicFramePr>
            <a:graphicFrameLocks noChangeAspect="1"/>
          </p:cNvGraphicFramePr>
          <p:nvPr>
            <p:custDataLst>
              <p:tags r:id="rId2"/>
            </p:custDataLst>
            <p:extLst>
              <p:ext uri="{D42A27DB-BD31-4B8C-83A1-F6EECF244321}">
                <p14:modId xmlns:p14="http://schemas.microsoft.com/office/powerpoint/2010/main" val="14747350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70" imgH="371" progId="TCLayout.ActiveDocument.1">
                  <p:embed/>
                </p:oleObj>
              </mc:Choice>
              <mc:Fallback>
                <p:oleObj name="think-cell Slide" r:id="rId5" imgW="370" imgH="371" progId="TCLayout.ActiveDocument.1">
                  <p:embed/>
                  <p:pic>
                    <p:nvPicPr>
                      <p:cNvPr id="6" name="think-cell data - do not delete" hidden="1">
                        <a:extLst>
                          <a:ext uri="{FF2B5EF4-FFF2-40B4-BE49-F238E27FC236}">
                            <a16:creationId xmlns:a16="http://schemas.microsoft.com/office/drawing/2014/main" id="{5E9F81DA-D0D5-CEC2-750B-08040DB3D7C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5" name="Text Placeholder 2">
            <a:extLst>
              <a:ext uri="{FF2B5EF4-FFF2-40B4-BE49-F238E27FC236}">
                <a16:creationId xmlns:a16="http://schemas.microsoft.com/office/drawing/2014/main" id="{4A8534BE-3145-4BF6-AD8A-67C35A58423D}"/>
              </a:ext>
            </a:extLst>
          </p:cNvPr>
          <p:cNvSpPr>
            <a:spLocks noGrp="1"/>
          </p:cNvSpPr>
          <p:nvPr>
            <p:ph sz="quarter" idx="24"/>
          </p:nvPr>
        </p:nvSpPr>
        <p:spPr>
          <a:xfrm>
            <a:off x="442913" y="1164755"/>
            <a:ext cx="11306175" cy="5250333"/>
          </a:xfrm>
        </p:spPr>
        <p:txBody>
          <a:bodyPr>
            <a:normAutofit/>
          </a:bodyPr>
          <a:lstStyle/>
          <a:p>
            <a:r>
              <a:rPr lang="en-US" sz="1200"/>
              <a:t>A duplex mismatch occurs when two connected devices are operating in different duplex modes. This may happen if one device is configured for auto-negotiation (the SMART HOPPING® 2.0 Access Point) while the other device (the switch) has a fixed mode of operation (100 Mbps / Full Duplex). This could happen after replacing a SMART HOPPING® 1.0 Access Point with a SMART HOPPING® 2.0 Access Point if the service person forgets to also reconfigure the switchport to auto-negotiate. </a:t>
            </a:r>
          </a:p>
        </p:txBody>
      </p:sp>
      <p:sp>
        <p:nvSpPr>
          <p:cNvPr id="2" name="Title 1">
            <a:extLst>
              <a:ext uri="{FF2B5EF4-FFF2-40B4-BE49-F238E27FC236}">
                <a16:creationId xmlns:a16="http://schemas.microsoft.com/office/drawing/2014/main" id="{E274E289-7E5F-2A35-9D6C-B2075C89DA21}"/>
              </a:ext>
            </a:extLst>
          </p:cNvPr>
          <p:cNvSpPr>
            <a:spLocks noGrp="1"/>
          </p:cNvSpPr>
          <p:nvPr>
            <p:ph type="title"/>
          </p:nvPr>
        </p:nvSpPr>
        <p:spPr/>
        <p:txBody>
          <a:bodyPr vert="horz"/>
          <a:lstStyle/>
          <a:p>
            <a:r>
              <a:rPr lang="en-US"/>
              <a:t>Troubleshooting: LAN connection duplex mismatch</a:t>
            </a:r>
          </a:p>
        </p:txBody>
      </p:sp>
      <p:sp>
        <p:nvSpPr>
          <p:cNvPr id="18" name="TextBox 17">
            <a:extLst>
              <a:ext uri="{FF2B5EF4-FFF2-40B4-BE49-F238E27FC236}">
                <a16:creationId xmlns:a16="http://schemas.microsoft.com/office/drawing/2014/main" id="{F94BAC11-DEE7-E59D-57B1-82F5DD550218}"/>
              </a:ext>
            </a:extLst>
          </p:cNvPr>
          <p:cNvSpPr txBox="1"/>
          <p:nvPr/>
        </p:nvSpPr>
        <p:spPr>
          <a:xfrm>
            <a:off x="1407898" y="2236955"/>
            <a:ext cx="3561389" cy="307777"/>
          </a:xfrm>
          <a:prstGeom prst="rect">
            <a:avLst/>
          </a:prstGeom>
          <a:noFill/>
        </p:spPr>
        <p:txBody>
          <a:bodyPr wrap="square">
            <a:spAutoFit/>
          </a:bodyPr>
          <a:lstStyle/>
          <a:p>
            <a:pPr algn="ctr"/>
            <a:r>
              <a:rPr lang="en-US" sz="1400"/>
              <a:t>SMART HOPPING® 1.0 Access Point </a:t>
            </a:r>
          </a:p>
        </p:txBody>
      </p:sp>
      <p:sp>
        <p:nvSpPr>
          <p:cNvPr id="19" name="TextBox 18">
            <a:extLst>
              <a:ext uri="{FF2B5EF4-FFF2-40B4-BE49-F238E27FC236}">
                <a16:creationId xmlns:a16="http://schemas.microsoft.com/office/drawing/2014/main" id="{C828B6C1-F7F5-D7B1-5395-BE66E7D88DA4}"/>
              </a:ext>
            </a:extLst>
          </p:cNvPr>
          <p:cNvSpPr txBox="1"/>
          <p:nvPr/>
        </p:nvSpPr>
        <p:spPr>
          <a:xfrm>
            <a:off x="7175423" y="2242134"/>
            <a:ext cx="3181971" cy="307777"/>
          </a:xfrm>
          <a:prstGeom prst="rect">
            <a:avLst/>
          </a:prstGeom>
          <a:noFill/>
        </p:spPr>
        <p:txBody>
          <a:bodyPr wrap="square">
            <a:spAutoFit/>
          </a:bodyPr>
          <a:lstStyle/>
          <a:p>
            <a:pPr algn="ctr"/>
            <a:r>
              <a:rPr lang="en-US" sz="1400"/>
              <a:t>SMART HOPPING® 2.0 Access Point </a:t>
            </a:r>
          </a:p>
        </p:txBody>
      </p:sp>
      <p:pic>
        <p:nvPicPr>
          <p:cNvPr id="4" name="Picture 3">
            <a:extLst>
              <a:ext uri="{FF2B5EF4-FFF2-40B4-BE49-F238E27FC236}">
                <a16:creationId xmlns:a16="http://schemas.microsoft.com/office/drawing/2014/main" id="{26CE9A15-5C1F-824B-5052-903A230C68B3}"/>
              </a:ext>
            </a:extLst>
          </p:cNvPr>
          <p:cNvPicPr>
            <a:picLocks noChangeAspect="1"/>
          </p:cNvPicPr>
          <p:nvPr/>
        </p:nvPicPr>
        <p:blipFill>
          <a:blip r:embed="rId7"/>
          <a:stretch>
            <a:fillRect/>
          </a:stretch>
        </p:blipFill>
        <p:spPr>
          <a:xfrm>
            <a:off x="1125566" y="3270424"/>
            <a:ext cx="3897781" cy="447616"/>
          </a:xfrm>
          <a:prstGeom prst="rect">
            <a:avLst/>
          </a:prstGeom>
        </p:spPr>
      </p:pic>
      <p:pic>
        <p:nvPicPr>
          <p:cNvPr id="7" name="Picture 6">
            <a:extLst>
              <a:ext uri="{FF2B5EF4-FFF2-40B4-BE49-F238E27FC236}">
                <a16:creationId xmlns:a16="http://schemas.microsoft.com/office/drawing/2014/main" id="{78219D80-2861-D810-9FED-EC8D18536C4F}"/>
              </a:ext>
            </a:extLst>
          </p:cNvPr>
          <p:cNvPicPr>
            <a:picLocks noChangeAspect="1"/>
          </p:cNvPicPr>
          <p:nvPr/>
        </p:nvPicPr>
        <p:blipFill>
          <a:blip r:embed="rId8"/>
          <a:stretch>
            <a:fillRect/>
          </a:stretch>
        </p:blipFill>
        <p:spPr>
          <a:xfrm>
            <a:off x="1203060" y="4221284"/>
            <a:ext cx="4093927" cy="382234"/>
          </a:xfrm>
          <a:prstGeom prst="rect">
            <a:avLst/>
          </a:prstGeom>
        </p:spPr>
      </p:pic>
      <p:pic>
        <p:nvPicPr>
          <p:cNvPr id="10" name="Picture 8" descr="1">
            <a:extLst>
              <a:ext uri="{FF2B5EF4-FFF2-40B4-BE49-F238E27FC236}">
                <a16:creationId xmlns:a16="http://schemas.microsoft.com/office/drawing/2014/main" id="{CDB13572-96C5-D0BB-471D-CAC6C8559DA1}"/>
              </a:ext>
            </a:extLst>
          </p:cNvPr>
          <p:cNvPicPr>
            <a:picLocks noChangeAspect="1" noChangeArrowheads="1"/>
          </p:cNvPicPr>
          <p:nvPr>
            <p:custDataLst>
              <p:tags r:id="rId3"/>
            </p:custDataLst>
          </p:nvPr>
        </p:nvPicPr>
        <p:blipFill>
          <a:blip r:embed="rId9" cstate="print"/>
          <a:srcRect l="12195" t="12177" r="33611" b="34862"/>
          <a:stretch>
            <a:fillRect/>
          </a:stretch>
        </p:blipFill>
        <p:spPr bwMode="auto">
          <a:xfrm>
            <a:off x="2400046" y="5121433"/>
            <a:ext cx="1954875" cy="1274289"/>
          </a:xfrm>
          <a:prstGeom prst="rect">
            <a:avLst/>
          </a:prstGeom>
          <a:noFill/>
          <a:ln w="9525">
            <a:noFill/>
            <a:miter lim="800000"/>
            <a:headEnd/>
            <a:tailEnd/>
          </a:ln>
        </p:spPr>
      </p:pic>
      <p:pic>
        <p:nvPicPr>
          <p:cNvPr id="15" name="Picture 14">
            <a:extLst>
              <a:ext uri="{FF2B5EF4-FFF2-40B4-BE49-F238E27FC236}">
                <a16:creationId xmlns:a16="http://schemas.microsoft.com/office/drawing/2014/main" id="{EE1752B7-562B-4EE7-84DF-CB7E3F9E6E76}"/>
              </a:ext>
            </a:extLst>
          </p:cNvPr>
          <p:cNvPicPr>
            <a:picLocks noChangeAspect="1"/>
          </p:cNvPicPr>
          <p:nvPr/>
        </p:nvPicPr>
        <p:blipFill>
          <a:blip r:embed="rId10"/>
          <a:stretch>
            <a:fillRect/>
          </a:stretch>
        </p:blipFill>
        <p:spPr>
          <a:xfrm>
            <a:off x="8071219" y="5523151"/>
            <a:ext cx="1277255" cy="739101"/>
          </a:xfrm>
          <a:prstGeom prst="rect">
            <a:avLst/>
          </a:prstGeom>
        </p:spPr>
      </p:pic>
      <p:cxnSp>
        <p:nvCxnSpPr>
          <p:cNvPr id="21" name="Straight Connector 20">
            <a:extLst>
              <a:ext uri="{FF2B5EF4-FFF2-40B4-BE49-F238E27FC236}">
                <a16:creationId xmlns:a16="http://schemas.microsoft.com/office/drawing/2014/main" id="{0BA7B577-0CD4-7D3D-C7B9-07E135BCCA1F}"/>
              </a:ext>
            </a:extLst>
          </p:cNvPr>
          <p:cNvCxnSpPr>
            <a:cxnSpLocks/>
          </p:cNvCxnSpPr>
          <p:nvPr/>
        </p:nvCxnSpPr>
        <p:spPr>
          <a:xfrm flipV="1">
            <a:off x="3161763" y="3480749"/>
            <a:ext cx="431442" cy="89186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8D370757-8812-97C5-FB64-155922B32DC8}"/>
              </a:ext>
            </a:extLst>
          </p:cNvPr>
          <p:cNvGrpSpPr/>
          <p:nvPr/>
        </p:nvGrpSpPr>
        <p:grpSpPr>
          <a:xfrm>
            <a:off x="3117582" y="4472422"/>
            <a:ext cx="124765" cy="1641236"/>
            <a:chOff x="3117582" y="4264605"/>
            <a:chExt cx="124765" cy="1641236"/>
          </a:xfrm>
        </p:grpSpPr>
        <p:cxnSp>
          <p:nvCxnSpPr>
            <p:cNvPr id="23" name="Straight Connector 22">
              <a:extLst>
                <a:ext uri="{FF2B5EF4-FFF2-40B4-BE49-F238E27FC236}">
                  <a16:creationId xmlns:a16="http://schemas.microsoft.com/office/drawing/2014/main" id="{E24C8598-68A7-53C7-B90D-C936A0DCA03F}"/>
                </a:ext>
              </a:extLst>
            </p:cNvPr>
            <p:cNvCxnSpPr>
              <a:cxnSpLocks/>
            </p:cNvCxnSpPr>
            <p:nvPr/>
          </p:nvCxnSpPr>
          <p:spPr>
            <a:xfrm flipV="1">
              <a:off x="3188593" y="4264605"/>
              <a:ext cx="0" cy="1641236"/>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28856101-2BF0-BD1A-5A0C-120F0061E0B7}"/>
                </a:ext>
              </a:extLst>
            </p:cNvPr>
            <p:cNvSpPr/>
            <p:nvPr/>
          </p:nvSpPr>
          <p:spPr>
            <a:xfrm>
              <a:off x="3117582" y="5550760"/>
              <a:ext cx="124765" cy="171833"/>
            </a:xfrm>
            <a:prstGeom prst="rect">
              <a:avLst/>
            </a:prstGeom>
            <a:solidFill>
              <a:schemeClr val="tx2"/>
            </a:solidFill>
            <a:ln>
              <a:solidFill>
                <a:schemeClr val="tx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31" name="Picture 30">
            <a:extLst>
              <a:ext uri="{FF2B5EF4-FFF2-40B4-BE49-F238E27FC236}">
                <a16:creationId xmlns:a16="http://schemas.microsoft.com/office/drawing/2014/main" id="{89327FA3-A7BE-8778-7A74-C26AE9710D81}"/>
              </a:ext>
            </a:extLst>
          </p:cNvPr>
          <p:cNvPicPr>
            <a:picLocks noChangeAspect="1"/>
          </p:cNvPicPr>
          <p:nvPr/>
        </p:nvPicPr>
        <p:blipFill>
          <a:blip r:embed="rId7"/>
          <a:stretch>
            <a:fillRect/>
          </a:stretch>
        </p:blipFill>
        <p:spPr>
          <a:xfrm>
            <a:off x="6817519" y="3270424"/>
            <a:ext cx="3897781" cy="447616"/>
          </a:xfrm>
          <a:prstGeom prst="rect">
            <a:avLst/>
          </a:prstGeom>
        </p:spPr>
      </p:pic>
      <p:pic>
        <p:nvPicPr>
          <p:cNvPr id="32" name="Picture 31">
            <a:extLst>
              <a:ext uri="{FF2B5EF4-FFF2-40B4-BE49-F238E27FC236}">
                <a16:creationId xmlns:a16="http://schemas.microsoft.com/office/drawing/2014/main" id="{F2C25CC9-B1BF-AEF0-0FB6-38764159B255}"/>
              </a:ext>
            </a:extLst>
          </p:cNvPr>
          <p:cNvPicPr>
            <a:picLocks noChangeAspect="1"/>
          </p:cNvPicPr>
          <p:nvPr/>
        </p:nvPicPr>
        <p:blipFill>
          <a:blip r:embed="rId8"/>
          <a:stretch>
            <a:fillRect/>
          </a:stretch>
        </p:blipFill>
        <p:spPr>
          <a:xfrm>
            <a:off x="6895013" y="4221284"/>
            <a:ext cx="4093927" cy="382234"/>
          </a:xfrm>
          <a:prstGeom prst="rect">
            <a:avLst/>
          </a:prstGeom>
        </p:spPr>
      </p:pic>
      <p:cxnSp>
        <p:nvCxnSpPr>
          <p:cNvPr id="33" name="Straight Connector 32">
            <a:extLst>
              <a:ext uri="{FF2B5EF4-FFF2-40B4-BE49-F238E27FC236}">
                <a16:creationId xmlns:a16="http://schemas.microsoft.com/office/drawing/2014/main" id="{ECEA1B24-83D7-1742-8C07-EEB5EAE4A875}"/>
              </a:ext>
            </a:extLst>
          </p:cNvPr>
          <p:cNvCxnSpPr>
            <a:cxnSpLocks/>
          </p:cNvCxnSpPr>
          <p:nvPr/>
        </p:nvCxnSpPr>
        <p:spPr>
          <a:xfrm flipV="1">
            <a:off x="8853716" y="3480749"/>
            <a:ext cx="431442" cy="89186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27B06B8-2E8E-B559-B600-07D5F1534919}"/>
              </a:ext>
            </a:extLst>
          </p:cNvPr>
          <p:cNvCxnSpPr>
            <a:cxnSpLocks/>
          </p:cNvCxnSpPr>
          <p:nvPr/>
        </p:nvCxnSpPr>
        <p:spPr>
          <a:xfrm flipV="1">
            <a:off x="8880546" y="4472422"/>
            <a:ext cx="0" cy="1641236"/>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sp>
        <p:nvSpPr>
          <p:cNvPr id="5" name="Slide Number Placeholder 4">
            <a:extLst>
              <a:ext uri="{FF2B5EF4-FFF2-40B4-BE49-F238E27FC236}">
                <a16:creationId xmlns:a16="http://schemas.microsoft.com/office/drawing/2014/main" id="{49C3826D-E3F3-63DD-6F16-A2689FB04BFC}"/>
              </a:ext>
            </a:extLst>
          </p:cNvPr>
          <p:cNvSpPr>
            <a:spLocks noGrp="1"/>
          </p:cNvSpPr>
          <p:nvPr>
            <p:ph type="sldNum" sz="quarter" idx="4"/>
          </p:nvPr>
        </p:nvSpPr>
        <p:spPr/>
        <p:txBody>
          <a:bodyPr/>
          <a:lstStyle/>
          <a:p>
            <a:fld id="{24C8C45C-947F-4981-8B3F-4F32E973C901}" type="slidenum">
              <a:rPr lang="en-US" sz="800" smtClean="0"/>
              <a:pPr/>
              <a:t>57</a:t>
            </a:fld>
            <a:endParaRPr lang="en-US"/>
          </a:p>
        </p:txBody>
      </p:sp>
      <p:sp>
        <p:nvSpPr>
          <p:cNvPr id="8" name="Footer Placeholder 7">
            <a:extLst>
              <a:ext uri="{FF2B5EF4-FFF2-40B4-BE49-F238E27FC236}">
                <a16:creationId xmlns:a16="http://schemas.microsoft.com/office/drawing/2014/main" id="{6A3950BB-509E-1844-2039-09B10DCB3C01}"/>
              </a:ext>
            </a:extLst>
          </p:cNvPr>
          <p:cNvSpPr>
            <a:spLocks noGrp="1"/>
          </p:cNvSpPr>
          <p:nvPr>
            <p:ph type="ftr" sz="quarter" idx="3"/>
          </p:nvPr>
        </p:nvSpPr>
        <p:spPr/>
        <p:txBody>
          <a:bodyPr/>
          <a:lstStyle/>
          <a:p>
            <a:r>
              <a:rPr lang="en-US"/>
              <a:t>Confidential</a:t>
            </a:r>
          </a:p>
        </p:txBody>
      </p:sp>
      <p:sp>
        <p:nvSpPr>
          <p:cNvPr id="3" name="TextBox 2">
            <a:extLst>
              <a:ext uri="{FF2B5EF4-FFF2-40B4-BE49-F238E27FC236}">
                <a16:creationId xmlns:a16="http://schemas.microsoft.com/office/drawing/2014/main" id="{205BFD50-5385-F141-FFA7-C6688FD38A82}"/>
              </a:ext>
            </a:extLst>
          </p:cNvPr>
          <p:cNvSpPr txBox="1"/>
          <p:nvPr/>
        </p:nvSpPr>
        <p:spPr>
          <a:xfrm>
            <a:off x="442913" y="5477202"/>
            <a:ext cx="1914673" cy="830997"/>
          </a:xfrm>
          <a:prstGeom prst="rect">
            <a:avLst/>
          </a:prstGeom>
          <a:noFill/>
        </p:spPr>
        <p:txBody>
          <a:bodyPr wrap="square">
            <a:spAutoFit/>
          </a:bodyPr>
          <a:lstStyle/>
          <a:p>
            <a:pPr algn="ctr"/>
            <a:r>
              <a:rPr lang="en-US" sz="1200"/>
              <a:t>SMART HOPPING® 1.0 Access Points are hard coded for 100 Mbps / Full Duplex operation</a:t>
            </a:r>
          </a:p>
        </p:txBody>
      </p:sp>
      <p:sp>
        <p:nvSpPr>
          <p:cNvPr id="16" name="TextBox 15">
            <a:extLst>
              <a:ext uri="{FF2B5EF4-FFF2-40B4-BE49-F238E27FC236}">
                <a16:creationId xmlns:a16="http://schemas.microsoft.com/office/drawing/2014/main" id="{213531FE-52DB-DF7E-3544-FA5354874BB2}"/>
              </a:ext>
            </a:extLst>
          </p:cNvPr>
          <p:cNvSpPr txBox="1"/>
          <p:nvPr/>
        </p:nvSpPr>
        <p:spPr>
          <a:xfrm>
            <a:off x="9545401" y="5293040"/>
            <a:ext cx="2203685" cy="1123712"/>
          </a:xfrm>
          <a:prstGeom prst="roundRect">
            <a:avLst>
              <a:gd name="adj" fmla="val 13585"/>
            </a:avLst>
          </a:prstGeom>
          <a:solidFill>
            <a:schemeClr val="accent1"/>
          </a:solidFill>
        </p:spPr>
        <p:txBody>
          <a:bodyPr wrap="square">
            <a:spAutoFit/>
          </a:bodyPr>
          <a:lstStyle/>
          <a:p>
            <a:pPr algn="ctr"/>
            <a:r>
              <a:rPr lang="en-US" sz="1200">
                <a:solidFill>
                  <a:schemeClr val="bg1"/>
                </a:solidFill>
              </a:rPr>
              <a:t>SMART HOPPING® 2.0 Access Points are hard coded for Auto-negotiation and must operate at 100 Mbps / Full Duplex </a:t>
            </a:r>
          </a:p>
        </p:txBody>
      </p:sp>
      <p:sp>
        <p:nvSpPr>
          <p:cNvPr id="22" name="TextBox 21">
            <a:extLst>
              <a:ext uri="{FF2B5EF4-FFF2-40B4-BE49-F238E27FC236}">
                <a16:creationId xmlns:a16="http://schemas.microsoft.com/office/drawing/2014/main" id="{6E3905BF-85AB-E7F2-CD88-B617BBF74757}"/>
              </a:ext>
            </a:extLst>
          </p:cNvPr>
          <p:cNvSpPr txBox="1"/>
          <p:nvPr/>
        </p:nvSpPr>
        <p:spPr>
          <a:xfrm>
            <a:off x="988182" y="2700512"/>
            <a:ext cx="4258800" cy="276999"/>
          </a:xfrm>
          <a:prstGeom prst="rect">
            <a:avLst/>
          </a:prstGeom>
          <a:noFill/>
        </p:spPr>
        <p:txBody>
          <a:bodyPr wrap="square" rtlCol="0">
            <a:spAutoFit/>
          </a:bodyPr>
          <a:lstStyle/>
          <a:p>
            <a:pPr algn="ctr"/>
            <a:r>
              <a:rPr lang="en-US" sz="1200"/>
              <a:t>Switchport must be configured for </a:t>
            </a:r>
            <a:r>
              <a:rPr lang="en-US" sz="1200" b="1"/>
              <a:t>100 Mbps/Full Duplex</a:t>
            </a:r>
          </a:p>
        </p:txBody>
      </p:sp>
      <p:sp>
        <p:nvSpPr>
          <p:cNvPr id="25" name="Oval 24">
            <a:extLst>
              <a:ext uri="{FF2B5EF4-FFF2-40B4-BE49-F238E27FC236}">
                <a16:creationId xmlns:a16="http://schemas.microsoft.com/office/drawing/2014/main" id="{411E1053-4E48-E350-10D1-7ACC95DC57EB}"/>
              </a:ext>
            </a:extLst>
          </p:cNvPr>
          <p:cNvSpPr/>
          <p:nvPr/>
        </p:nvSpPr>
        <p:spPr>
          <a:xfrm>
            <a:off x="3475419" y="3360476"/>
            <a:ext cx="252000" cy="252000"/>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4A46373-9EFB-1323-72B5-88CC6BB16AF8}"/>
              </a:ext>
            </a:extLst>
          </p:cNvPr>
          <p:cNvSpPr/>
          <p:nvPr/>
        </p:nvSpPr>
        <p:spPr>
          <a:xfrm>
            <a:off x="9170892" y="3341952"/>
            <a:ext cx="252000" cy="252000"/>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5B3BF6EF-ABC4-6C46-6039-EDF09938972B}"/>
              </a:ext>
            </a:extLst>
          </p:cNvPr>
          <p:cNvCxnSpPr>
            <a:cxnSpLocks/>
          </p:cNvCxnSpPr>
          <p:nvPr/>
        </p:nvCxnSpPr>
        <p:spPr>
          <a:xfrm>
            <a:off x="5296987" y="2392145"/>
            <a:ext cx="1633340" cy="0"/>
          </a:xfrm>
          <a:prstGeom prst="straightConnector1">
            <a:avLst/>
          </a:prstGeom>
          <a:ln w="50800">
            <a:solidFill>
              <a:schemeClr val="tx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8DC1F84-0843-3BF5-CD29-E1581CE59D52}"/>
              </a:ext>
            </a:extLst>
          </p:cNvPr>
          <p:cNvCxnSpPr>
            <a:cxnSpLocks/>
          </p:cNvCxnSpPr>
          <p:nvPr/>
        </p:nvCxnSpPr>
        <p:spPr>
          <a:xfrm>
            <a:off x="5296987" y="5772850"/>
            <a:ext cx="1633340" cy="0"/>
          </a:xfrm>
          <a:prstGeom prst="straightConnector1">
            <a:avLst/>
          </a:prstGeom>
          <a:ln w="50800">
            <a:solidFill>
              <a:schemeClr val="tx2"/>
            </a:solidFill>
            <a:tailEnd type="triangle" w="lg" len="lg"/>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6598890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07805-5CC6-30CD-C8D5-C3D150793323}"/>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A87CFD52-7657-B25B-10B8-88BF6B328C8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70" imgH="371" progId="TCLayout.ActiveDocument.1">
                  <p:embed/>
                </p:oleObj>
              </mc:Choice>
              <mc:Fallback>
                <p:oleObj name="think-cell Slide" r:id="rId5" imgW="370" imgH="371" progId="TCLayout.ActiveDocument.1">
                  <p:embed/>
                  <p:pic>
                    <p:nvPicPr>
                      <p:cNvPr id="6" name="think-cell data - do not delete" hidden="1">
                        <a:extLst>
                          <a:ext uri="{FF2B5EF4-FFF2-40B4-BE49-F238E27FC236}">
                            <a16:creationId xmlns:a16="http://schemas.microsoft.com/office/drawing/2014/main" id="{A87CFD52-7657-B25B-10B8-88BF6B328C8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5" name="Text Placeholder 2">
            <a:extLst>
              <a:ext uri="{FF2B5EF4-FFF2-40B4-BE49-F238E27FC236}">
                <a16:creationId xmlns:a16="http://schemas.microsoft.com/office/drawing/2014/main" id="{85AEDD46-9F05-5286-A587-D64670F8F65A}"/>
              </a:ext>
            </a:extLst>
          </p:cNvPr>
          <p:cNvSpPr>
            <a:spLocks noGrp="1"/>
          </p:cNvSpPr>
          <p:nvPr>
            <p:ph sz="quarter" idx="24"/>
          </p:nvPr>
        </p:nvSpPr>
        <p:spPr>
          <a:xfrm>
            <a:off x="442913" y="1164755"/>
            <a:ext cx="11306175" cy="5250333"/>
          </a:xfrm>
        </p:spPr>
        <p:txBody>
          <a:bodyPr>
            <a:normAutofit/>
          </a:bodyPr>
          <a:lstStyle/>
          <a:p>
            <a:r>
              <a:rPr lang="en-US" sz="1200"/>
              <a:t>A duplex mismatch occurs when two connected devices are operating in different duplex modes. This may happen if one device is configured for auto-negotiation (the SMART HOPPING® 2.0 Access Point) while the other device (the switch) has a fixed mode of operation (100 Mbps / Full Duplex). This could happen after replacing a SMART HOPPING® 1.0 Access Point with a SMART HOPPING® 2.0 Access Point if the service person forgets to also reconfigure the switchport to auto-negotiate. </a:t>
            </a:r>
          </a:p>
        </p:txBody>
      </p:sp>
      <p:sp>
        <p:nvSpPr>
          <p:cNvPr id="2" name="Title 1">
            <a:extLst>
              <a:ext uri="{FF2B5EF4-FFF2-40B4-BE49-F238E27FC236}">
                <a16:creationId xmlns:a16="http://schemas.microsoft.com/office/drawing/2014/main" id="{36B5C463-A867-D4C1-E300-5D2199EE7464}"/>
              </a:ext>
            </a:extLst>
          </p:cNvPr>
          <p:cNvSpPr>
            <a:spLocks noGrp="1"/>
          </p:cNvSpPr>
          <p:nvPr>
            <p:ph type="title"/>
          </p:nvPr>
        </p:nvSpPr>
        <p:spPr/>
        <p:txBody>
          <a:bodyPr vert="horz"/>
          <a:lstStyle/>
          <a:p>
            <a:r>
              <a:rPr lang="en-US"/>
              <a:t>Troubleshooting: LAN connection duplex mismatch</a:t>
            </a:r>
          </a:p>
        </p:txBody>
      </p:sp>
      <p:sp>
        <p:nvSpPr>
          <p:cNvPr id="18" name="TextBox 17">
            <a:extLst>
              <a:ext uri="{FF2B5EF4-FFF2-40B4-BE49-F238E27FC236}">
                <a16:creationId xmlns:a16="http://schemas.microsoft.com/office/drawing/2014/main" id="{43EF0F21-B78B-A977-87CC-5DA5F5219B06}"/>
              </a:ext>
            </a:extLst>
          </p:cNvPr>
          <p:cNvSpPr txBox="1"/>
          <p:nvPr/>
        </p:nvSpPr>
        <p:spPr>
          <a:xfrm>
            <a:off x="1407898" y="2236955"/>
            <a:ext cx="3561389" cy="307777"/>
          </a:xfrm>
          <a:prstGeom prst="rect">
            <a:avLst/>
          </a:prstGeom>
          <a:noFill/>
        </p:spPr>
        <p:txBody>
          <a:bodyPr wrap="square">
            <a:spAutoFit/>
          </a:bodyPr>
          <a:lstStyle/>
          <a:p>
            <a:pPr algn="ctr"/>
            <a:r>
              <a:rPr lang="en-US" sz="1400"/>
              <a:t>SMART HOPPING® 1.0 Access Point </a:t>
            </a:r>
          </a:p>
        </p:txBody>
      </p:sp>
      <p:sp>
        <p:nvSpPr>
          <p:cNvPr id="19" name="TextBox 18">
            <a:extLst>
              <a:ext uri="{FF2B5EF4-FFF2-40B4-BE49-F238E27FC236}">
                <a16:creationId xmlns:a16="http://schemas.microsoft.com/office/drawing/2014/main" id="{B2047C1B-762E-7A9A-26ED-EBD6BFAB72D8}"/>
              </a:ext>
            </a:extLst>
          </p:cNvPr>
          <p:cNvSpPr txBox="1"/>
          <p:nvPr/>
        </p:nvSpPr>
        <p:spPr>
          <a:xfrm>
            <a:off x="7175423" y="2242134"/>
            <a:ext cx="3181971" cy="307777"/>
          </a:xfrm>
          <a:prstGeom prst="rect">
            <a:avLst/>
          </a:prstGeom>
          <a:noFill/>
        </p:spPr>
        <p:txBody>
          <a:bodyPr wrap="square">
            <a:spAutoFit/>
          </a:bodyPr>
          <a:lstStyle/>
          <a:p>
            <a:pPr algn="ctr"/>
            <a:r>
              <a:rPr lang="en-US" sz="1400"/>
              <a:t>SMART HOPPING® 2.0 Access Point </a:t>
            </a:r>
          </a:p>
        </p:txBody>
      </p:sp>
      <p:pic>
        <p:nvPicPr>
          <p:cNvPr id="4" name="Picture 3">
            <a:extLst>
              <a:ext uri="{FF2B5EF4-FFF2-40B4-BE49-F238E27FC236}">
                <a16:creationId xmlns:a16="http://schemas.microsoft.com/office/drawing/2014/main" id="{FCD4E591-C2F5-1E6E-0A35-194D02DEC7B1}"/>
              </a:ext>
            </a:extLst>
          </p:cNvPr>
          <p:cNvPicPr>
            <a:picLocks noChangeAspect="1"/>
          </p:cNvPicPr>
          <p:nvPr/>
        </p:nvPicPr>
        <p:blipFill>
          <a:blip r:embed="rId7"/>
          <a:stretch>
            <a:fillRect/>
          </a:stretch>
        </p:blipFill>
        <p:spPr>
          <a:xfrm>
            <a:off x="1125566" y="3270424"/>
            <a:ext cx="3897781" cy="447616"/>
          </a:xfrm>
          <a:prstGeom prst="rect">
            <a:avLst/>
          </a:prstGeom>
        </p:spPr>
      </p:pic>
      <p:pic>
        <p:nvPicPr>
          <p:cNvPr id="7" name="Picture 6">
            <a:extLst>
              <a:ext uri="{FF2B5EF4-FFF2-40B4-BE49-F238E27FC236}">
                <a16:creationId xmlns:a16="http://schemas.microsoft.com/office/drawing/2014/main" id="{85D17193-B7D5-36FC-57DD-D1B665C77E72}"/>
              </a:ext>
            </a:extLst>
          </p:cNvPr>
          <p:cNvPicPr>
            <a:picLocks noChangeAspect="1"/>
          </p:cNvPicPr>
          <p:nvPr/>
        </p:nvPicPr>
        <p:blipFill>
          <a:blip r:embed="rId8"/>
          <a:stretch>
            <a:fillRect/>
          </a:stretch>
        </p:blipFill>
        <p:spPr>
          <a:xfrm>
            <a:off x="1203060" y="4221284"/>
            <a:ext cx="4093927" cy="382234"/>
          </a:xfrm>
          <a:prstGeom prst="rect">
            <a:avLst/>
          </a:prstGeom>
        </p:spPr>
      </p:pic>
      <p:pic>
        <p:nvPicPr>
          <p:cNvPr id="10" name="Picture 8" descr="1">
            <a:extLst>
              <a:ext uri="{FF2B5EF4-FFF2-40B4-BE49-F238E27FC236}">
                <a16:creationId xmlns:a16="http://schemas.microsoft.com/office/drawing/2014/main" id="{07B63A13-9ED1-8C3C-C474-6C74ACEDA1B5}"/>
              </a:ext>
            </a:extLst>
          </p:cNvPr>
          <p:cNvPicPr>
            <a:picLocks noChangeAspect="1" noChangeArrowheads="1"/>
          </p:cNvPicPr>
          <p:nvPr>
            <p:custDataLst>
              <p:tags r:id="rId3"/>
            </p:custDataLst>
          </p:nvPr>
        </p:nvPicPr>
        <p:blipFill>
          <a:blip r:embed="rId9" cstate="print"/>
          <a:srcRect l="12195" t="12177" r="33611" b="34862"/>
          <a:stretch>
            <a:fillRect/>
          </a:stretch>
        </p:blipFill>
        <p:spPr bwMode="auto">
          <a:xfrm>
            <a:off x="2400046" y="5121433"/>
            <a:ext cx="1954875" cy="1274289"/>
          </a:xfrm>
          <a:prstGeom prst="rect">
            <a:avLst/>
          </a:prstGeom>
          <a:noFill/>
          <a:ln w="9525">
            <a:noFill/>
            <a:miter lim="800000"/>
            <a:headEnd/>
            <a:tailEnd/>
          </a:ln>
        </p:spPr>
      </p:pic>
      <p:pic>
        <p:nvPicPr>
          <p:cNvPr id="15" name="Picture 14">
            <a:extLst>
              <a:ext uri="{FF2B5EF4-FFF2-40B4-BE49-F238E27FC236}">
                <a16:creationId xmlns:a16="http://schemas.microsoft.com/office/drawing/2014/main" id="{952B3BD5-5EE1-FC51-C9D8-41ADE3B01D76}"/>
              </a:ext>
            </a:extLst>
          </p:cNvPr>
          <p:cNvPicPr>
            <a:picLocks noChangeAspect="1"/>
          </p:cNvPicPr>
          <p:nvPr/>
        </p:nvPicPr>
        <p:blipFill>
          <a:blip r:embed="rId10"/>
          <a:stretch>
            <a:fillRect/>
          </a:stretch>
        </p:blipFill>
        <p:spPr>
          <a:xfrm>
            <a:off x="8071219" y="5523151"/>
            <a:ext cx="1277255" cy="739101"/>
          </a:xfrm>
          <a:prstGeom prst="rect">
            <a:avLst/>
          </a:prstGeom>
        </p:spPr>
      </p:pic>
      <p:cxnSp>
        <p:nvCxnSpPr>
          <p:cNvPr id="21" name="Straight Connector 20">
            <a:extLst>
              <a:ext uri="{FF2B5EF4-FFF2-40B4-BE49-F238E27FC236}">
                <a16:creationId xmlns:a16="http://schemas.microsoft.com/office/drawing/2014/main" id="{AF963437-393B-2C47-EF74-5CD2E2EFE3EA}"/>
              </a:ext>
            </a:extLst>
          </p:cNvPr>
          <p:cNvCxnSpPr>
            <a:cxnSpLocks/>
          </p:cNvCxnSpPr>
          <p:nvPr/>
        </p:nvCxnSpPr>
        <p:spPr>
          <a:xfrm flipV="1">
            <a:off x="3161763" y="3480749"/>
            <a:ext cx="431442" cy="89186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7A48E33D-C7A1-4FA9-6139-93455ABDCFE2}"/>
              </a:ext>
            </a:extLst>
          </p:cNvPr>
          <p:cNvGrpSpPr/>
          <p:nvPr/>
        </p:nvGrpSpPr>
        <p:grpSpPr>
          <a:xfrm>
            <a:off x="3117582" y="4472422"/>
            <a:ext cx="124765" cy="1641236"/>
            <a:chOff x="3117582" y="4264605"/>
            <a:chExt cx="124765" cy="1641236"/>
          </a:xfrm>
        </p:grpSpPr>
        <p:cxnSp>
          <p:nvCxnSpPr>
            <p:cNvPr id="23" name="Straight Connector 22">
              <a:extLst>
                <a:ext uri="{FF2B5EF4-FFF2-40B4-BE49-F238E27FC236}">
                  <a16:creationId xmlns:a16="http://schemas.microsoft.com/office/drawing/2014/main" id="{4C2A9CEC-3FB1-13A0-8AB0-223015AF3252}"/>
                </a:ext>
              </a:extLst>
            </p:cNvPr>
            <p:cNvCxnSpPr>
              <a:cxnSpLocks/>
            </p:cNvCxnSpPr>
            <p:nvPr/>
          </p:nvCxnSpPr>
          <p:spPr>
            <a:xfrm flipV="1">
              <a:off x="3188593" y="4264605"/>
              <a:ext cx="0" cy="1641236"/>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93D1904B-A7AA-528F-37F2-1E2FE52A72CF}"/>
                </a:ext>
              </a:extLst>
            </p:cNvPr>
            <p:cNvSpPr/>
            <p:nvPr/>
          </p:nvSpPr>
          <p:spPr>
            <a:xfrm>
              <a:off x="3117582" y="5550760"/>
              <a:ext cx="124765" cy="171833"/>
            </a:xfrm>
            <a:prstGeom prst="rect">
              <a:avLst/>
            </a:prstGeom>
            <a:solidFill>
              <a:schemeClr val="tx2"/>
            </a:solidFill>
            <a:ln>
              <a:solidFill>
                <a:schemeClr val="tx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31" name="Picture 30">
            <a:extLst>
              <a:ext uri="{FF2B5EF4-FFF2-40B4-BE49-F238E27FC236}">
                <a16:creationId xmlns:a16="http://schemas.microsoft.com/office/drawing/2014/main" id="{9B05F7AF-9E74-CBF0-3030-8E2E90AE15BF}"/>
              </a:ext>
            </a:extLst>
          </p:cNvPr>
          <p:cNvPicPr>
            <a:picLocks noChangeAspect="1"/>
          </p:cNvPicPr>
          <p:nvPr/>
        </p:nvPicPr>
        <p:blipFill>
          <a:blip r:embed="rId7"/>
          <a:stretch>
            <a:fillRect/>
          </a:stretch>
        </p:blipFill>
        <p:spPr>
          <a:xfrm>
            <a:off x="6817519" y="3270424"/>
            <a:ext cx="3897781" cy="447616"/>
          </a:xfrm>
          <a:prstGeom prst="rect">
            <a:avLst/>
          </a:prstGeom>
        </p:spPr>
      </p:pic>
      <p:pic>
        <p:nvPicPr>
          <p:cNvPr id="32" name="Picture 31">
            <a:extLst>
              <a:ext uri="{FF2B5EF4-FFF2-40B4-BE49-F238E27FC236}">
                <a16:creationId xmlns:a16="http://schemas.microsoft.com/office/drawing/2014/main" id="{416F3E85-FF69-8D33-5B52-D575F2F9A3A8}"/>
              </a:ext>
            </a:extLst>
          </p:cNvPr>
          <p:cNvPicPr>
            <a:picLocks noChangeAspect="1"/>
          </p:cNvPicPr>
          <p:nvPr/>
        </p:nvPicPr>
        <p:blipFill>
          <a:blip r:embed="rId8"/>
          <a:stretch>
            <a:fillRect/>
          </a:stretch>
        </p:blipFill>
        <p:spPr>
          <a:xfrm>
            <a:off x="6895013" y="4221284"/>
            <a:ext cx="4093927" cy="382234"/>
          </a:xfrm>
          <a:prstGeom prst="rect">
            <a:avLst/>
          </a:prstGeom>
        </p:spPr>
      </p:pic>
      <p:cxnSp>
        <p:nvCxnSpPr>
          <p:cNvPr id="33" name="Straight Connector 32">
            <a:extLst>
              <a:ext uri="{FF2B5EF4-FFF2-40B4-BE49-F238E27FC236}">
                <a16:creationId xmlns:a16="http://schemas.microsoft.com/office/drawing/2014/main" id="{E7B2B129-6A65-1D46-0B0A-5254ADAF58F0}"/>
              </a:ext>
            </a:extLst>
          </p:cNvPr>
          <p:cNvCxnSpPr>
            <a:cxnSpLocks/>
          </p:cNvCxnSpPr>
          <p:nvPr/>
        </p:nvCxnSpPr>
        <p:spPr>
          <a:xfrm flipV="1">
            <a:off x="8853716" y="3480749"/>
            <a:ext cx="431442" cy="89186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2425804-1815-441D-306D-29258C16AC29}"/>
              </a:ext>
            </a:extLst>
          </p:cNvPr>
          <p:cNvCxnSpPr>
            <a:cxnSpLocks/>
          </p:cNvCxnSpPr>
          <p:nvPr/>
        </p:nvCxnSpPr>
        <p:spPr>
          <a:xfrm flipV="1">
            <a:off x="8880546" y="4472422"/>
            <a:ext cx="0" cy="1641236"/>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sp>
        <p:nvSpPr>
          <p:cNvPr id="5" name="Slide Number Placeholder 4">
            <a:extLst>
              <a:ext uri="{FF2B5EF4-FFF2-40B4-BE49-F238E27FC236}">
                <a16:creationId xmlns:a16="http://schemas.microsoft.com/office/drawing/2014/main" id="{A2561FE5-D7B4-4DF8-70ED-F27586C4671A}"/>
              </a:ext>
            </a:extLst>
          </p:cNvPr>
          <p:cNvSpPr>
            <a:spLocks noGrp="1"/>
          </p:cNvSpPr>
          <p:nvPr>
            <p:ph type="sldNum" sz="quarter" idx="4"/>
          </p:nvPr>
        </p:nvSpPr>
        <p:spPr/>
        <p:txBody>
          <a:bodyPr/>
          <a:lstStyle/>
          <a:p>
            <a:fld id="{24C8C45C-947F-4981-8B3F-4F32E973C901}" type="slidenum">
              <a:rPr lang="en-US" sz="800" smtClean="0"/>
              <a:pPr/>
              <a:t>58</a:t>
            </a:fld>
            <a:endParaRPr lang="en-US"/>
          </a:p>
        </p:txBody>
      </p:sp>
      <p:sp>
        <p:nvSpPr>
          <p:cNvPr id="8" name="Footer Placeholder 7">
            <a:extLst>
              <a:ext uri="{FF2B5EF4-FFF2-40B4-BE49-F238E27FC236}">
                <a16:creationId xmlns:a16="http://schemas.microsoft.com/office/drawing/2014/main" id="{7F862B88-E5E1-D50F-C2C1-59AE0F11E03C}"/>
              </a:ext>
            </a:extLst>
          </p:cNvPr>
          <p:cNvSpPr>
            <a:spLocks noGrp="1"/>
          </p:cNvSpPr>
          <p:nvPr>
            <p:ph type="ftr" sz="quarter" idx="3"/>
          </p:nvPr>
        </p:nvSpPr>
        <p:spPr/>
        <p:txBody>
          <a:bodyPr/>
          <a:lstStyle/>
          <a:p>
            <a:r>
              <a:rPr lang="en-US"/>
              <a:t>Confidential</a:t>
            </a:r>
          </a:p>
        </p:txBody>
      </p:sp>
      <p:sp>
        <p:nvSpPr>
          <p:cNvPr id="3" name="TextBox 2">
            <a:extLst>
              <a:ext uri="{FF2B5EF4-FFF2-40B4-BE49-F238E27FC236}">
                <a16:creationId xmlns:a16="http://schemas.microsoft.com/office/drawing/2014/main" id="{41B72C26-CBB0-F3C5-B5D7-9023BED04EA9}"/>
              </a:ext>
            </a:extLst>
          </p:cNvPr>
          <p:cNvSpPr txBox="1"/>
          <p:nvPr/>
        </p:nvSpPr>
        <p:spPr>
          <a:xfrm>
            <a:off x="442913" y="5477202"/>
            <a:ext cx="1914673" cy="830997"/>
          </a:xfrm>
          <a:prstGeom prst="rect">
            <a:avLst/>
          </a:prstGeom>
          <a:noFill/>
        </p:spPr>
        <p:txBody>
          <a:bodyPr wrap="square">
            <a:spAutoFit/>
          </a:bodyPr>
          <a:lstStyle/>
          <a:p>
            <a:pPr algn="ctr"/>
            <a:r>
              <a:rPr lang="en-US" sz="1200"/>
              <a:t>SMART HOPPING® 1.0 Access Points are hard coded for 100 Mbps / Full Duplex operation</a:t>
            </a:r>
          </a:p>
        </p:txBody>
      </p:sp>
      <p:sp>
        <p:nvSpPr>
          <p:cNvPr id="16" name="TextBox 15">
            <a:extLst>
              <a:ext uri="{FF2B5EF4-FFF2-40B4-BE49-F238E27FC236}">
                <a16:creationId xmlns:a16="http://schemas.microsoft.com/office/drawing/2014/main" id="{31CF272A-0B6D-38BD-D3CA-D1F24B30EA2C}"/>
              </a:ext>
            </a:extLst>
          </p:cNvPr>
          <p:cNvSpPr txBox="1"/>
          <p:nvPr/>
        </p:nvSpPr>
        <p:spPr>
          <a:xfrm>
            <a:off x="9545401" y="5293040"/>
            <a:ext cx="2203685" cy="1123712"/>
          </a:xfrm>
          <a:prstGeom prst="roundRect">
            <a:avLst>
              <a:gd name="adj" fmla="val 13585"/>
            </a:avLst>
          </a:prstGeom>
          <a:solidFill>
            <a:schemeClr val="accent1"/>
          </a:solidFill>
        </p:spPr>
        <p:txBody>
          <a:bodyPr wrap="square">
            <a:spAutoFit/>
          </a:bodyPr>
          <a:lstStyle/>
          <a:p>
            <a:pPr algn="ctr"/>
            <a:r>
              <a:rPr lang="en-US" sz="1200">
                <a:solidFill>
                  <a:schemeClr val="bg1"/>
                </a:solidFill>
              </a:rPr>
              <a:t>SMART HOPPING® 2.0 Access Points are hard coded for Auto-negotiation and must operate at 100 Mbps / Full Duplex </a:t>
            </a:r>
          </a:p>
        </p:txBody>
      </p:sp>
      <p:sp>
        <p:nvSpPr>
          <p:cNvPr id="22" name="TextBox 21">
            <a:extLst>
              <a:ext uri="{FF2B5EF4-FFF2-40B4-BE49-F238E27FC236}">
                <a16:creationId xmlns:a16="http://schemas.microsoft.com/office/drawing/2014/main" id="{9394D401-BDAB-B047-1394-EBC4E10BE7DC}"/>
              </a:ext>
            </a:extLst>
          </p:cNvPr>
          <p:cNvSpPr txBox="1"/>
          <p:nvPr/>
        </p:nvSpPr>
        <p:spPr>
          <a:xfrm>
            <a:off x="988182" y="2700512"/>
            <a:ext cx="4258800" cy="276999"/>
          </a:xfrm>
          <a:prstGeom prst="rect">
            <a:avLst/>
          </a:prstGeom>
          <a:noFill/>
        </p:spPr>
        <p:txBody>
          <a:bodyPr wrap="square" rtlCol="0">
            <a:spAutoFit/>
          </a:bodyPr>
          <a:lstStyle/>
          <a:p>
            <a:pPr algn="ctr"/>
            <a:r>
              <a:rPr lang="en-US" sz="1200"/>
              <a:t>Switchport must be configured for </a:t>
            </a:r>
            <a:r>
              <a:rPr lang="en-US" sz="1200" b="1"/>
              <a:t>100 Mbps/Full Duplex</a:t>
            </a:r>
          </a:p>
        </p:txBody>
      </p:sp>
      <p:sp>
        <p:nvSpPr>
          <p:cNvPr id="25" name="Oval 24">
            <a:extLst>
              <a:ext uri="{FF2B5EF4-FFF2-40B4-BE49-F238E27FC236}">
                <a16:creationId xmlns:a16="http://schemas.microsoft.com/office/drawing/2014/main" id="{265A2C86-44B1-5CB8-9CFF-E24E6328912B}"/>
              </a:ext>
            </a:extLst>
          </p:cNvPr>
          <p:cNvSpPr/>
          <p:nvPr/>
        </p:nvSpPr>
        <p:spPr>
          <a:xfrm>
            <a:off x="3475419" y="3360476"/>
            <a:ext cx="252000" cy="252000"/>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63B9F0D-E041-C5FD-BAB7-D8A7B8AD25BF}"/>
              </a:ext>
            </a:extLst>
          </p:cNvPr>
          <p:cNvSpPr/>
          <p:nvPr/>
        </p:nvSpPr>
        <p:spPr>
          <a:xfrm>
            <a:off x="9170892" y="3341952"/>
            <a:ext cx="252000" cy="252000"/>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0D0958D6-619B-C471-8107-71AB704A06AB}"/>
              </a:ext>
            </a:extLst>
          </p:cNvPr>
          <p:cNvCxnSpPr>
            <a:cxnSpLocks/>
          </p:cNvCxnSpPr>
          <p:nvPr/>
        </p:nvCxnSpPr>
        <p:spPr>
          <a:xfrm>
            <a:off x="5296987" y="2392145"/>
            <a:ext cx="1633340" cy="0"/>
          </a:xfrm>
          <a:prstGeom prst="straightConnector1">
            <a:avLst/>
          </a:prstGeom>
          <a:ln w="50800">
            <a:solidFill>
              <a:schemeClr val="tx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646073A-10BA-F6AB-52DA-FB5FB9CB5645}"/>
              </a:ext>
            </a:extLst>
          </p:cNvPr>
          <p:cNvCxnSpPr>
            <a:cxnSpLocks/>
          </p:cNvCxnSpPr>
          <p:nvPr/>
        </p:nvCxnSpPr>
        <p:spPr>
          <a:xfrm>
            <a:off x="5296987" y="5772850"/>
            <a:ext cx="1633340" cy="0"/>
          </a:xfrm>
          <a:prstGeom prst="straightConnector1">
            <a:avLst/>
          </a:prstGeom>
          <a:ln w="50800">
            <a:solidFill>
              <a:schemeClr val="tx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E438BBA-24E6-3DDE-DF9B-08C4CC51382B}"/>
              </a:ext>
            </a:extLst>
          </p:cNvPr>
          <p:cNvCxnSpPr>
            <a:cxnSpLocks/>
          </p:cNvCxnSpPr>
          <p:nvPr/>
        </p:nvCxnSpPr>
        <p:spPr>
          <a:xfrm>
            <a:off x="5296987" y="2848222"/>
            <a:ext cx="1633340" cy="0"/>
          </a:xfrm>
          <a:prstGeom prst="straightConnector1">
            <a:avLst/>
          </a:prstGeom>
          <a:ln w="508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346EBF3-6E5D-E837-AE44-4E18A68EC5DE}"/>
              </a:ext>
            </a:extLst>
          </p:cNvPr>
          <p:cNvSpPr txBox="1"/>
          <p:nvPr/>
        </p:nvSpPr>
        <p:spPr>
          <a:xfrm>
            <a:off x="6839518" y="2699309"/>
            <a:ext cx="4028396" cy="276999"/>
          </a:xfrm>
          <a:prstGeom prst="rect">
            <a:avLst/>
          </a:prstGeom>
          <a:noFill/>
        </p:spPr>
        <p:txBody>
          <a:bodyPr wrap="square">
            <a:spAutoFit/>
          </a:bodyPr>
          <a:lstStyle/>
          <a:p>
            <a:pPr algn="ctr"/>
            <a:r>
              <a:rPr lang="en-US" sz="1200">
                <a:solidFill>
                  <a:srgbClr val="C00000"/>
                </a:solidFill>
              </a:rPr>
              <a:t>Switchport still configured for 100 Mbps/Full Duplex</a:t>
            </a:r>
          </a:p>
        </p:txBody>
      </p:sp>
    </p:spTree>
    <p:custDataLst>
      <p:tags r:id="rId1"/>
    </p:custDataLst>
    <p:extLst>
      <p:ext uri="{BB962C8B-B14F-4D97-AF65-F5344CB8AC3E}">
        <p14:creationId xmlns:p14="http://schemas.microsoft.com/office/powerpoint/2010/main" val="23714912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1C4CC-1368-C85C-DE7F-6CEE602E52F5}"/>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4723AA4C-3E68-0887-C971-56DA7004BD4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70" imgH="371" progId="TCLayout.ActiveDocument.1">
                  <p:embed/>
                </p:oleObj>
              </mc:Choice>
              <mc:Fallback>
                <p:oleObj name="think-cell Slide" r:id="rId5" imgW="370" imgH="371" progId="TCLayout.ActiveDocument.1">
                  <p:embed/>
                  <p:pic>
                    <p:nvPicPr>
                      <p:cNvPr id="6" name="think-cell data - do not delete" hidden="1">
                        <a:extLst>
                          <a:ext uri="{FF2B5EF4-FFF2-40B4-BE49-F238E27FC236}">
                            <a16:creationId xmlns:a16="http://schemas.microsoft.com/office/drawing/2014/main" id="{4723AA4C-3E68-0887-C971-56DA7004BD4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5" name="Text Placeholder 2">
            <a:extLst>
              <a:ext uri="{FF2B5EF4-FFF2-40B4-BE49-F238E27FC236}">
                <a16:creationId xmlns:a16="http://schemas.microsoft.com/office/drawing/2014/main" id="{40C6F4A6-2FD3-19E7-FA1C-A1942EB13971}"/>
              </a:ext>
            </a:extLst>
          </p:cNvPr>
          <p:cNvSpPr>
            <a:spLocks noGrp="1"/>
          </p:cNvSpPr>
          <p:nvPr>
            <p:ph sz="quarter" idx="24"/>
          </p:nvPr>
        </p:nvSpPr>
        <p:spPr>
          <a:xfrm>
            <a:off x="442913" y="1164755"/>
            <a:ext cx="11306175" cy="5250333"/>
          </a:xfrm>
        </p:spPr>
        <p:txBody>
          <a:bodyPr>
            <a:normAutofit/>
          </a:bodyPr>
          <a:lstStyle/>
          <a:p>
            <a:r>
              <a:rPr lang="en-US"/>
              <a:t>In such situations, the Access Point can detect the speed of operation correctly, but it is unable to correctly detect the duplex mode. As a result, it may default to operating in half-duplex mode.</a:t>
            </a:r>
          </a:p>
        </p:txBody>
      </p:sp>
      <p:sp>
        <p:nvSpPr>
          <p:cNvPr id="2" name="Title 1">
            <a:extLst>
              <a:ext uri="{FF2B5EF4-FFF2-40B4-BE49-F238E27FC236}">
                <a16:creationId xmlns:a16="http://schemas.microsoft.com/office/drawing/2014/main" id="{582C9277-F487-E1BF-FD8F-A8D347C9EC20}"/>
              </a:ext>
            </a:extLst>
          </p:cNvPr>
          <p:cNvSpPr>
            <a:spLocks noGrp="1"/>
          </p:cNvSpPr>
          <p:nvPr>
            <p:ph type="title"/>
          </p:nvPr>
        </p:nvSpPr>
        <p:spPr/>
        <p:txBody>
          <a:bodyPr vert="horz"/>
          <a:lstStyle/>
          <a:p>
            <a:r>
              <a:rPr lang="en-US"/>
              <a:t>Troubleshooting: LAN connection duplex mismatch</a:t>
            </a:r>
          </a:p>
        </p:txBody>
      </p:sp>
      <p:sp>
        <p:nvSpPr>
          <p:cNvPr id="18" name="TextBox 17">
            <a:extLst>
              <a:ext uri="{FF2B5EF4-FFF2-40B4-BE49-F238E27FC236}">
                <a16:creationId xmlns:a16="http://schemas.microsoft.com/office/drawing/2014/main" id="{FAAF40D2-D2C9-C285-8B1E-981A4312407E}"/>
              </a:ext>
            </a:extLst>
          </p:cNvPr>
          <p:cNvSpPr txBox="1"/>
          <p:nvPr/>
        </p:nvSpPr>
        <p:spPr>
          <a:xfrm>
            <a:off x="1407898" y="2236955"/>
            <a:ext cx="3561389" cy="307777"/>
          </a:xfrm>
          <a:prstGeom prst="rect">
            <a:avLst/>
          </a:prstGeom>
          <a:noFill/>
        </p:spPr>
        <p:txBody>
          <a:bodyPr wrap="square">
            <a:spAutoFit/>
          </a:bodyPr>
          <a:lstStyle/>
          <a:p>
            <a:pPr algn="ctr"/>
            <a:r>
              <a:rPr lang="en-US" sz="1400"/>
              <a:t>SMART HOPPING® 1.0 Access Point </a:t>
            </a:r>
          </a:p>
        </p:txBody>
      </p:sp>
      <p:sp>
        <p:nvSpPr>
          <p:cNvPr id="19" name="TextBox 18">
            <a:extLst>
              <a:ext uri="{FF2B5EF4-FFF2-40B4-BE49-F238E27FC236}">
                <a16:creationId xmlns:a16="http://schemas.microsoft.com/office/drawing/2014/main" id="{044540A9-368E-793A-4EEE-1A0AA67E50D5}"/>
              </a:ext>
            </a:extLst>
          </p:cNvPr>
          <p:cNvSpPr txBox="1"/>
          <p:nvPr/>
        </p:nvSpPr>
        <p:spPr>
          <a:xfrm>
            <a:off x="7175423" y="2242134"/>
            <a:ext cx="3181971" cy="307777"/>
          </a:xfrm>
          <a:prstGeom prst="rect">
            <a:avLst/>
          </a:prstGeom>
          <a:noFill/>
        </p:spPr>
        <p:txBody>
          <a:bodyPr wrap="square">
            <a:spAutoFit/>
          </a:bodyPr>
          <a:lstStyle/>
          <a:p>
            <a:pPr algn="ctr"/>
            <a:r>
              <a:rPr lang="en-US" sz="1400"/>
              <a:t>SMART HOPPING® 2.0 Access Point </a:t>
            </a:r>
          </a:p>
        </p:txBody>
      </p:sp>
      <p:pic>
        <p:nvPicPr>
          <p:cNvPr id="4" name="Picture 3">
            <a:extLst>
              <a:ext uri="{FF2B5EF4-FFF2-40B4-BE49-F238E27FC236}">
                <a16:creationId xmlns:a16="http://schemas.microsoft.com/office/drawing/2014/main" id="{E1C36CD3-9DF9-DEF7-7805-D3CCA25D58FB}"/>
              </a:ext>
            </a:extLst>
          </p:cNvPr>
          <p:cNvPicPr>
            <a:picLocks noChangeAspect="1"/>
          </p:cNvPicPr>
          <p:nvPr/>
        </p:nvPicPr>
        <p:blipFill>
          <a:blip r:embed="rId7"/>
          <a:stretch>
            <a:fillRect/>
          </a:stretch>
        </p:blipFill>
        <p:spPr>
          <a:xfrm>
            <a:off x="1125566" y="3270424"/>
            <a:ext cx="3897781" cy="447616"/>
          </a:xfrm>
          <a:prstGeom prst="rect">
            <a:avLst/>
          </a:prstGeom>
        </p:spPr>
      </p:pic>
      <p:pic>
        <p:nvPicPr>
          <p:cNvPr id="7" name="Picture 6">
            <a:extLst>
              <a:ext uri="{FF2B5EF4-FFF2-40B4-BE49-F238E27FC236}">
                <a16:creationId xmlns:a16="http://schemas.microsoft.com/office/drawing/2014/main" id="{4EBCD827-9694-BC88-949B-E06E1D490885}"/>
              </a:ext>
            </a:extLst>
          </p:cNvPr>
          <p:cNvPicPr>
            <a:picLocks noChangeAspect="1"/>
          </p:cNvPicPr>
          <p:nvPr/>
        </p:nvPicPr>
        <p:blipFill>
          <a:blip r:embed="rId8"/>
          <a:stretch>
            <a:fillRect/>
          </a:stretch>
        </p:blipFill>
        <p:spPr>
          <a:xfrm>
            <a:off x="1203060" y="4221284"/>
            <a:ext cx="4093927" cy="382234"/>
          </a:xfrm>
          <a:prstGeom prst="rect">
            <a:avLst/>
          </a:prstGeom>
        </p:spPr>
      </p:pic>
      <p:pic>
        <p:nvPicPr>
          <p:cNvPr id="10" name="Picture 8" descr="1">
            <a:extLst>
              <a:ext uri="{FF2B5EF4-FFF2-40B4-BE49-F238E27FC236}">
                <a16:creationId xmlns:a16="http://schemas.microsoft.com/office/drawing/2014/main" id="{5F30342D-23EA-BD89-B3DA-4F2B547E6F3D}"/>
              </a:ext>
            </a:extLst>
          </p:cNvPr>
          <p:cNvPicPr>
            <a:picLocks noChangeAspect="1" noChangeArrowheads="1"/>
          </p:cNvPicPr>
          <p:nvPr>
            <p:custDataLst>
              <p:tags r:id="rId3"/>
            </p:custDataLst>
          </p:nvPr>
        </p:nvPicPr>
        <p:blipFill>
          <a:blip r:embed="rId9" cstate="print"/>
          <a:srcRect l="12195" t="12177" r="33611" b="34862"/>
          <a:stretch>
            <a:fillRect/>
          </a:stretch>
        </p:blipFill>
        <p:spPr bwMode="auto">
          <a:xfrm>
            <a:off x="2400046" y="5121433"/>
            <a:ext cx="1954875" cy="1274289"/>
          </a:xfrm>
          <a:prstGeom prst="rect">
            <a:avLst/>
          </a:prstGeom>
          <a:noFill/>
          <a:ln w="9525">
            <a:noFill/>
            <a:miter lim="800000"/>
            <a:headEnd/>
            <a:tailEnd/>
          </a:ln>
        </p:spPr>
      </p:pic>
      <p:pic>
        <p:nvPicPr>
          <p:cNvPr id="15" name="Picture 14">
            <a:extLst>
              <a:ext uri="{FF2B5EF4-FFF2-40B4-BE49-F238E27FC236}">
                <a16:creationId xmlns:a16="http://schemas.microsoft.com/office/drawing/2014/main" id="{4D2397E7-3D68-41F9-0D92-DF5FA8D12B1C}"/>
              </a:ext>
            </a:extLst>
          </p:cNvPr>
          <p:cNvPicPr>
            <a:picLocks noChangeAspect="1"/>
          </p:cNvPicPr>
          <p:nvPr/>
        </p:nvPicPr>
        <p:blipFill>
          <a:blip r:embed="rId10"/>
          <a:stretch>
            <a:fillRect/>
          </a:stretch>
        </p:blipFill>
        <p:spPr>
          <a:xfrm>
            <a:off x="8071219" y="5523151"/>
            <a:ext cx="1277255" cy="739101"/>
          </a:xfrm>
          <a:prstGeom prst="rect">
            <a:avLst/>
          </a:prstGeom>
        </p:spPr>
      </p:pic>
      <p:cxnSp>
        <p:nvCxnSpPr>
          <p:cNvPr id="21" name="Straight Connector 20">
            <a:extLst>
              <a:ext uri="{FF2B5EF4-FFF2-40B4-BE49-F238E27FC236}">
                <a16:creationId xmlns:a16="http://schemas.microsoft.com/office/drawing/2014/main" id="{316C822D-7B38-7121-3FC0-DAA657FEF7E6}"/>
              </a:ext>
            </a:extLst>
          </p:cNvPr>
          <p:cNvCxnSpPr>
            <a:cxnSpLocks/>
          </p:cNvCxnSpPr>
          <p:nvPr/>
        </p:nvCxnSpPr>
        <p:spPr>
          <a:xfrm flipV="1">
            <a:off x="3161763" y="3480749"/>
            <a:ext cx="431442" cy="89186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08C27A12-B139-734F-CAB3-8FB7AAA030BB}"/>
              </a:ext>
            </a:extLst>
          </p:cNvPr>
          <p:cNvGrpSpPr/>
          <p:nvPr/>
        </p:nvGrpSpPr>
        <p:grpSpPr>
          <a:xfrm>
            <a:off x="3117582" y="4472422"/>
            <a:ext cx="124765" cy="1641236"/>
            <a:chOff x="3117582" y="4264605"/>
            <a:chExt cx="124765" cy="1641236"/>
          </a:xfrm>
        </p:grpSpPr>
        <p:cxnSp>
          <p:nvCxnSpPr>
            <p:cNvPr id="23" name="Straight Connector 22">
              <a:extLst>
                <a:ext uri="{FF2B5EF4-FFF2-40B4-BE49-F238E27FC236}">
                  <a16:creationId xmlns:a16="http://schemas.microsoft.com/office/drawing/2014/main" id="{58CDBDED-6E1F-7C5D-A1DE-5F703092BD2E}"/>
                </a:ext>
              </a:extLst>
            </p:cNvPr>
            <p:cNvCxnSpPr>
              <a:cxnSpLocks/>
            </p:cNvCxnSpPr>
            <p:nvPr/>
          </p:nvCxnSpPr>
          <p:spPr>
            <a:xfrm flipV="1">
              <a:off x="3188593" y="4264605"/>
              <a:ext cx="0" cy="1641236"/>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F71DBF06-7B5B-ECAB-EBB2-9E211AB57D04}"/>
                </a:ext>
              </a:extLst>
            </p:cNvPr>
            <p:cNvSpPr/>
            <p:nvPr/>
          </p:nvSpPr>
          <p:spPr>
            <a:xfrm>
              <a:off x="3117582" y="5550760"/>
              <a:ext cx="124765" cy="171833"/>
            </a:xfrm>
            <a:prstGeom prst="rect">
              <a:avLst/>
            </a:prstGeom>
            <a:solidFill>
              <a:schemeClr val="tx2"/>
            </a:solidFill>
            <a:ln>
              <a:solidFill>
                <a:schemeClr val="tx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31" name="Picture 30">
            <a:extLst>
              <a:ext uri="{FF2B5EF4-FFF2-40B4-BE49-F238E27FC236}">
                <a16:creationId xmlns:a16="http://schemas.microsoft.com/office/drawing/2014/main" id="{1C054633-2EC5-95BB-A941-ABC0A582C968}"/>
              </a:ext>
            </a:extLst>
          </p:cNvPr>
          <p:cNvPicPr>
            <a:picLocks noChangeAspect="1"/>
          </p:cNvPicPr>
          <p:nvPr/>
        </p:nvPicPr>
        <p:blipFill>
          <a:blip r:embed="rId7"/>
          <a:stretch>
            <a:fillRect/>
          </a:stretch>
        </p:blipFill>
        <p:spPr>
          <a:xfrm>
            <a:off x="6817519" y="3270424"/>
            <a:ext cx="3897781" cy="447616"/>
          </a:xfrm>
          <a:prstGeom prst="rect">
            <a:avLst/>
          </a:prstGeom>
        </p:spPr>
      </p:pic>
      <p:pic>
        <p:nvPicPr>
          <p:cNvPr id="32" name="Picture 31">
            <a:extLst>
              <a:ext uri="{FF2B5EF4-FFF2-40B4-BE49-F238E27FC236}">
                <a16:creationId xmlns:a16="http://schemas.microsoft.com/office/drawing/2014/main" id="{1A6B091C-2E4B-6D59-BDA3-6905319213BE}"/>
              </a:ext>
            </a:extLst>
          </p:cNvPr>
          <p:cNvPicPr>
            <a:picLocks noChangeAspect="1"/>
          </p:cNvPicPr>
          <p:nvPr/>
        </p:nvPicPr>
        <p:blipFill>
          <a:blip r:embed="rId8"/>
          <a:stretch>
            <a:fillRect/>
          </a:stretch>
        </p:blipFill>
        <p:spPr>
          <a:xfrm>
            <a:off x="6895013" y="4221284"/>
            <a:ext cx="4093927" cy="382234"/>
          </a:xfrm>
          <a:prstGeom prst="rect">
            <a:avLst/>
          </a:prstGeom>
        </p:spPr>
      </p:pic>
      <p:cxnSp>
        <p:nvCxnSpPr>
          <p:cNvPr id="33" name="Straight Connector 32">
            <a:extLst>
              <a:ext uri="{FF2B5EF4-FFF2-40B4-BE49-F238E27FC236}">
                <a16:creationId xmlns:a16="http://schemas.microsoft.com/office/drawing/2014/main" id="{2EA7B817-E07C-1532-3781-7CA46D6E466F}"/>
              </a:ext>
            </a:extLst>
          </p:cNvPr>
          <p:cNvCxnSpPr>
            <a:cxnSpLocks/>
          </p:cNvCxnSpPr>
          <p:nvPr/>
        </p:nvCxnSpPr>
        <p:spPr>
          <a:xfrm flipV="1">
            <a:off x="8853716" y="3480749"/>
            <a:ext cx="431442" cy="89186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7DDE8D0-98F2-9E96-268D-8D2918B19FAD}"/>
              </a:ext>
            </a:extLst>
          </p:cNvPr>
          <p:cNvCxnSpPr>
            <a:cxnSpLocks/>
          </p:cNvCxnSpPr>
          <p:nvPr/>
        </p:nvCxnSpPr>
        <p:spPr>
          <a:xfrm flipV="1">
            <a:off x="8880546" y="4472422"/>
            <a:ext cx="0" cy="1641236"/>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sp>
        <p:nvSpPr>
          <p:cNvPr id="5" name="Slide Number Placeholder 4">
            <a:extLst>
              <a:ext uri="{FF2B5EF4-FFF2-40B4-BE49-F238E27FC236}">
                <a16:creationId xmlns:a16="http://schemas.microsoft.com/office/drawing/2014/main" id="{A84C61C9-1E41-C187-7917-B915B38AA72F}"/>
              </a:ext>
            </a:extLst>
          </p:cNvPr>
          <p:cNvSpPr>
            <a:spLocks noGrp="1"/>
          </p:cNvSpPr>
          <p:nvPr>
            <p:ph type="sldNum" sz="quarter" idx="4"/>
          </p:nvPr>
        </p:nvSpPr>
        <p:spPr/>
        <p:txBody>
          <a:bodyPr/>
          <a:lstStyle/>
          <a:p>
            <a:fld id="{24C8C45C-947F-4981-8B3F-4F32E973C901}" type="slidenum">
              <a:rPr lang="en-US" sz="800" smtClean="0"/>
              <a:pPr/>
              <a:t>59</a:t>
            </a:fld>
            <a:endParaRPr lang="en-US"/>
          </a:p>
        </p:txBody>
      </p:sp>
      <p:sp>
        <p:nvSpPr>
          <p:cNvPr id="8" name="Footer Placeholder 7">
            <a:extLst>
              <a:ext uri="{FF2B5EF4-FFF2-40B4-BE49-F238E27FC236}">
                <a16:creationId xmlns:a16="http://schemas.microsoft.com/office/drawing/2014/main" id="{2E5CE79A-71EA-A6B6-B0AD-1C9C6F39011D}"/>
              </a:ext>
            </a:extLst>
          </p:cNvPr>
          <p:cNvSpPr>
            <a:spLocks noGrp="1"/>
          </p:cNvSpPr>
          <p:nvPr>
            <p:ph type="ftr" sz="quarter" idx="3"/>
          </p:nvPr>
        </p:nvSpPr>
        <p:spPr/>
        <p:txBody>
          <a:bodyPr/>
          <a:lstStyle/>
          <a:p>
            <a:r>
              <a:rPr lang="en-US"/>
              <a:t>Confidential</a:t>
            </a:r>
          </a:p>
        </p:txBody>
      </p:sp>
      <p:sp>
        <p:nvSpPr>
          <p:cNvPr id="3" name="TextBox 2">
            <a:extLst>
              <a:ext uri="{FF2B5EF4-FFF2-40B4-BE49-F238E27FC236}">
                <a16:creationId xmlns:a16="http://schemas.microsoft.com/office/drawing/2014/main" id="{1F00C0D9-17E5-E0E4-4C78-94122D882E2A}"/>
              </a:ext>
            </a:extLst>
          </p:cNvPr>
          <p:cNvSpPr txBox="1"/>
          <p:nvPr/>
        </p:nvSpPr>
        <p:spPr>
          <a:xfrm>
            <a:off x="442913" y="5477202"/>
            <a:ext cx="1914673" cy="830997"/>
          </a:xfrm>
          <a:prstGeom prst="rect">
            <a:avLst/>
          </a:prstGeom>
          <a:noFill/>
        </p:spPr>
        <p:txBody>
          <a:bodyPr wrap="square">
            <a:spAutoFit/>
          </a:bodyPr>
          <a:lstStyle/>
          <a:p>
            <a:pPr algn="ctr"/>
            <a:r>
              <a:rPr lang="en-US" sz="1200">
                <a:solidFill>
                  <a:schemeClr val="accent2"/>
                </a:solidFill>
              </a:rPr>
              <a:t>SMART HOPPING® 1.0 Access Points are hard coded for 100 Mbps / Full Duplex operation</a:t>
            </a:r>
          </a:p>
        </p:txBody>
      </p:sp>
      <p:sp>
        <p:nvSpPr>
          <p:cNvPr id="22" name="TextBox 21">
            <a:extLst>
              <a:ext uri="{FF2B5EF4-FFF2-40B4-BE49-F238E27FC236}">
                <a16:creationId xmlns:a16="http://schemas.microsoft.com/office/drawing/2014/main" id="{26660451-C42C-05C6-B565-872DD315C580}"/>
              </a:ext>
            </a:extLst>
          </p:cNvPr>
          <p:cNvSpPr txBox="1"/>
          <p:nvPr/>
        </p:nvSpPr>
        <p:spPr>
          <a:xfrm>
            <a:off x="988182" y="2700512"/>
            <a:ext cx="4258800" cy="276999"/>
          </a:xfrm>
          <a:prstGeom prst="rect">
            <a:avLst/>
          </a:prstGeom>
          <a:noFill/>
        </p:spPr>
        <p:txBody>
          <a:bodyPr wrap="square" rtlCol="0">
            <a:spAutoFit/>
          </a:bodyPr>
          <a:lstStyle/>
          <a:p>
            <a:pPr algn="ctr"/>
            <a:r>
              <a:rPr lang="en-US" sz="1200">
                <a:solidFill>
                  <a:schemeClr val="accent2"/>
                </a:solidFill>
              </a:rPr>
              <a:t>Switchport configured for </a:t>
            </a:r>
            <a:r>
              <a:rPr lang="en-US" sz="1200" b="1">
                <a:solidFill>
                  <a:schemeClr val="accent2"/>
                </a:solidFill>
              </a:rPr>
              <a:t>100 Mbps/Full Duplex</a:t>
            </a:r>
          </a:p>
        </p:txBody>
      </p:sp>
      <p:sp>
        <p:nvSpPr>
          <p:cNvPr id="25" name="Oval 24">
            <a:extLst>
              <a:ext uri="{FF2B5EF4-FFF2-40B4-BE49-F238E27FC236}">
                <a16:creationId xmlns:a16="http://schemas.microsoft.com/office/drawing/2014/main" id="{744A432A-988A-BE0C-CE72-85DA4E116747}"/>
              </a:ext>
            </a:extLst>
          </p:cNvPr>
          <p:cNvSpPr/>
          <p:nvPr/>
        </p:nvSpPr>
        <p:spPr>
          <a:xfrm>
            <a:off x="3475419" y="3360476"/>
            <a:ext cx="252000" cy="252000"/>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15BB282-15B0-C1E6-4348-FB44B8CD340D}"/>
              </a:ext>
            </a:extLst>
          </p:cNvPr>
          <p:cNvSpPr/>
          <p:nvPr/>
        </p:nvSpPr>
        <p:spPr>
          <a:xfrm>
            <a:off x="9170892" y="3341952"/>
            <a:ext cx="252000" cy="2520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a:extLst>
              <a:ext uri="{FF2B5EF4-FFF2-40B4-BE49-F238E27FC236}">
                <a16:creationId xmlns:a16="http://schemas.microsoft.com/office/drawing/2014/main" id="{50864408-F2F2-1A7B-89E5-82FB2CF3C469}"/>
              </a:ext>
            </a:extLst>
          </p:cNvPr>
          <p:cNvCxnSpPr>
            <a:cxnSpLocks/>
          </p:cNvCxnSpPr>
          <p:nvPr/>
        </p:nvCxnSpPr>
        <p:spPr>
          <a:xfrm>
            <a:off x="5296987" y="5772850"/>
            <a:ext cx="1633340" cy="0"/>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819A4BD-C0F7-7596-7936-825D8787A42A}"/>
              </a:ext>
            </a:extLst>
          </p:cNvPr>
          <p:cNvSpPr txBox="1"/>
          <p:nvPr/>
        </p:nvSpPr>
        <p:spPr>
          <a:xfrm>
            <a:off x="6839518" y="2699309"/>
            <a:ext cx="4028396" cy="276999"/>
          </a:xfrm>
          <a:prstGeom prst="rect">
            <a:avLst/>
          </a:prstGeom>
          <a:noFill/>
        </p:spPr>
        <p:txBody>
          <a:bodyPr wrap="square">
            <a:spAutoFit/>
          </a:bodyPr>
          <a:lstStyle/>
          <a:p>
            <a:pPr algn="ctr"/>
            <a:r>
              <a:rPr lang="en-US" sz="1200">
                <a:solidFill>
                  <a:srgbClr val="C00000"/>
                </a:solidFill>
              </a:rPr>
              <a:t>Switchport still configured for </a:t>
            </a:r>
            <a:r>
              <a:rPr lang="en-US" sz="1200" b="1">
                <a:solidFill>
                  <a:srgbClr val="C00000"/>
                </a:solidFill>
              </a:rPr>
              <a:t>100 Mbps/Full Duplex</a:t>
            </a:r>
          </a:p>
        </p:txBody>
      </p:sp>
      <p:sp>
        <p:nvSpPr>
          <p:cNvPr id="17" name="TextBox 16">
            <a:extLst>
              <a:ext uri="{FF2B5EF4-FFF2-40B4-BE49-F238E27FC236}">
                <a16:creationId xmlns:a16="http://schemas.microsoft.com/office/drawing/2014/main" id="{193D89BD-DCB4-B9B9-A3BD-B477E03C4525}"/>
              </a:ext>
            </a:extLst>
          </p:cNvPr>
          <p:cNvSpPr txBox="1"/>
          <p:nvPr/>
        </p:nvSpPr>
        <p:spPr>
          <a:xfrm>
            <a:off x="9586961" y="5339339"/>
            <a:ext cx="2116914" cy="1015663"/>
          </a:xfrm>
          <a:prstGeom prst="rect">
            <a:avLst/>
          </a:prstGeom>
          <a:noFill/>
        </p:spPr>
        <p:txBody>
          <a:bodyPr wrap="square">
            <a:spAutoFit/>
          </a:bodyPr>
          <a:lstStyle/>
          <a:p>
            <a:pPr algn="ctr"/>
            <a:r>
              <a:rPr lang="en-US" sz="1200">
                <a:solidFill>
                  <a:srgbClr val="C00000"/>
                </a:solidFill>
              </a:rPr>
              <a:t>SMART HOPPING® 2.0 Access Points are hard coded for Auto-negotiation and may negotiate to 100 Mbps / </a:t>
            </a:r>
            <a:r>
              <a:rPr lang="en-US" sz="1200" u="sng">
                <a:solidFill>
                  <a:srgbClr val="C00000"/>
                </a:solidFill>
              </a:rPr>
              <a:t>Half</a:t>
            </a:r>
            <a:r>
              <a:rPr lang="en-US" sz="1200">
                <a:solidFill>
                  <a:srgbClr val="C00000"/>
                </a:solidFill>
              </a:rPr>
              <a:t> Duplex </a:t>
            </a:r>
          </a:p>
        </p:txBody>
      </p:sp>
      <p:sp>
        <p:nvSpPr>
          <p:cNvPr id="20" name="TextBox 19">
            <a:extLst>
              <a:ext uri="{FF2B5EF4-FFF2-40B4-BE49-F238E27FC236}">
                <a16:creationId xmlns:a16="http://schemas.microsoft.com/office/drawing/2014/main" id="{8E4B0D08-A39E-C08D-1B00-721CC4CF1BC4}"/>
              </a:ext>
            </a:extLst>
          </p:cNvPr>
          <p:cNvSpPr txBox="1"/>
          <p:nvPr/>
        </p:nvSpPr>
        <p:spPr>
          <a:xfrm>
            <a:off x="9809498" y="3822550"/>
            <a:ext cx="1671840" cy="276999"/>
          </a:xfrm>
          <a:prstGeom prst="rect">
            <a:avLst/>
          </a:prstGeom>
          <a:noFill/>
        </p:spPr>
        <p:txBody>
          <a:bodyPr wrap="square">
            <a:spAutoFit/>
          </a:bodyPr>
          <a:lstStyle/>
          <a:p>
            <a:pPr algn="ctr"/>
            <a:r>
              <a:rPr lang="en-US" sz="1200">
                <a:solidFill>
                  <a:srgbClr val="C00000"/>
                </a:solidFill>
              </a:rPr>
              <a:t>Duplex Mismatch</a:t>
            </a:r>
          </a:p>
        </p:txBody>
      </p:sp>
      <p:pic>
        <p:nvPicPr>
          <p:cNvPr id="24" name="Graphic 23" descr="Checkmark with solid fill">
            <a:extLst>
              <a:ext uri="{FF2B5EF4-FFF2-40B4-BE49-F238E27FC236}">
                <a16:creationId xmlns:a16="http://schemas.microsoft.com/office/drawing/2014/main" id="{577D8A81-2FFA-BDA3-D9E1-29D90D2DA94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55967" y="2241024"/>
            <a:ext cx="540000" cy="540000"/>
          </a:xfrm>
          <a:prstGeom prst="rect">
            <a:avLst/>
          </a:prstGeom>
        </p:spPr>
      </p:pic>
      <p:sp>
        <p:nvSpPr>
          <p:cNvPr id="28" name="Multiplication Sign 27">
            <a:extLst>
              <a:ext uri="{FF2B5EF4-FFF2-40B4-BE49-F238E27FC236}">
                <a16:creationId xmlns:a16="http://schemas.microsoft.com/office/drawing/2014/main" id="{10616C8A-7478-D381-F44B-77BFCBB83787}"/>
              </a:ext>
            </a:extLst>
          </p:cNvPr>
          <p:cNvSpPr/>
          <p:nvPr/>
        </p:nvSpPr>
        <p:spPr>
          <a:xfrm>
            <a:off x="11181257" y="2236955"/>
            <a:ext cx="677271" cy="663190"/>
          </a:xfrm>
          <a:prstGeom prst="mathMultiply">
            <a:avLst>
              <a:gd name="adj1" fmla="val 15051"/>
            </a:avLst>
          </a:prstGeom>
          <a:solidFill>
            <a:srgbClr val="C0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noProof="0" err="1"/>
          </a:p>
        </p:txBody>
      </p:sp>
      <p:cxnSp>
        <p:nvCxnSpPr>
          <p:cNvPr id="30" name="Connector: Curved 29">
            <a:extLst>
              <a:ext uri="{FF2B5EF4-FFF2-40B4-BE49-F238E27FC236}">
                <a16:creationId xmlns:a16="http://schemas.microsoft.com/office/drawing/2014/main" id="{9C534EA8-6CA2-1376-7447-537D13712B7E}"/>
              </a:ext>
            </a:extLst>
          </p:cNvPr>
          <p:cNvCxnSpPr>
            <a:cxnSpLocks/>
            <a:stCxn id="3" idx="1"/>
            <a:endCxn id="22" idx="1"/>
          </p:cNvCxnSpPr>
          <p:nvPr/>
        </p:nvCxnSpPr>
        <p:spPr>
          <a:xfrm rot="10800000" flipH="1">
            <a:off x="442912" y="2839013"/>
            <a:ext cx="545269" cy="3053689"/>
          </a:xfrm>
          <a:prstGeom prst="curvedConnector3">
            <a:avLst>
              <a:gd name="adj1" fmla="val -41924"/>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Connector: Curved 36">
            <a:extLst>
              <a:ext uri="{FF2B5EF4-FFF2-40B4-BE49-F238E27FC236}">
                <a16:creationId xmlns:a16="http://schemas.microsoft.com/office/drawing/2014/main" id="{A4B1BA42-0A04-8BD3-C92F-9C924A63549B}"/>
              </a:ext>
            </a:extLst>
          </p:cNvPr>
          <p:cNvCxnSpPr>
            <a:stCxn id="11" idx="3"/>
            <a:endCxn id="17" idx="3"/>
          </p:cNvCxnSpPr>
          <p:nvPr/>
        </p:nvCxnSpPr>
        <p:spPr>
          <a:xfrm>
            <a:off x="10867914" y="2837809"/>
            <a:ext cx="835961" cy="3009362"/>
          </a:xfrm>
          <a:prstGeom prst="curvedConnector3">
            <a:avLst>
              <a:gd name="adj1" fmla="val 127346"/>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07035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EB93D-1E9D-46D4-8E45-8EC63882E06A}"/>
            </a:ext>
          </a:extLst>
        </p:cNvPr>
        <p:cNvGrpSpPr/>
        <p:nvPr/>
      </p:nvGrpSpPr>
      <p:grpSpPr>
        <a:xfrm>
          <a:off x="0" y="0"/>
          <a:ext cx="0" cy="0"/>
          <a:chOff x="0" y="0"/>
          <a:chExt cx="0" cy="0"/>
        </a:xfrm>
      </p:grpSpPr>
      <p:graphicFrame>
        <p:nvGraphicFramePr>
          <p:cNvPr id="24" name="think-cell data - do not delete" hidden="1">
            <a:extLst>
              <a:ext uri="{FF2B5EF4-FFF2-40B4-BE49-F238E27FC236}">
                <a16:creationId xmlns:a16="http://schemas.microsoft.com/office/drawing/2014/main" id="{A349FD0C-D91A-FA59-9A02-F296B424EC9B}"/>
              </a:ext>
            </a:extLst>
          </p:cNvPr>
          <p:cNvGraphicFramePr>
            <a:graphicFrameLocks noChangeAspect="1"/>
          </p:cNvGraphicFramePr>
          <p:nvPr>
            <p:custDataLst>
              <p:tags r:id="rId2"/>
            </p:custDataLst>
            <p:extLst>
              <p:ext uri="{D42A27DB-BD31-4B8C-83A1-F6EECF244321}">
                <p14:modId xmlns:p14="http://schemas.microsoft.com/office/powerpoint/2010/main" val="22236669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24" name="think-cell data - do not delete" hidden="1">
                        <a:extLst>
                          <a:ext uri="{FF2B5EF4-FFF2-40B4-BE49-F238E27FC236}">
                            <a16:creationId xmlns:a16="http://schemas.microsoft.com/office/drawing/2014/main" id="{A349FD0C-D91A-FA59-9A02-F296B424EC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3E284C72-213E-595D-41F7-D14AC4BF32E5}"/>
              </a:ext>
            </a:extLst>
          </p:cNvPr>
          <p:cNvSpPr>
            <a:spLocks noGrp="1"/>
          </p:cNvSpPr>
          <p:nvPr>
            <p:ph type="title"/>
          </p:nvPr>
        </p:nvSpPr>
        <p:spPr/>
        <p:txBody>
          <a:bodyPr vert="horz"/>
          <a:lstStyle/>
          <a:p>
            <a:r>
              <a:rPr lang="en-US"/>
              <a:t>SMART HOPPING® 2.0 Access Point 2.4GHz release</a:t>
            </a:r>
          </a:p>
        </p:txBody>
      </p:sp>
      <p:sp>
        <p:nvSpPr>
          <p:cNvPr id="2" name="Text Placeholder 1">
            <a:extLst>
              <a:ext uri="{FF2B5EF4-FFF2-40B4-BE49-F238E27FC236}">
                <a16:creationId xmlns:a16="http://schemas.microsoft.com/office/drawing/2014/main" id="{46AE6F25-E115-4710-8920-39C5023EA8D6}"/>
              </a:ext>
            </a:extLst>
          </p:cNvPr>
          <p:cNvSpPr>
            <a:spLocks noGrp="1"/>
          </p:cNvSpPr>
          <p:nvPr>
            <p:ph sz="quarter" idx="24"/>
          </p:nvPr>
        </p:nvSpPr>
        <p:spPr/>
        <p:txBody>
          <a:bodyPr/>
          <a:lstStyle/>
          <a:p>
            <a:r>
              <a:rPr lang="en-US" sz="1400"/>
              <a:t>The new SMART HOPPING® 2.0 Access Point can function in existing SMART HOPPING® 1.0 networks today with performance equivalent to the SMART HOPPING® 1.0 system. In the future, the SMART HOPPING® 2.0 Access Point software will be upgradeable to provide SMART HOPPING® 2.0 functionality (increased bandwidth over the wireless link and increased network security).</a:t>
            </a:r>
          </a:p>
        </p:txBody>
      </p:sp>
      <p:sp>
        <p:nvSpPr>
          <p:cNvPr id="16" name="Arrow: Right 15">
            <a:extLst>
              <a:ext uri="{FF2B5EF4-FFF2-40B4-BE49-F238E27FC236}">
                <a16:creationId xmlns:a16="http://schemas.microsoft.com/office/drawing/2014/main" id="{FDCB7B66-8F86-297C-8352-8CFE4F9C70E5}"/>
              </a:ext>
            </a:extLst>
          </p:cNvPr>
          <p:cNvSpPr/>
          <p:nvPr/>
        </p:nvSpPr>
        <p:spPr>
          <a:xfrm>
            <a:off x="1210645" y="3193015"/>
            <a:ext cx="2628000" cy="2328050"/>
          </a:xfrm>
          <a:prstGeom prst="rightArrow">
            <a:avLst>
              <a:gd name="adj1" fmla="val 82079"/>
              <a:gd name="adj2" fmla="val 4473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raleSans Medium"/>
              <a:ea typeface="+mn-ea"/>
              <a:cs typeface="+mn-cs"/>
            </a:endParaRPr>
          </a:p>
        </p:txBody>
      </p:sp>
      <p:grpSp>
        <p:nvGrpSpPr>
          <p:cNvPr id="29" name="Group 28">
            <a:extLst>
              <a:ext uri="{FF2B5EF4-FFF2-40B4-BE49-F238E27FC236}">
                <a16:creationId xmlns:a16="http://schemas.microsoft.com/office/drawing/2014/main" id="{6E197B80-0BA9-C7B6-4415-0ECC43037F10}"/>
              </a:ext>
            </a:extLst>
          </p:cNvPr>
          <p:cNvGrpSpPr/>
          <p:nvPr/>
        </p:nvGrpSpPr>
        <p:grpSpPr>
          <a:xfrm>
            <a:off x="119064" y="3714231"/>
            <a:ext cx="11953874" cy="1349560"/>
            <a:chOff x="367148" y="3955796"/>
            <a:chExt cx="11610308" cy="1349560"/>
          </a:xfrm>
          <a:solidFill>
            <a:schemeClr val="bg2">
              <a:alpha val="75000"/>
            </a:schemeClr>
          </a:solidFill>
        </p:grpSpPr>
        <p:sp>
          <p:nvSpPr>
            <p:cNvPr id="27" name="Rectangle 26">
              <a:extLst>
                <a:ext uri="{FF2B5EF4-FFF2-40B4-BE49-F238E27FC236}">
                  <a16:creationId xmlns:a16="http://schemas.microsoft.com/office/drawing/2014/main" id="{F2CF866E-7C15-E180-FD3F-7C95E17063B4}"/>
                </a:ext>
              </a:extLst>
            </p:cNvPr>
            <p:cNvSpPr/>
            <p:nvPr/>
          </p:nvSpPr>
          <p:spPr>
            <a:xfrm>
              <a:off x="367148" y="4720581"/>
              <a:ext cx="11610308" cy="5847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raleSans Medium"/>
                <a:ea typeface="+mn-ea"/>
                <a:cs typeface="+mn-cs"/>
              </a:endParaRPr>
            </a:p>
          </p:txBody>
        </p:sp>
        <p:sp>
          <p:nvSpPr>
            <p:cNvPr id="28" name="Rectangle 27">
              <a:extLst>
                <a:ext uri="{FF2B5EF4-FFF2-40B4-BE49-F238E27FC236}">
                  <a16:creationId xmlns:a16="http://schemas.microsoft.com/office/drawing/2014/main" id="{44B5B47F-A461-2170-C745-7267F26B53E2}"/>
                </a:ext>
              </a:extLst>
            </p:cNvPr>
            <p:cNvSpPr/>
            <p:nvPr/>
          </p:nvSpPr>
          <p:spPr>
            <a:xfrm>
              <a:off x="367148" y="3955796"/>
              <a:ext cx="11610308" cy="5847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raleSans Medium"/>
                <a:ea typeface="+mn-ea"/>
                <a:cs typeface="+mn-cs"/>
              </a:endParaRPr>
            </a:p>
          </p:txBody>
        </p:sp>
      </p:grpSp>
      <p:sp>
        <p:nvSpPr>
          <p:cNvPr id="17" name="TextBox 16">
            <a:extLst>
              <a:ext uri="{FF2B5EF4-FFF2-40B4-BE49-F238E27FC236}">
                <a16:creationId xmlns:a16="http://schemas.microsoft.com/office/drawing/2014/main" id="{DA8697A0-ECEF-0A1C-279A-90E9BA23530E}"/>
              </a:ext>
            </a:extLst>
          </p:cNvPr>
          <p:cNvSpPr txBox="1"/>
          <p:nvPr/>
        </p:nvSpPr>
        <p:spPr>
          <a:xfrm>
            <a:off x="125432" y="3791358"/>
            <a:ext cx="1080000" cy="4308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effectLst/>
                <a:uLnTx/>
                <a:uFillTx/>
                <a:latin typeface="Avenir Next LT Pro" panose="020B0504020202020204" pitchFamily="34" charset="0"/>
              </a:rPr>
              <a:t>Access Point Controller</a:t>
            </a:r>
          </a:p>
        </p:txBody>
      </p:sp>
      <p:sp>
        <p:nvSpPr>
          <p:cNvPr id="18" name="TextBox 17">
            <a:extLst>
              <a:ext uri="{FF2B5EF4-FFF2-40B4-BE49-F238E27FC236}">
                <a16:creationId xmlns:a16="http://schemas.microsoft.com/office/drawing/2014/main" id="{9B41AC13-8248-B89A-FD76-0BF78926499D}"/>
              </a:ext>
            </a:extLst>
          </p:cNvPr>
          <p:cNvSpPr txBox="1"/>
          <p:nvPr/>
        </p:nvSpPr>
        <p:spPr>
          <a:xfrm>
            <a:off x="124722" y="4560397"/>
            <a:ext cx="1080000" cy="4308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effectLst/>
                <a:uLnTx/>
                <a:uFillTx/>
                <a:latin typeface="Avenir Next LT Pro" panose="020B0504020202020204" pitchFamily="34" charset="0"/>
              </a:rPr>
              <a:t>2.4 GHz Access Point</a:t>
            </a:r>
          </a:p>
        </p:txBody>
      </p:sp>
      <p:sp>
        <p:nvSpPr>
          <p:cNvPr id="13" name="TextBox 12">
            <a:extLst>
              <a:ext uri="{FF2B5EF4-FFF2-40B4-BE49-F238E27FC236}">
                <a16:creationId xmlns:a16="http://schemas.microsoft.com/office/drawing/2014/main" id="{AED5A54D-4E6A-2220-FC33-2C0E73DC5590}"/>
              </a:ext>
            </a:extLst>
          </p:cNvPr>
          <p:cNvSpPr txBox="1"/>
          <p:nvPr/>
        </p:nvSpPr>
        <p:spPr>
          <a:xfrm>
            <a:off x="1210645" y="4555959"/>
            <a:ext cx="25920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effectLst/>
                <a:uLnTx/>
                <a:uFillTx/>
                <a:latin typeface="Avenir Next LT Pro" panose="020B0504020202020204" pitchFamily="34" charset="0"/>
              </a:rPr>
              <a:t>SH 2.0 AP HW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effectLst/>
                <a:uLnTx/>
                <a:uFillTx/>
                <a:latin typeface="Avenir Next LT Pro" panose="020B0504020202020204" pitchFamily="34" charset="0"/>
              </a:rPr>
              <a:t>SW: SH 1.0 Operation</a:t>
            </a:r>
          </a:p>
        </p:txBody>
      </p:sp>
      <p:sp>
        <p:nvSpPr>
          <p:cNvPr id="34" name="Arrow: Right 33">
            <a:extLst>
              <a:ext uri="{FF2B5EF4-FFF2-40B4-BE49-F238E27FC236}">
                <a16:creationId xmlns:a16="http://schemas.microsoft.com/office/drawing/2014/main" id="{D498A137-E06E-5F12-B114-8654D0434931}"/>
              </a:ext>
            </a:extLst>
          </p:cNvPr>
          <p:cNvSpPr/>
          <p:nvPr/>
        </p:nvSpPr>
        <p:spPr>
          <a:xfrm>
            <a:off x="1206718" y="3192099"/>
            <a:ext cx="2628000" cy="2328050"/>
          </a:xfrm>
          <a:prstGeom prst="rightArrow">
            <a:avLst>
              <a:gd name="adj1" fmla="val 82079"/>
              <a:gd name="adj2" fmla="val 44737"/>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raleSans Medium"/>
              <a:ea typeface="+mn-ea"/>
              <a:cs typeface="+mn-cs"/>
            </a:endParaRPr>
          </a:p>
        </p:txBody>
      </p:sp>
      <p:sp>
        <p:nvSpPr>
          <p:cNvPr id="20" name="TextBox 19">
            <a:extLst>
              <a:ext uri="{FF2B5EF4-FFF2-40B4-BE49-F238E27FC236}">
                <a16:creationId xmlns:a16="http://schemas.microsoft.com/office/drawing/2014/main" id="{AA7ED7C7-F642-2532-52C9-591F9A3F0C6A}"/>
              </a:ext>
            </a:extLst>
          </p:cNvPr>
          <p:cNvSpPr txBox="1"/>
          <p:nvPr/>
        </p:nvSpPr>
        <p:spPr>
          <a:xfrm>
            <a:off x="1205749" y="3195461"/>
            <a:ext cx="1443471" cy="2616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venir Next LT Pro" panose="020B0504020202020204" pitchFamily="34" charset="0"/>
              </a:rPr>
              <a:t>First release</a:t>
            </a:r>
          </a:p>
        </p:txBody>
      </p:sp>
      <p:sp>
        <p:nvSpPr>
          <p:cNvPr id="21" name="Slide Number Placeholder 20">
            <a:extLst>
              <a:ext uri="{FF2B5EF4-FFF2-40B4-BE49-F238E27FC236}">
                <a16:creationId xmlns:a16="http://schemas.microsoft.com/office/drawing/2014/main" id="{348DE0D3-FD37-9A91-BB2E-6F1C033227F6}"/>
              </a:ext>
            </a:extLst>
          </p:cNvPr>
          <p:cNvSpPr>
            <a:spLocks noGrp="1"/>
          </p:cNvSpPr>
          <p:nvPr>
            <p:ph type="sldNum" sz="quarter" idx="4"/>
          </p:nvPr>
        </p:nvSpPr>
        <p:spPr/>
        <p:txBody>
          <a:bodyPr/>
          <a:lstStyle/>
          <a:p>
            <a:fld id="{24C8C45C-947F-4981-8B3F-4F32E973C901}" type="slidenum">
              <a:rPr lang="en-US" sz="800" smtClean="0"/>
              <a:pPr/>
              <a:t>6</a:t>
            </a:fld>
            <a:endParaRPr lang="en-US"/>
          </a:p>
        </p:txBody>
      </p:sp>
      <p:sp>
        <p:nvSpPr>
          <p:cNvPr id="22" name="Footer Placeholder 21">
            <a:extLst>
              <a:ext uri="{FF2B5EF4-FFF2-40B4-BE49-F238E27FC236}">
                <a16:creationId xmlns:a16="http://schemas.microsoft.com/office/drawing/2014/main" id="{0E2E57C3-CBE0-BE39-1A86-9AA13895FEEB}"/>
              </a:ext>
            </a:extLst>
          </p:cNvPr>
          <p:cNvSpPr>
            <a:spLocks noGrp="1"/>
          </p:cNvSpPr>
          <p:nvPr>
            <p:ph type="ftr" sz="quarter" idx="3"/>
          </p:nvPr>
        </p:nvSpPr>
        <p:spPr/>
        <p:txBody>
          <a:bodyPr/>
          <a:lstStyle/>
          <a:p>
            <a:r>
              <a:rPr lang="en-US"/>
              <a:t>Confidential</a:t>
            </a:r>
          </a:p>
        </p:txBody>
      </p:sp>
      <p:sp>
        <p:nvSpPr>
          <p:cNvPr id="35" name="TextBox 34">
            <a:extLst>
              <a:ext uri="{FF2B5EF4-FFF2-40B4-BE49-F238E27FC236}">
                <a16:creationId xmlns:a16="http://schemas.microsoft.com/office/drawing/2014/main" id="{E3358130-3028-C2A3-EDE4-F21FBF2C8C82}"/>
              </a:ext>
            </a:extLst>
          </p:cNvPr>
          <p:cNvSpPr txBox="1"/>
          <p:nvPr/>
        </p:nvSpPr>
        <p:spPr>
          <a:xfrm>
            <a:off x="442913" y="6523587"/>
            <a:ext cx="5653087" cy="215444"/>
          </a:xfrm>
          <a:prstGeom prst="rect">
            <a:avLst/>
          </a:prstGeom>
          <a:noFill/>
        </p:spPr>
        <p:txBody>
          <a:bodyPr wrap="square">
            <a:spAutoFit/>
          </a:bodyPr>
          <a:lstStyle/>
          <a:p>
            <a:r>
              <a:rPr lang="en-US" sz="800"/>
              <a:t>SH: SMART HOPPING®, AP: Access Point, APC: Access Point Controller, SW: Software, HW: Hardware, RA: Revision A</a:t>
            </a:r>
          </a:p>
        </p:txBody>
      </p:sp>
    </p:spTree>
    <p:custDataLst>
      <p:tags r:id="rId1"/>
    </p:custDataLst>
    <p:extLst>
      <p:ext uri="{BB962C8B-B14F-4D97-AF65-F5344CB8AC3E}">
        <p14:creationId xmlns:p14="http://schemas.microsoft.com/office/powerpoint/2010/main" val="2758780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5F693-1356-3EE8-3F61-6C26666033E7}"/>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C85AD40-A12E-62B2-D8B9-E9E6951CD9E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70" imgH="371" progId="TCLayout.ActiveDocument.1">
                  <p:embed/>
                </p:oleObj>
              </mc:Choice>
              <mc:Fallback>
                <p:oleObj name="think-cell Slide" r:id="rId5" imgW="370" imgH="371" progId="TCLayout.ActiveDocument.1">
                  <p:embed/>
                  <p:pic>
                    <p:nvPicPr>
                      <p:cNvPr id="6" name="think-cell data - do not delete" hidden="1">
                        <a:extLst>
                          <a:ext uri="{FF2B5EF4-FFF2-40B4-BE49-F238E27FC236}">
                            <a16:creationId xmlns:a16="http://schemas.microsoft.com/office/drawing/2014/main" id="{FC85AD40-A12E-62B2-D8B9-E9E6951CD9E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C2310A2-3718-25C8-85C3-BF734DDD488B}"/>
              </a:ext>
            </a:extLst>
          </p:cNvPr>
          <p:cNvSpPr>
            <a:spLocks noGrp="1"/>
          </p:cNvSpPr>
          <p:nvPr>
            <p:ph type="title"/>
          </p:nvPr>
        </p:nvSpPr>
        <p:spPr/>
        <p:txBody>
          <a:bodyPr vert="horz"/>
          <a:lstStyle/>
          <a:p>
            <a:r>
              <a:rPr lang="en-US"/>
              <a:t>Installation differences: LAN connection speed and duplex</a:t>
            </a:r>
          </a:p>
        </p:txBody>
      </p:sp>
      <p:sp>
        <p:nvSpPr>
          <p:cNvPr id="18" name="TextBox 17">
            <a:extLst>
              <a:ext uri="{FF2B5EF4-FFF2-40B4-BE49-F238E27FC236}">
                <a16:creationId xmlns:a16="http://schemas.microsoft.com/office/drawing/2014/main" id="{6FA5521F-9FB2-BD70-B695-CAA6E8C4B39D}"/>
              </a:ext>
            </a:extLst>
          </p:cNvPr>
          <p:cNvSpPr txBox="1"/>
          <p:nvPr/>
        </p:nvSpPr>
        <p:spPr>
          <a:xfrm>
            <a:off x="1407898" y="2236955"/>
            <a:ext cx="3561389" cy="307777"/>
          </a:xfrm>
          <a:prstGeom prst="rect">
            <a:avLst/>
          </a:prstGeom>
          <a:noFill/>
        </p:spPr>
        <p:txBody>
          <a:bodyPr wrap="square">
            <a:spAutoFit/>
          </a:bodyPr>
          <a:lstStyle/>
          <a:p>
            <a:pPr algn="ctr"/>
            <a:r>
              <a:rPr lang="en-US" sz="1400"/>
              <a:t>SMART HOPPING® 1.0 Access Point </a:t>
            </a:r>
          </a:p>
        </p:txBody>
      </p:sp>
      <p:sp>
        <p:nvSpPr>
          <p:cNvPr id="19" name="TextBox 18">
            <a:extLst>
              <a:ext uri="{FF2B5EF4-FFF2-40B4-BE49-F238E27FC236}">
                <a16:creationId xmlns:a16="http://schemas.microsoft.com/office/drawing/2014/main" id="{4C09CF86-39E5-C6E7-6652-A32530539D30}"/>
              </a:ext>
            </a:extLst>
          </p:cNvPr>
          <p:cNvSpPr txBox="1"/>
          <p:nvPr/>
        </p:nvSpPr>
        <p:spPr>
          <a:xfrm>
            <a:off x="7175423" y="2242134"/>
            <a:ext cx="3181971" cy="307777"/>
          </a:xfrm>
          <a:prstGeom prst="rect">
            <a:avLst/>
          </a:prstGeom>
          <a:noFill/>
        </p:spPr>
        <p:txBody>
          <a:bodyPr wrap="square">
            <a:spAutoFit/>
          </a:bodyPr>
          <a:lstStyle/>
          <a:p>
            <a:pPr algn="ctr"/>
            <a:r>
              <a:rPr lang="en-US" sz="1400"/>
              <a:t>SMART HOPPING® 2.0 Access Point </a:t>
            </a:r>
          </a:p>
        </p:txBody>
      </p:sp>
      <p:pic>
        <p:nvPicPr>
          <p:cNvPr id="4" name="Picture 3">
            <a:extLst>
              <a:ext uri="{FF2B5EF4-FFF2-40B4-BE49-F238E27FC236}">
                <a16:creationId xmlns:a16="http://schemas.microsoft.com/office/drawing/2014/main" id="{D4D01E5C-BFE8-0676-0482-973223BAD6A1}"/>
              </a:ext>
            </a:extLst>
          </p:cNvPr>
          <p:cNvPicPr>
            <a:picLocks noChangeAspect="1"/>
          </p:cNvPicPr>
          <p:nvPr/>
        </p:nvPicPr>
        <p:blipFill>
          <a:blip r:embed="rId7"/>
          <a:stretch>
            <a:fillRect/>
          </a:stretch>
        </p:blipFill>
        <p:spPr>
          <a:xfrm>
            <a:off x="1125566" y="3270424"/>
            <a:ext cx="3897781" cy="447616"/>
          </a:xfrm>
          <a:prstGeom prst="rect">
            <a:avLst/>
          </a:prstGeom>
        </p:spPr>
      </p:pic>
      <p:pic>
        <p:nvPicPr>
          <p:cNvPr id="7" name="Picture 6">
            <a:extLst>
              <a:ext uri="{FF2B5EF4-FFF2-40B4-BE49-F238E27FC236}">
                <a16:creationId xmlns:a16="http://schemas.microsoft.com/office/drawing/2014/main" id="{423CDE42-49D8-BB58-E73B-E57D91706BB9}"/>
              </a:ext>
            </a:extLst>
          </p:cNvPr>
          <p:cNvPicPr>
            <a:picLocks noChangeAspect="1"/>
          </p:cNvPicPr>
          <p:nvPr/>
        </p:nvPicPr>
        <p:blipFill>
          <a:blip r:embed="rId8"/>
          <a:stretch>
            <a:fillRect/>
          </a:stretch>
        </p:blipFill>
        <p:spPr>
          <a:xfrm>
            <a:off x="1203060" y="4221284"/>
            <a:ext cx="4093927" cy="382234"/>
          </a:xfrm>
          <a:prstGeom prst="rect">
            <a:avLst/>
          </a:prstGeom>
        </p:spPr>
      </p:pic>
      <p:pic>
        <p:nvPicPr>
          <p:cNvPr id="10" name="Picture 8" descr="1">
            <a:extLst>
              <a:ext uri="{FF2B5EF4-FFF2-40B4-BE49-F238E27FC236}">
                <a16:creationId xmlns:a16="http://schemas.microsoft.com/office/drawing/2014/main" id="{8BC04C87-7472-4BC5-81F6-87EE39D74BC7}"/>
              </a:ext>
            </a:extLst>
          </p:cNvPr>
          <p:cNvPicPr>
            <a:picLocks noChangeAspect="1" noChangeArrowheads="1"/>
          </p:cNvPicPr>
          <p:nvPr>
            <p:custDataLst>
              <p:tags r:id="rId3"/>
            </p:custDataLst>
          </p:nvPr>
        </p:nvPicPr>
        <p:blipFill>
          <a:blip r:embed="rId9" cstate="print"/>
          <a:srcRect l="12195" t="12177" r="33611" b="34862"/>
          <a:stretch>
            <a:fillRect/>
          </a:stretch>
        </p:blipFill>
        <p:spPr bwMode="auto">
          <a:xfrm>
            <a:off x="2400046" y="5121433"/>
            <a:ext cx="1954875" cy="1274289"/>
          </a:xfrm>
          <a:prstGeom prst="rect">
            <a:avLst/>
          </a:prstGeom>
          <a:noFill/>
          <a:ln w="9525">
            <a:noFill/>
            <a:miter lim="800000"/>
            <a:headEnd/>
            <a:tailEnd/>
          </a:ln>
        </p:spPr>
      </p:pic>
      <p:pic>
        <p:nvPicPr>
          <p:cNvPr id="15" name="Picture 14">
            <a:extLst>
              <a:ext uri="{FF2B5EF4-FFF2-40B4-BE49-F238E27FC236}">
                <a16:creationId xmlns:a16="http://schemas.microsoft.com/office/drawing/2014/main" id="{36397FEE-DC79-F3CB-75BA-FFD304B0F8B2}"/>
              </a:ext>
            </a:extLst>
          </p:cNvPr>
          <p:cNvPicPr>
            <a:picLocks noChangeAspect="1"/>
          </p:cNvPicPr>
          <p:nvPr/>
        </p:nvPicPr>
        <p:blipFill>
          <a:blip r:embed="rId10"/>
          <a:stretch>
            <a:fillRect/>
          </a:stretch>
        </p:blipFill>
        <p:spPr>
          <a:xfrm>
            <a:off x="8071219" y="5523151"/>
            <a:ext cx="1277255" cy="739101"/>
          </a:xfrm>
          <a:prstGeom prst="rect">
            <a:avLst/>
          </a:prstGeom>
        </p:spPr>
      </p:pic>
      <p:cxnSp>
        <p:nvCxnSpPr>
          <p:cNvPr id="21" name="Straight Connector 20">
            <a:extLst>
              <a:ext uri="{FF2B5EF4-FFF2-40B4-BE49-F238E27FC236}">
                <a16:creationId xmlns:a16="http://schemas.microsoft.com/office/drawing/2014/main" id="{70FBDAE9-75C5-B0B4-C19F-B70C2E39C2B5}"/>
              </a:ext>
            </a:extLst>
          </p:cNvPr>
          <p:cNvCxnSpPr>
            <a:cxnSpLocks/>
          </p:cNvCxnSpPr>
          <p:nvPr/>
        </p:nvCxnSpPr>
        <p:spPr>
          <a:xfrm flipV="1">
            <a:off x="3161763" y="3480749"/>
            <a:ext cx="431442" cy="89186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3B777C09-0BEB-7443-CD7A-D18041B52E7A}"/>
              </a:ext>
            </a:extLst>
          </p:cNvPr>
          <p:cNvGrpSpPr/>
          <p:nvPr/>
        </p:nvGrpSpPr>
        <p:grpSpPr>
          <a:xfrm>
            <a:off x="3117582" y="4472422"/>
            <a:ext cx="124765" cy="1641236"/>
            <a:chOff x="3117582" y="4264605"/>
            <a:chExt cx="124765" cy="1641236"/>
          </a:xfrm>
        </p:grpSpPr>
        <p:cxnSp>
          <p:nvCxnSpPr>
            <p:cNvPr id="23" name="Straight Connector 22">
              <a:extLst>
                <a:ext uri="{FF2B5EF4-FFF2-40B4-BE49-F238E27FC236}">
                  <a16:creationId xmlns:a16="http://schemas.microsoft.com/office/drawing/2014/main" id="{3B92F877-34C6-576D-E7AB-53C950950CDD}"/>
                </a:ext>
              </a:extLst>
            </p:cNvPr>
            <p:cNvCxnSpPr>
              <a:cxnSpLocks/>
            </p:cNvCxnSpPr>
            <p:nvPr/>
          </p:nvCxnSpPr>
          <p:spPr>
            <a:xfrm flipV="1">
              <a:off x="3188593" y="4264605"/>
              <a:ext cx="0" cy="1641236"/>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190D32C0-E70D-87D5-9AFC-EC2EE3A748D5}"/>
                </a:ext>
              </a:extLst>
            </p:cNvPr>
            <p:cNvSpPr/>
            <p:nvPr/>
          </p:nvSpPr>
          <p:spPr>
            <a:xfrm>
              <a:off x="3117582" y="5550760"/>
              <a:ext cx="124765" cy="171833"/>
            </a:xfrm>
            <a:prstGeom prst="rect">
              <a:avLst/>
            </a:prstGeom>
            <a:solidFill>
              <a:schemeClr val="tx2"/>
            </a:solidFill>
            <a:ln>
              <a:solidFill>
                <a:schemeClr val="tx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31" name="Picture 30">
            <a:extLst>
              <a:ext uri="{FF2B5EF4-FFF2-40B4-BE49-F238E27FC236}">
                <a16:creationId xmlns:a16="http://schemas.microsoft.com/office/drawing/2014/main" id="{C4DDAB87-5905-A7E0-771B-1735662F0D4D}"/>
              </a:ext>
            </a:extLst>
          </p:cNvPr>
          <p:cNvPicPr>
            <a:picLocks noChangeAspect="1"/>
          </p:cNvPicPr>
          <p:nvPr/>
        </p:nvPicPr>
        <p:blipFill>
          <a:blip r:embed="rId7"/>
          <a:stretch>
            <a:fillRect/>
          </a:stretch>
        </p:blipFill>
        <p:spPr>
          <a:xfrm>
            <a:off x="6817519" y="3270424"/>
            <a:ext cx="3897781" cy="447616"/>
          </a:xfrm>
          <a:prstGeom prst="rect">
            <a:avLst/>
          </a:prstGeom>
        </p:spPr>
      </p:pic>
      <p:pic>
        <p:nvPicPr>
          <p:cNvPr id="32" name="Picture 31">
            <a:extLst>
              <a:ext uri="{FF2B5EF4-FFF2-40B4-BE49-F238E27FC236}">
                <a16:creationId xmlns:a16="http://schemas.microsoft.com/office/drawing/2014/main" id="{AE7F317E-7F4C-1AF8-BB44-8D6F1D568D88}"/>
              </a:ext>
            </a:extLst>
          </p:cNvPr>
          <p:cNvPicPr>
            <a:picLocks noChangeAspect="1"/>
          </p:cNvPicPr>
          <p:nvPr/>
        </p:nvPicPr>
        <p:blipFill>
          <a:blip r:embed="rId8"/>
          <a:stretch>
            <a:fillRect/>
          </a:stretch>
        </p:blipFill>
        <p:spPr>
          <a:xfrm>
            <a:off x="6895013" y="4221284"/>
            <a:ext cx="4093927" cy="382234"/>
          </a:xfrm>
          <a:prstGeom prst="rect">
            <a:avLst/>
          </a:prstGeom>
        </p:spPr>
      </p:pic>
      <p:cxnSp>
        <p:nvCxnSpPr>
          <p:cNvPr id="33" name="Straight Connector 32">
            <a:extLst>
              <a:ext uri="{FF2B5EF4-FFF2-40B4-BE49-F238E27FC236}">
                <a16:creationId xmlns:a16="http://schemas.microsoft.com/office/drawing/2014/main" id="{308FBAAA-0169-6990-253E-5980187CAD4C}"/>
              </a:ext>
            </a:extLst>
          </p:cNvPr>
          <p:cNvCxnSpPr>
            <a:cxnSpLocks/>
          </p:cNvCxnSpPr>
          <p:nvPr/>
        </p:nvCxnSpPr>
        <p:spPr>
          <a:xfrm flipV="1">
            <a:off x="8853716" y="3480749"/>
            <a:ext cx="431442" cy="89186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2275518-F1E3-AA7C-7AFF-F3E2683C87D1}"/>
              </a:ext>
            </a:extLst>
          </p:cNvPr>
          <p:cNvCxnSpPr>
            <a:cxnSpLocks/>
          </p:cNvCxnSpPr>
          <p:nvPr/>
        </p:nvCxnSpPr>
        <p:spPr>
          <a:xfrm flipV="1">
            <a:off x="8880546" y="4472422"/>
            <a:ext cx="0" cy="1641236"/>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5" name="Group 44">
            <a:extLst>
              <a:ext uri="{FF2B5EF4-FFF2-40B4-BE49-F238E27FC236}">
                <a16:creationId xmlns:a16="http://schemas.microsoft.com/office/drawing/2014/main" id="{874B3AB3-A178-7831-9CE3-8CEB5F1915E7}"/>
              </a:ext>
            </a:extLst>
          </p:cNvPr>
          <p:cNvGrpSpPr/>
          <p:nvPr/>
        </p:nvGrpSpPr>
        <p:grpSpPr>
          <a:xfrm>
            <a:off x="3377483" y="5683729"/>
            <a:ext cx="5429840" cy="276999"/>
            <a:chOff x="3535051" y="3600707"/>
            <a:chExt cx="5429840" cy="276999"/>
          </a:xfrm>
        </p:grpSpPr>
        <p:sp>
          <p:nvSpPr>
            <p:cNvPr id="46" name="TextBox 45">
              <a:extLst>
                <a:ext uri="{FF2B5EF4-FFF2-40B4-BE49-F238E27FC236}">
                  <a16:creationId xmlns:a16="http://schemas.microsoft.com/office/drawing/2014/main" id="{1CF824C2-D962-5EFB-1DC6-83CBDC0AD8FC}"/>
                </a:ext>
              </a:extLst>
            </p:cNvPr>
            <p:cNvSpPr txBox="1"/>
            <p:nvPr/>
          </p:nvSpPr>
          <p:spPr>
            <a:xfrm>
              <a:off x="3606301" y="3600707"/>
              <a:ext cx="5287341" cy="276999"/>
            </a:xfrm>
            <a:prstGeom prst="rect">
              <a:avLst/>
            </a:prstGeom>
            <a:noFill/>
          </p:spPr>
          <p:txBody>
            <a:bodyPr wrap="square" rtlCol="0">
              <a:spAutoFit/>
            </a:bodyPr>
            <a:lstStyle/>
            <a:p>
              <a:pPr algn="ctr"/>
              <a:r>
                <a:rPr lang="en-US" sz="1200" i="1" dirty="0"/>
                <a:t>Ferrite Block no longer required</a:t>
              </a:r>
              <a:endParaRPr lang="en-US" sz="1200" b="1" i="1" dirty="0"/>
            </a:p>
          </p:txBody>
        </p:sp>
        <p:cxnSp>
          <p:nvCxnSpPr>
            <p:cNvPr id="47" name="Straight Arrow Connector 46">
              <a:extLst>
                <a:ext uri="{FF2B5EF4-FFF2-40B4-BE49-F238E27FC236}">
                  <a16:creationId xmlns:a16="http://schemas.microsoft.com/office/drawing/2014/main" id="{4A8107EE-0134-3099-5C84-EB33F7AE7869}"/>
                </a:ext>
              </a:extLst>
            </p:cNvPr>
            <p:cNvCxnSpPr>
              <a:cxnSpLocks/>
            </p:cNvCxnSpPr>
            <p:nvPr/>
          </p:nvCxnSpPr>
          <p:spPr>
            <a:xfrm>
              <a:off x="7557609" y="3754595"/>
              <a:ext cx="1407282" cy="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C21942B8-E4E5-726E-9546-7A67D8CD5A8D}"/>
                </a:ext>
              </a:extLst>
            </p:cNvPr>
            <p:cNvCxnSpPr>
              <a:cxnSpLocks/>
            </p:cNvCxnSpPr>
            <p:nvPr/>
          </p:nvCxnSpPr>
          <p:spPr>
            <a:xfrm flipH="1">
              <a:off x="3535051" y="3754595"/>
              <a:ext cx="1458468" cy="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sp>
        <p:nvSpPr>
          <p:cNvPr id="5" name="Slide Number Placeholder 4">
            <a:extLst>
              <a:ext uri="{FF2B5EF4-FFF2-40B4-BE49-F238E27FC236}">
                <a16:creationId xmlns:a16="http://schemas.microsoft.com/office/drawing/2014/main" id="{2053A041-DD29-9992-B80E-175037DA86BF}"/>
              </a:ext>
            </a:extLst>
          </p:cNvPr>
          <p:cNvSpPr>
            <a:spLocks noGrp="1"/>
          </p:cNvSpPr>
          <p:nvPr>
            <p:ph type="sldNum" sz="quarter" idx="4"/>
          </p:nvPr>
        </p:nvSpPr>
        <p:spPr/>
        <p:txBody>
          <a:bodyPr/>
          <a:lstStyle/>
          <a:p>
            <a:fld id="{24C8C45C-947F-4981-8B3F-4F32E973C901}" type="slidenum">
              <a:rPr lang="en-US" sz="800" smtClean="0"/>
              <a:pPr/>
              <a:t>60</a:t>
            </a:fld>
            <a:endParaRPr lang="en-US"/>
          </a:p>
        </p:txBody>
      </p:sp>
      <p:sp>
        <p:nvSpPr>
          <p:cNvPr id="8" name="Footer Placeholder 7">
            <a:extLst>
              <a:ext uri="{FF2B5EF4-FFF2-40B4-BE49-F238E27FC236}">
                <a16:creationId xmlns:a16="http://schemas.microsoft.com/office/drawing/2014/main" id="{72C9E080-8C93-0CA1-CEE6-19AEEB5C003C}"/>
              </a:ext>
            </a:extLst>
          </p:cNvPr>
          <p:cNvSpPr>
            <a:spLocks noGrp="1"/>
          </p:cNvSpPr>
          <p:nvPr>
            <p:ph type="ftr" sz="quarter" idx="3"/>
          </p:nvPr>
        </p:nvSpPr>
        <p:spPr/>
        <p:txBody>
          <a:bodyPr/>
          <a:lstStyle/>
          <a:p>
            <a:r>
              <a:rPr lang="en-US"/>
              <a:t>Confidential</a:t>
            </a:r>
          </a:p>
        </p:txBody>
      </p:sp>
      <p:grpSp>
        <p:nvGrpSpPr>
          <p:cNvPr id="9" name="Group 8">
            <a:extLst>
              <a:ext uri="{FF2B5EF4-FFF2-40B4-BE49-F238E27FC236}">
                <a16:creationId xmlns:a16="http://schemas.microsoft.com/office/drawing/2014/main" id="{005466D9-DA4F-4358-6324-39AEFC1209C7}"/>
              </a:ext>
            </a:extLst>
          </p:cNvPr>
          <p:cNvGrpSpPr/>
          <p:nvPr/>
        </p:nvGrpSpPr>
        <p:grpSpPr>
          <a:xfrm>
            <a:off x="3516197" y="3808524"/>
            <a:ext cx="5429840" cy="276999"/>
            <a:chOff x="3535051" y="3600707"/>
            <a:chExt cx="5429840" cy="276999"/>
          </a:xfrm>
        </p:grpSpPr>
        <p:sp>
          <p:nvSpPr>
            <p:cNvPr id="11" name="TextBox 10">
              <a:extLst>
                <a:ext uri="{FF2B5EF4-FFF2-40B4-BE49-F238E27FC236}">
                  <a16:creationId xmlns:a16="http://schemas.microsoft.com/office/drawing/2014/main" id="{C8FC6C52-0D7A-2FEF-BBFE-10AFBF478771}"/>
                </a:ext>
              </a:extLst>
            </p:cNvPr>
            <p:cNvSpPr txBox="1"/>
            <p:nvPr/>
          </p:nvSpPr>
          <p:spPr>
            <a:xfrm>
              <a:off x="3606301" y="3600707"/>
              <a:ext cx="5287341" cy="276999"/>
            </a:xfrm>
            <a:prstGeom prst="rect">
              <a:avLst/>
            </a:prstGeom>
            <a:noFill/>
          </p:spPr>
          <p:txBody>
            <a:bodyPr wrap="square" rtlCol="0">
              <a:spAutoFit/>
            </a:bodyPr>
            <a:lstStyle/>
            <a:p>
              <a:pPr algn="ctr"/>
              <a:r>
                <a:rPr lang="en-US" sz="1200" i="1" dirty="0"/>
                <a:t>Shielded cable still required between Switch and Sync Unit</a:t>
              </a:r>
              <a:endParaRPr lang="en-US" sz="1200" b="1" i="1" dirty="0"/>
            </a:p>
          </p:txBody>
        </p:sp>
        <p:cxnSp>
          <p:nvCxnSpPr>
            <p:cNvPr id="12" name="Straight Arrow Connector 11">
              <a:extLst>
                <a:ext uri="{FF2B5EF4-FFF2-40B4-BE49-F238E27FC236}">
                  <a16:creationId xmlns:a16="http://schemas.microsoft.com/office/drawing/2014/main" id="{32C3AACD-134D-0EA1-6048-48B541210A85}"/>
                </a:ext>
              </a:extLst>
            </p:cNvPr>
            <p:cNvCxnSpPr>
              <a:cxnSpLocks/>
            </p:cNvCxnSpPr>
            <p:nvPr/>
          </p:nvCxnSpPr>
          <p:spPr>
            <a:xfrm>
              <a:off x="8474697" y="3754595"/>
              <a:ext cx="490194" cy="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4D24D15-25AE-62BD-AEF0-99FC3DD019B9}"/>
                </a:ext>
              </a:extLst>
            </p:cNvPr>
            <p:cNvCxnSpPr>
              <a:cxnSpLocks/>
            </p:cNvCxnSpPr>
            <p:nvPr/>
          </p:nvCxnSpPr>
          <p:spPr>
            <a:xfrm flipH="1">
              <a:off x="3535051" y="3754595"/>
              <a:ext cx="490194" cy="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CDA88177-02A2-2FBD-244E-29253C6C7730}"/>
              </a:ext>
            </a:extLst>
          </p:cNvPr>
          <p:cNvSpPr txBox="1"/>
          <p:nvPr/>
        </p:nvSpPr>
        <p:spPr>
          <a:xfrm>
            <a:off x="442913" y="5477202"/>
            <a:ext cx="1914673" cy="830997"/>
          </a:xfrm>
          <a:prstGeom prst="rect">
            <a:avLst/>
          </a:prstGeom>
          <a:noFill/>
        </p:spPr>
        <p:txBody>
          <a:bodyPr wrap="square">
            <a:spAutoFit/>
          </a:bodyPr>
          <a:lstStyle/>
          <a:p>
            <a:pPr algn="ctr"/>
            <a:r>
              <a:rPr lang="en-US" sz="1200"/>
              <a:t>SMART HOPPING® 1.0 Access Points are hard coded for 100 Mbps / Full Duplex operation</a:t>
            </a:r>
          </a:p>
        </p:txBody>
      </p:sp>
      <p:sp>
        <p:nvSpPr>
          <p:cNvPr id="16" name="TextBox 15">
            <a:extLst>
              <a:ext uri="{FF2B5EF4-FFF2-40B4-BE49-F238E27FC236}">
                <a16:creationId xmlns:a16="http://schemas.microsoft.com/office/drawing/2014/main" id="{0FD188AB-6092-682E-6FDF-75CE7B5A29B6}"/>
              </a:ext>
            </a:extLst>
          </p:cNvPr>
          <p:cNvSpPr txBox="1"/>
          <p:nvPr/>
        </p:nvSpPr>
        <p:spPr>
          <a:xfrm>
            <a:off x="9545401" y="5293040"/>
            <a:ext cx="2203685" cy="1123712"/>
          </a:xfrm>
          <a:prstGeom prst="roundRect">
            <a:avLst>
              <a:gd name="adj" fmla="val 13585"/>
            </a:avLst>
          </a:prstGeom>
          <a:solidFill>
            <a:schemeClr val="accent2"/>
          </a:solidFill>
        </p:spPr>
        <p:txBody>
          <a:bodyPr wrap="square">
            <a:spAutoFit/>
          </a:bodyPr>
          <a:lstStyle/>
          <a:p>
            <a:pPr algn="ctr"/>
            <a:r>
              <a:rPr lang="en-US" sz="1200">
                <a:solidFill>
                  <a:schemeClr val="bg1"/>
                </a:solidFill>
              </a:rPr>
              <a:t>SMART HOPPING® 2.0 Access Points are hard coded for Auto-negotiation and must operate at 100 Mbps / Full Duplex </a:t>
            </a:r>
          </a:p>
        </p:txBody>
      </p:sp>
      <p:sp>
        <p:nvSpPr>
          <p:cNvPr id="17" name="TextBox 16">
            <a:extLst>
              <a:ext uri="{FF2B5EF4-FFF2-40B4-BE49-F238E27FC236}">
                <a16:creationId xmlns:a16="http://schemas.microsoft.com/office/drawing/2014/main" id="{FB2FE64C-DE12-177D-D4D7-0F3744EC9E38}"/>
              </a:ext>
            </a:extLst>
          </p:cNvPr>
          <p:cNvSpPr txBox="1"/>
          <p:nvPr/>
        </p:nvSpPr>
        <p:spPr>
          <a:xfrm>
            <a:off x="988182" y="1516858"/>
            <a:ext cx="4258800" cy="646331"/>
          </a:xfrm>
          <a:prstGeom prst="rect">
            <a:avLst/>
          </a:prstGeom>
          <a:noFill/>
        </p:spPr>
        <p:txBody>
          <a:bodyPr wrap="square" rtlCol="0">
            <a:spAutoFit/>
          </a:bodyPr>
          <a:lstStyle/>
          <a:p>
            <a:pPr algn="ctr"/>
            <a:r>
              <a:rPr lang="en-US" sz="1200"/>
              <a:t>Installation of SMART HOPPING® 1.0 Access Points </a:t>
            </a:r>
            <a:br>
              <a:rPr lang="en-US" sz="1200"/>
            </a:br>
            <a:r>
              <a:rPr lang="en-US" sz="1200"/>
              <a:t>requires that the network switchport is hard coded </a:t>
            </a:r>
            <a:br>
              <a:rPr lang="en-US" sz="1200"/>
            </a:br>
            <a:r>
              <a:rPr lang="en-US" sz="1200"/>
              <a:t>for 100 Mbps / Full Duplex</a:t>
            </a:r>
          </a:p>
        </p:txBody>
      </p:sp>
      <p:sp>
        <p:nvSpPr>
          <p:cNvPr id="20" name="TextBox 19">
            <a:extLst>
              <a:ext uri="{FF2B5EF4-FFF2-40B4-BE49-F238E27FC236}">
                <a16:creationId xmlns:a16="http://schemas.microsoft.com/office/drawing/2014/main" id="{7879D6DC-6152-ADF5-58E0-13E0044E92D7}"/>
              </a:ext>
            </a:extLst>
          </p:cNvPr>
          <p:cNvSpPr txBox="1"/>
          <p:nvPr/>
        </p:nvSpPr>
        <p:spPr>
          <a:xfrm>
            <a:off x="6677986" y="1470266"/>
            <a:ext cx="4258669" cy="715089"/>
          </a:xfrm>
          <a:prstGeom prst="roundRect">
            <a:avLst/>
          </a:prstGeom>
          <a:solidFill>
            <a:schemeClr val="accent2"/>
          </a:solidFill>
        </p:spPr>
        <p:txBody>
          <a:bodyPr wrap="square" rtlCol="0">
            <a:spAutoFit/>
          </a:bodyPr>
          <a:lstStyle/>
          <a:p>
            <a:pPr algn="ctr"/>
            <a:r>
              <a:rPr lang="en-US" sz="1200">
                <a:solidFill>
                  <a:schemeClr val="bg1"/>
                </a:solidFill>
              </a:rPr>
              <a:t>Installation of SMART HOPPING® 2.0 Access Points </a:t>
            </a:r>
            <a:br>
              <a:rPr lang="en-US" sz="1200">
                <a:solidFill>
                  <a:schemeClr val="bg1"/>
                </a:solidFill>
              </a:rPr>
            </a:br>
            <a:r>
              <a:rPr lang="en-US" sz="1200">
                <a:solidFill>
                  <a:schemeClr val="bg1"/>
                </a:solidFill>
              </a:rPr>
              <a:t>requires that the network switchport is hard coded </a:t>
            </a:r>
            <a:br>
              <a:rPr lang="en-US" sz="1200">
                <a:solidFill>
                  <a:schemeClr val="bg1"/>
                </a:solidFill>
              </a:rPr>
            </a:br>
            <a:r>
              <a:rPr lang="en-US" sz="1200">
                <a:solidFill>
                  <a:schemeClr val="bg1"/>
                </a:solidFill>
              </a:rPr>
              <a:t>for Auto-negotiation for both speed and duplex</a:t>
            </a:r>
          </a:p>
        </p:txBody>
      </p:sp>
      <p:sp>
        <p:nvSpPr>
          <p:cNvPr id="22" name="TextBox 21">
            <a:extLst>
              <a:ext uri="{FF2B5EF4-FFF2-40B4-BE49-F238E27FC236}">
                <a16:creationId xmlns:a16="http://schemas.microsoft.com/office/drawing/2014/main" id="{239011B5-4E1B-F087-F792-1DCABE1D0E5A}"/>
              </a:ext>
            </a:extLst>
          </p:cNvPr>
          <p:cNvSpPr txBox="1"/>
          <p:nvPr/>
        </p:nvSpPr>
        <p:spPr>
          <a:xfrm>
            <a:off x="988182" y="2700512"/>
            <a:ext cx="4258800" cy="276999"/>
          </a:xfrm>
          <a:prstGeom prst="rect">
            <a:avLst/>
          </a:prstGeom>
          <a:noFill/>
        </p:spPr>
        <p:txBody>
          <a:bodyPr wrap="square" rtlCol="0">
            <a:spAutoFit/>
          </a:bodyPr>
          <a:lstStyle/>
          <a:p>
            <a:pPr algn="ctr"/>
            <a:r>
              <a:rPr lang="en-US" sz="1200"/>
              <a:t>Switchport configured for </a:t>
            </a:r>
            <a:r>
              <a:rPr lang="en-US" sz="1200" b="1"/>
              <a:t>100 Mbps/Full Duplex</a:t>
            </a:r>
          </a:p>
        </p:txBody>
      </p:sp>
      <p:sp>
        <p:nvSpPr>
          <p:cNvPr id="24" name="TextBox 23">
            <a:extLst>
              <a:ext uri="{FF2B5EF4-FFF2-40B4-BE49-F238E27FC236}">
                <a16:creationId xmlns:a16="http://schemas.microsoft.com/office/drawing/2014/main" id="{5F63AE15-CD05-0B7D-F7C3-0C1DA617B04F}"/>
              </a:ext>
            </a:extLst>
          </p:cNvPr>
          <p:cNvSpPr txBox="1"/>
          <p:nvPr/>
        </p:nvSpPr>
        <p:spPr>
          <a:xfrm>
            <a:off x="6677987" y="2582541"/>
            <a:ext cx="4258669" cy="510778"/>
          </a:xfrm>
          <a:prstGeom prst="roundRect">
            <a:avLst/>
          </a:prstGeom>
          <a:solidFill>
            <a:schemeClr val="accent2"/>
          </a:solidFill>
        </p:spPr>
        <p:txBody>
          <a:bodyPr wrap="square" rtlCol="0">
            <a:spAutoFit/>
          </a:bodyPr>
          <a:lstStyle/>
          <a:p>
            <a:pPr algn="ctr"/>
            <a:r>
              <a:rPr lang="en-US" sz="1200">
                <a:solidFill>
                  <a:schemeClr val="bg1"/>
                </a:solidFill>
              </a:rPr>
              <a:t>Switchport configured for </a:t>
            </a:r>
            <a:r>
              <a:rPr lang="en-US" sz="1200" b="1">
                <a:solidFill>
                  <a:schemeClr val="bg1"/>
                </a:solidFill>
              </a:rPr>
              <a:t>Auto-negotiation </a:t>
            </a:r>
            <a:br>
              <a:rPr lang="en-US" sz="1200" b="1">
                <a:solidFill>
                  <a:schemeClr val="bg1"/>
                </a:solidFill>
              </a:rPr>
            </a:br>
            <a:r>
              <a:rPr lang="en-US" sz="1200">
                <a:solidFill>
                  <a:schemeClr val="bg1"/>
                </a:solidFill>
              </a:rPr>
              <a:t>for both speed and duplex</a:t>
            </a:r>
          </a:p>
        </p:txBody>
      </p:sp>
      <p:sp>
        <p:nvSpPr>
          <p:cNvPr id="25" name="Oval 24">
            <a:extLst>
              <a:ext uri="{FF2B5EF4-FFF2-40B4-BE49-F238E27FC236}">
                <a16:creationId xmlns:a16="http://schemas.microsoft.com/office/drawing/2014/main" id="{47FCFB18-97A7-56F3-6C1C-3A56DD5438C2}"/>
              </a:ext>
            </a:extLst>
          </p:cNvPr>
          <p:cNvSpPr/>
          <p:nvPr/>
        </p:nvSpPr>
        <p:spPr>
          <a:xfrm>
            <a:off x="3475419" y="3360476"/>
            <a:ext cx="252000" cy="252000"/>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008D1C6-9906-A363-B27E-0FF6AD831F05}"/>
              </a:ext>
            </a:extLst>
          </p:cNvPr>
          <p:cNvSpPr/>
          <p:nvPr/>
        </p:nvSpPr>
        <p:spPr>
          <a:xfrm>
            <a:off x="9170892" y="3341952"/>
            <a:ext cx="252000" cy="252000"/>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Checkmark with solid fill">
            <a:extLst>
              <a:ext uri="{FF2B5EF4-FFF2-40B4-BE49-F238E27FC236}">
                <a16:creationId xmlns:a16="http://schemas.microsoft.com/office/drawing/2014/main" id="{EADC227A-C307-499A-1EAC-48874FFF65E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55967" y="2241024"/>
            <a:ext cx="540000" cy="540000"/>
          </a:xfrm>
          <a:prstGeom prst="rect">
            <a:avLst/>
          </a:prstGeom>
        </p:spPr>
      </p:pic>
      <p:sp>
        <p:nvSpPr>
          <p:cNvPr id="29" name="Multiplication Sign 28">
            <a:extLst>
              <a:ext uri="{FF2B5EF4-FFF2-40B4-BE49-F238E27FC236}">
                <a16:creationId xmlns:a16="http://schemas.microsoft.com/office/drawing/2014/main" id="{4DBD8C7E-4E9C-E8F9-F7E6-DC665AE13ECF}"/>
              </a:ext>
            </a:extLst>
          </p:cNvPr>
          <p:cNvSpPr/>
          <p:nvPr/>
        </p:nvSpPr>
        <p:spPr>
          <a:xfrm>
            <a:off x="11181257" y="2236955"/>
            <a:ext cx="677271" cy="663190"/>
          </a:xfrm>
          <a:prstGeom prst="mathMultiply">
            <a:avLst>
              <a:gd name="adj1" fmla="val 15051"/>
            </a:avLst>
          </a:prstGeom>
          <a:solidFill>
            <a:schemeClr val="accent2"/>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noProof="0" err="1"/>
          </a:p>
        </p:txBody>
      </p:sp>
      <p:cxnSp>
        <p:nvCxnSpPr>
          <p:cNvPr id="30" name="Connector: Curved 29">
            <a:extLst>
              <a:ext uri="{FF2B5EF4-FFF2-40B4-BE49-F238E27FC236}">
                <a16:creationId xmlns:a16="http://schemas.microsoft.com/office/drawing/2014/main" id="{5BCBAC31-9E87-A278-72C5-D4F72F83F945}"/>
              </a:ext>
            </a:extLst>
          </p:cNvPr>
          <p:cNvCxnSpPr>
            <a:cxnSpLocks/>
          </p:cNvCxnSpPr>
          <p:nvPr/>
        </p:nvCxnSpPr>
        <p:spPr>
          <a:xfrm rot="10800000" flipH="1">
            <a:off x="442912" y="2839013"/>
            <a:ext cx="545269" cy="3053689"/>
          </a:xfrm>
          <a:prstGeom prst="curvedConnector3">
            <a:avLst>
              <a:gd name="adj1" fmla="val -41924"/>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Connector: Curved 34">
            <a:extLst>
              <a:ext uri="{FF2B5EF4-FFF2-40B4-BE49-F238E27FC236}">
                <a16:creationId xmlns:a16="http://schemas.microsoft.com/office/drawing/2014/main" id="{98CFBF9B-AD7F-96E7-355F-314D925A9797}"/>
              </a:ext>
            </a:extLst>
          </p:cNvPr>
          <p:cNvCxnSpPr>
            <a:cxnSpLocks/>
            <a:stCxn id="24" idx="3"/>
            <a:endCxn id="16" idx="3"/>
          </p:cNvCxnSpPr>
          <p:nvPr/>
        </p:nvCxnSpPr>
        <p:spPr>
          <a:xfrm>
            <a:off x="10936656" y="2837930"/>
            <a:ext cx="812430" cy="3016966"/>
          </a:xfrm>
          <a:prstGeom prst="curvedConnector3">
            <a:avLst>
              <a:gd name="adj1" fmla="val 128138"/>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8234855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1D5F5-43B2-9024-139A-215C99652404}"/>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DB48D86-EB84-30DB-EE79-231C4EFB25B8}"/>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7" name="think-cell data - do not delete" hidden="1">
                        <a:extLst>
                          <a:ext uri="{FF2B5EF4-FFF2-40B4-BE49-F238E27FC236}">
                            <a16:creationId xmlns:a16="http://schemas.microsoft.com/office/drawing/2014/main" id="{9DB48D86-EB84-30DB-EE79-231C4EFB25B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Picture Placeholder 3" descr="A green and white background&#10;&#10;AI-generated content may be incorrect.">
            <a:extLst>
              <a:ext uri="{FF2B5EF4-FFF2-40B4-BE49-F238E27FC236}">
                <a16:creationId xmlns:a16="http://schemas.microsoft.com/office/drawing/2014/main" id="{581BB38D-A26D-69A9-4289-AF34AD1F087A}"/>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l="2" r="553" b="551"/>
          <a:stretch/>
        </p:blipFill>
        <p:spPr>
          <a:xfrm>
            <a:off x="120967" y="117853"/>
            <a:ext cx="11950959" cy="6623220"/>
          </a:xfrm>
        </p:spPr>
      </p:pic>
      <p:sp>
        <p:nvSpPr>
          <p:cNvPr id="3" name="Title 2">
            <a:extLst>
              <a:ext uri="{FF2B5EF4-FFF2-40B4-BE49-F238E27FC236}">
                <a16:creationId xmlns:a16="http://schemas.microsoft.com/office/drawing/2014/main" id="{43820B36-96EA-0473-1ED3-CC37567B72DF}"/>
              </a:ext>
            </a:extLst>
          </p:cNvPr>
          <p:cNvSpPr>
            <a:spLocks noGrp="1"/>
          </p:cNvSpPr>
          <p:nvPr>
            <p:ph type="title"/>
          </p:nvPr>
        </p:nvSpPr>
        <p:spPr/>
        <p:txBody>
          <a:bodyPr vert="horz"/>
          <a:lstStyle/>
          <a:p>
            <a:r>
              <a:rPr lang="en-US"/>
              <a:t>Exercise/Exam</a:t>
            </a:r>
          </a:p>
        </p:txBody>
      </p:sp>
      <p:sp>
        <p:nvSpPr>
          <p:cNvPr id="6" name="Content Placeholder 5">
            <a:extLst>
              <a:ext uri="{FF2B5EF4-FFF2-40B4-BE49-F238E27FC236}">
                <a16:creationId xmlns:a16="http://schemas.microsoft.com/office/drawing/2014/main" id="{47D67F77-A32B-0DE5-0D1D-3CFA44437496}"/>
              </a:ext>
            </a:extLst>
          </p:cNvPr>
          <p:cNvSpPr>
            <a:spLocks noGrp="1"/>
          </p:cNvSpPr>
          <p:nvPr>
            <p:ph sz="quarter" idx="25"/>
          </p:nvPr>
        </p:nvSpPr>
        <p:spPr/>
        <p:txBody>
          <a:bodyPr/>
          <a:lstStyle/>
          <a:p>
            <a:pPr marL="179388" indent="-179388">
              <a:buFont typeface="Avenir Next LT Pro" panose="020B0504020202020204" pitchFamily="34" charset="0"/>
              <a:buChar char="›"/>
              <a:tabLst>
                <a:tab pos="179388" algn="l"/>
              </a:tabLst>
            </a:pPr>
            <a:r>
              <a:rPr lang="en-US"/>
              <a:t>Question 7-8</a:t>
            </a:r>
          </a:p>
          <a:p>
            <a:pPr marL="179388" indent="-179388">
              <a:buFont typeface="Avenir Next LT Pro" panose="020B0504020202020204" pitchFamily="34" charset="0"/>
              <a:buChar char="›"/>
              <a:tabLst>
                <a:tab pos="179388" algn="l"/>
              </a:tabLst>
            </a:pPr>
            <a:r>
              <a:rPr lang="en-US"/>
              <a:t>Answer 7-8</a:t>
            </a:r>
          </a:p>
        </p:txBody>
      </p:sp>
      <p:sp>
        <p:nvSpPr>
          <p:cNvPr id="2" name="Slide Number Placeholder 1">
            <a:extLst>
              <a:ext uri="{FF2B5EF4-FFF2-40B4-BE49-F238E27FC236}">
                <a16:creationId xmlns:a16="http://schemas.microsoft.com/office/drawing/2014/main" id="{94CDE561-C3A9-B6C6-30AF-30542C74BBCB}"/>
              </a:ext>
            </a:extLst>
          </p:cNvPr>
          <p:cNvSpPr>
            <a:spLocks noGrp="1"/>
          </p:cNvSpPr>
          <p:nvPr>
            <p:ph type="sldNum" sz="quarter" idx="4"/>
          </p:nvPr>
        </p:nvSpPr>
        <p:spPr/>
        <p:txBody>
          <a:bodyPr/>
          <a:lstStyle/>
          <a:p>
            <a:fld id="{24C8C45C-947F-4981-8B3F-4F32E973C901}" type="slidenum">
              <a:rPr lang="en-US" sz="800" smtClean="0"/>
              <a:pPr/>
              <a:t>61</a:t>
            </a:fld>
            <a:endParaRPr lang="en-US"/>
          </a:p>
        </p:txBody>
      </p:sp>
      <p:sp>
        <p:nvSpPr>
          <p:cNvPr id="5" name="Footer Placeholder 4">
            <a:extLst>
              <a:ext uri="{FF2B5EF4-FFF2-40B4-BE49-F238E27FC236}">
                <a16:creationId xmlns:a16="http://schemas.microsoft.com/office/drawing/2014/main" id="{AFD1259F-E9BD-D641-F617-57B95C77F2A4}"/>
              </a:ext>
            </a:extLst>
          </p:cNvPr>
          <p:cNvSpPr>
            <a:spLocks noGrp="1"/>
          </p:cNvSpPr>
          <p:nvPr>
            <p:ph type="ftr" sz="quarter" idx="3"/>
          </p:nvPr>
        </p:nvSpPr>
        <p:spPr/>
        <p:txBody>
          <a:bodyPr/>
          <a:lstStyle/>
          <a:p>
            <a:r>
              <a:rPr lang="en-US"/>
              <a:t>Confidential</a:t>
            </a:r>
          </a:p>
        </p:txBody>
      </p:sp>
    </p:spTree>
    <p:custDataLst>
      <p:tags r:id="rId1"/>
    </p:custDataLst>
    <p:extLst>
      <p:ext uri="{BB962C8B-B14F-4D97-AF65-F5344CB8AC3E}">
        <p14:creationId xmlns:p14="http://schemas.microsoft.com/office/powerpoint/2010/main" val="13360219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DB5676E-E207-2CCA-9929-888383884849}"/>
              </a:ext>
            </a:extLst>
          </p:cNvPr>
          <p:cNvGraphicFramePr>
            <a:graphicFrameLocks noChangeAspect="1"/>
          </p:cNvGraphicFramePr>
          <p:nvPr>
            <p:custDataLst>
              <p:tags r:id="rId2"/>
            </p:custDataLst>
            <p:extLst>
              <p:ext uri="{D42A27DB-BD31-4B8C-83A1-F6EECF244321}">
                <p14:modId xmlns:p14="http://schemas.microsoft.com/office/powerpoint/2010/main" val="1511961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5" name="think-cell data - do not delete" hidden="1">
                        <a:extLst>
                          <a:ext uri="{FF2B5EF4-FFF2-40B4-BE49-F238E27FC236}">
                            <a16:creationId xmlns:a16="http://schemas.microsoft.com/office/drawing/2014/main" id="{3DB5676E-E207-2CCA-9929-88838388484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C87511-F5C4-C163-5CB4-EF91EBC71DA6}"/>
              </a:ext>
            </a:extLst>
          </p:cNvPr>
          <p:cNvSpPr>
            <a:spLocks noGrp="1"/>
          </p:cNvSpPr>
          <p:nvPr>
            <p:ph type="title"/>
          </p:nvPr>
        </p:nvSpPr>
        <p:spPr/>
        <p:txBody>
          <a:bodyPr vert="horz"/>
          <a:lstStyle/>
          <a:p>
            <a:r>
              <a:rPr lang="en-US"/>
              <a:t>Question 7</a:t>
            </a:r>
          </a:p>
        </p:txBody>
      </p:sp>
      <p:sp>
        <p:nvSpPr>
          <p:cNvPr id="3" name="Text Placeholder 2">
            <a:extLst>
              <a:ext uri="{FF2B5EF4-FFF2-40B4-BE49-F238E27FC236}">
                <a16:creationId xmlns:a16="http://schemas.microsoft.com/office/drawing/2014/main" id="{7DE7D0EB-D849-A5A3-99AC-858379C8A61D}"/>
              </a:ext>
            </a:extLst>
          </p:cNvPr>
          <p:cNvSpPr>
            <a:spLocks noGrp="1"/>
          </p:cNvSpPr>
          <p:nvPr>
            <p:ph sz="quarter" idx="24"/>
          </p:nvPr>
        </p:nvSpPr>
        <p:spPr/>
        <p:txBody>
          <a:bodyPr/>
          <a:lstStyle/>
          <a:p>
            <a:r>
              <a:rPr lang="en-US"/>
              <a:t>True or False:</a:t>
            </a:r>
          </a:p>
          <a:p>
            <a:endParaRPr lang="en-US"/>
          </a:p>
          <a:p>
            <a:r>
              <a:rPr lang="en-US"/>
              <a:t>The SMART HOPPING® 2.0 Access Point 2.4 GHz requires use of a ferrite block just like the SMART HOPPING® 1.0 Access Points</a:t>
            </a:r>
          </a:p>
        </p:txBody>
      </p:sp>
      <p:sp>
        <p:nvSpPr>
          <p:cNvPr id="4" name="Slide Number Placeholder 3">
            <a:extLst>
              <a:ext uri="{FF2B5EF4-FFF2-40B4-BE49-F238E27FC236}">
                <a16:creationId xmlns:a16="http://schemas.microsoft.com/office/drawing/2014/main" id="{7D060F4B-8DB8-231D-208E-394B5BAC363F}"/>
              </a:ext>
            </a:extLst>
          </p:cNvPr>
          <p:cNvSpPr>
            <a:spLocks noGrp="1"/>
          </p:cNvSpPr>
          <p:nvPr>
            <p:ph type="sldNum" sz="quarter" idx="4"/>
          </p:nvPr>
        </p:nvSpPr>
        <p:spPr/>
        <p:txBody>
          <a:bodyPr/>
          <a:lstStyle/>
          <a:p>
            <a:fld id="{24C8C45C-947F-4981-8B3F-4F32E973C901}" type="slidenum">
              <a:rPr lang="en-US" sz="800" smtClean="0"/>
              <a:pPr/>
              <a:t>62</a:t>
            </a:fld>
            <a:endParaRPr lang="en-US"/>
          </a:p>
        </p:txBody>
      </p:sp>
      <p:sp>
        <p:nvSpPr>
          <p:cNvPr id="6" name="Footer Placeholder 5">
            <a:extLst>
              <a:ext uri="{FF2B5EF4-FFF2-40B4-BE49-F238E27FC236}">
                <a16:creationId xmlns:a16="http://schemas.microsoft.com/office/drawing/2014/main" id="{53C7E005-BA33-592D-108A-E95F3CDD8922}"/>
              </a:ext>
            </a:extLst>
          </p:cNvPr>
          <p:cNvSpPr>
            <a:spLocks noGrp="1"/>
          </p:cNvSpPr>
          <p:nvPr>
            <p:ph type="ftr" sz="quarter" idx="3"/>
          </p:nvPr>
        </p:nvSpPr>
        <p:spPr/>
        <p:txBody>
          <a:bodyPr/>
          <a:lstStyle/>
          <a:p>
            <a:r>
              <a:rPr lang="en-US"/>
              <a:t>Confidential</a:t>
            </a:r>
          </a:p>
        </p:txBody>
      </p:sp>
    </p:spTree>
    <p:custDataLst>
      <p:tags r:id="rId1"/>
    </p:custDataLst>
    <p:extLst>
      <p:ext uri="{BB962C8B-B14F-4D97-AF65-F5344CB8AC3E}">
        <p14:creationId xmlns:p14="http://schemas.microsoft.com/office/powerpoint/2010/main" val="33197266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87511-F5C4-C163-5CB4-EF91EBC71DA6}"/>
              </a:ext>
            </a:extLst>
          </p:cNvPr>
          <p:cNvSpPr>
            <a:spLocks noGrp="1"/>
          </p:cNvSpPr>
          <p:nvPr>
            <p:ph type="title"/>
          </p:nvPr>
        </p:nvSpPr>
        <p:spPr/>
        <p:txBody>
          <a:bodyPr/>
          <a:lstStyle/>
          <a:p>
            <a:r>
              <a:rPr lang="en-US"/>
              <a:t>Answer 7</a:t>
            </a:r>
          </a:p>
        </p:txBody>
      </p:sp>
      <p:sp>
        <p:nvSpPr>
          <p:cNvPr id="3" name="Text Placeholder 2">
            <a:extLst>
              <a:ext uri="{FF2B5EF4-FFF2-40B4-BE49-F238E27FC236}">
                <a16:creationId xmlns:a16="http://schemas.microsoft.com/office/drawing/2014/main" id="{7DE7D0EB-D849-A5A3-99AC-858379C8A61D}"/>
              </a:ext>
            </a:extLst>
          </p:cNvPr>
          <p:cNvSpPr>
            <a:spLocks noGrp="1"/>
          </p:cNvSpPr>
          <p:nvPr>
            <p:ph sz="quarter" idx="24"/>
          </p:nvPr>
        </p:nvSpPr>
        <p:spPr/>
        <p:txBody>
          <a:bodyPr/>
          <a:lstStyle/>
          <a:p>
            <a:r>
              <a:rPr lang="en-US"/>
              <a:t>True or </a:t>
            </a:r>
            <a:r>
              <a:rPr lang="en-US" b="1"/>
              <a:t>False</a:t>
            </a:r>
            <a:r>
              <a:rPr lang="en-US"/>
              <a:t>:</a:t>
            </a:r>
          </a:p>
          <a:p>
            <a:endParaRPr lang="en-US"/>
          </a:p>
          <a:p>
            <a:r>
              <a:rPr lang="en-US"/>
              <a:t>The SMART HOPPING® 2.0 Access Point 2.4 GHz requires use of a ferrite block just like the SMART HOPPING® 1.0 Access Points</a:t>
            </a:r>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Answer 7:</a:t>
            </a:r>
          </a:p>
          <a:p>
            <a:r>
              <a:rPr lang="en-US"/>
              <a:t>False</a:t>
            </a:r>
          </a:p>
        </p:txBody>
      </p:sp>
      <p:sp>
        <p:nvSpPr>
          <p:cNvPr id="4" name="Slide Number Placeholder 3">
            <a:extLst>
              <a:ext uri="{FF2B5EF4-FFF2-40B4-BE49-F238E27FC236}">
                <a16:creationId xmlns:a16="http://schemas.microsoft.com/office/drawing/2014/main" id="{8522AD48-8237-790B-9C25-EC5896134517}"/>
              </a:ext>
            </a:extLst>
          </p:cNvPr>
          <p:cNvSpPr>
            <a:spLocks noGrp="1"/>
          </p:cNvSpPr>
          <p:nvPr>
            <p:ph type="sldNum" sz="quarter" idx="4"/>
          </p:nvPr>
        </p:nvSpPr>
        <p:spPr/>
        <p:txBody>
          <a:bodyPr/>
          <a:lstStyle/>
          <a:p>
            <a:fld id="{24C8C45C-947F-4981-8B3F-4F32E973C901}" type="slidenum">
              <a:rPr lang="en-US" sz="800" smtClean="0"/>
              <a:pPr/>
              <a:t>63</a:t>
            </a:fld>
            <a:endParaRPr lang="en-US"/>
          </a:p>
        </p:txBody>
      </p:sp>
      <p:sp>
        <p:nvSpPr>
          <p:cNvPr id="5" name="Footer Placeholder 4">
            <a:extLst>
              <a:ext uri="{FF2B5EF4-FFF2-40B4-BE49-F238E27FC236}">
                <a16:creationId xmlns:a16="http://schemas.microsoft.com/office/drawing/2014/main" id="{10FB5788-E0A5-89F7-1CEA-AC86A34C1C63}"/>
              </a:ext>
            </a:extLst>
          </p:cNvPr>
          <p:cNvSpPr>
            <a:spLocks noGrp="1"/>
          </p:cNvSpPr>
          <p:nvPr>
            <p:ph type="ftr" sz="quarter" idx="3"/>
          </p:nvPr>
        </p:nvSpPr>
        <p:spPr/>
        <p:txBody>
          <a:bodyPr/>
          <a:lstStyle/>
          <a:p>
            <a:r>
              <a:rPr lang="en-US"/>
              <a:t>Confidential</a:t>
            </a:r>
          </a:p>
        </p:txBody>
      </p:sp>
    </p:spTree>
    <p:custDataLst>
      <p:tags r:id="rId1"/>
    </p:custDataLst>
    <p:extLst>
      <p:ext uri="{BB962C8B-B14F-4D97-AF65-F5344CB8AC3E}">
        <p14:creationId xmlns:p14="http://schemas.microsoft.com/office/powerpoint/2010/main" val="27068806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87511-F5C4-C163-5CB4-EF91EBC71DA6}"/>
              </a:ext>
            </a:extLst>
          </p:cNvPr>
          <p:cNvSpPr>
            <a:spLocks noGrp="1"/>
          </p:cNvSpPr>
          <p:nvPr>
            <p:ph type="title"/>
          </p:nvPr>
        </p:nvSpPr>
        <p:spPr/>
        <p:txBody>
          <a:bodyPr/>
          <a:lstStyle/>
          <a:p>
            <a:r>
              <a:rPr lang="en-US"/>
              <a:t>Question 8</a:t>
            </a:r>
          </a:p>
        </p:txBody>
      </p:sp>
      <p:sp>
        <p:nvSpPr>
          <p:cNvPr id="3" name="Text Placeholder 2">
            <a:extLst>
              <a:ext uri="{FF2B5EF4-FFF2-40B4-BE49-F238E27FC236}">
                <a16:creationId xmlns:a16="http://schemas.microsoft.com/office/drawing/2014/main" id="{7DE7D0EB-D849-A5A3-99AC-858379C8A61D}"/>
              </a:ext>
            </a:extLst>
          </p:cNvPr>
          <p:cNvSpPr>
            <a:spLocks noGrp="1"/>
          </p:cNvSpPr>
          <p:nvPr>
            <p:ph sz="quarter" idx="24"/>
          </p:nvPr>
        </p:nvSpPr>
        <p:spPr/>
        <p:txBody>
          <a:bodyPr/>
          <a:lstStyle/>
          <a:p>
            <a:pPr>
              <a:spcAft>
                <a:spcPts val="600"/>
              </a:spcAft>
            </a:pPr>
            <a:r>
              <a:rPr lang="en-US"/>
              <a:t>When connecting a SMART HOPPING® 2.0 Access Point 2.4 GHz to the network, for proper operation, what speed and duplex setting must the switch port be configured for?</a:t>
            </a:r>
          </a:p>
          <a:p>
            <a:pPr>
              <a:spcAft>
                <a:spcPts val="600"/>
              </a:spcAft>
            </a:pPr>
            <a:r>
              <a:rPr lang="en-US"/>
              <a:t> </a:t>
            </a:r>
          </a:p>
          <a:p>
            <a:pPr marL="342900" indent="-342900">
              <a:spcAft>
                <a:spcPts val="1200"/>
              </a:spcAft>
              <a:buFont typeface="+mj-lt"/>
              <a:buAutoNum type="alphaLcParenR"/>
            </a:pPr>
            <a:r>
              <a:rPr lang="en-US"/>
              <a:t>10 Mbps / Half Duplex</a:t>
            </a:r>
          </a:p>
          <a:p>
            <a:pPr marL="342900" indent="-342900">
              <a:spcAft>
                <a:spcPts val="1200"/>
              </a:spcAft>
              <a:buFont typeface="+mj-lt"/>
              <a:buAutoNum type="alphaLcParenR"/>
            </a:pPr>
            <a:r>
              <a:rPr lang="en-US"/>
              <a:t>100 Mbps / Full Duplex</a:t>
            </a:r>
          </a:p>
          <a:p>
            <a:pPr marL="342900" indent="-342900">
              <a:spcAft>
                <a:spcPts val="1200"/>
              </a:spcAft>
              <a:buFont typeface="+mj-lt"/>
              <a:buAutoNum type="alphaLcParenR"/>
            </a:pPr>
            <a:r>
              <a:rPr lang="en-US"/>
              <a:t>Speed and Duplex need to be configured for “Auto-negotiate”</a:t>
            </a:r>
          </a:p>
          <a:p>
            <a:pPr>
              <a:spcAft>
                <a:spcPts val="600"/>
              </a:spcAft>
            </a:pPr>
            <a:r>
              <a:rPr lang="en-US"/>
              <a:t> </a:t>
            </a:r>
          </a:p>
          <a:p>
            <a:pPr marL="213122" lvl="1" indent="0">
              <a:spcAft>
                <a:spcPts val="600"/>
              </a:spcAft>
              <a:buNone/>
            </a:pPr>
            <a:endParaRPr lang="en-US"/>
          </a:p>
        </p:txBody>
      </p:sp>
      <p:sp>
        <p:nvSpPr>
          <p:cNvPr id="4" name="Slide Number Placeholder 3">
            <a:extLst>
              <a:ext uri="{FF2B5EF4-FFF2-40B4-BE49-F238E27FC236}">
                <a16:creationId xmlns:a16="http://schemas.microsoft.com/office/drawing/2014/main" id="{E269286B-DF0C-B0FC-78D2-70681CDB04B3}"/>
              </a:ext>
            </a:extLst>
          </p:cNvPr>
          <p:cNvSpPr>
            <a:spLocks noGrp="1"/>
          </p:cNvSpPr>
          <p:nvPr>
            <p:ph type="sldNum" sz="quarter" idx="4"/>
          </p:nvPr>
        </p:nvSpPr>
        <p:spPr/>
        <p:txBody>
          <a:bodyPr/>
          <a:lstStyle/>
          <a:p>
            <a:fld id="{24C8C45C-947F-4981-8B3F-4F32E973C901}" type="slidenum">
              <a:rPr lang="en-US" sz="800" smtClean="0"/>
              <a:pPr/>
              <a:t>64</a:t>
            </a:fld>
            <a:endParaRPr lang="en-US"/>
          </a:p>
        </p:txBody>
      </p:sp>
      <p:sp>
        <p:nvSpPr>
          <p:cNvPr id="5" name="Footer Placeholder 4">
            <a:extLst>
              <a:ext uri="{FF2B5EF4-FFF2-40B4-BE49-F238E27FC236}">
                <a16:creationId xmlns:a16="http://schemas.microsoft.com/office/drawing/2014/main" id="{CD0CED81-5F37-3B46-5AC0-96B35B163DA2}"/>
              </a:ext>
            </a:extLst>
          </p:cNvPr>
          <p:cNvSpPr>
            <a:spLocks noGrp="1"/>
          </p:cNvSpPr>
          <p:nvPr>
            <p:ph type="ftr" sz="quarter" idx="3"/>
          </p:nvPr>
        </p:nvSpPr>
        <p:spPr/>
        <p:txBody>
          <a:bodyPr/>
          <a:lstStyle/>
          <a:p>
            <a:r>
              <a:rPr lang="en-US"/>
              <a:t>Confidential</a:t>
            </a:r>
          </a:p>
        </p:txBody>
      </p:sp>
    </p:spTree>
    <p:custDataLst>
      <p:tags r:id="rId1"/>
    </p:custDataLst>
    <p:extLst>
      <p:ext uri="{BB962C8B-B14F-4D97-AF65-F5344CB8AC3E}">
        <p14:creationId xmlns:p14="http://schemas.microsoft.com/office/powerpoint/2010/main" val="22572086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59E7C-5C57-6298-F886-94861027BE61}"/>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4C0C62B8-1F89-C421-B642-8BF3C0B3D3A7}"/>
              </a:ext>
            </a:extLst>
          </p:cNvPr>
          <p:cNvGraphicFramePr>
            <a:graphicFrameLocks noChangeAspect="1"/>
          </p:cNvGraphicFramePr>
          <p:nvPr>
            <p:custDataLst>
              <p:tags r:id="rId2"/>
            </p:custDataLst>
            <p:extLst>
              <p:ext uri="{D42A27DB-BD31-4B8C-83A1-F6EECF244321}">
                <p14:modId xmlns:p14="http://schemas.microsoft.com/office/powerpoint/2010/main" val="39784777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5" name="think-cell data - do not delete" hidden="1">
                        <a:extLst>
                          <a:ext uri="{FF2B5EF4-FFF2-40B4-BE49-F238E27FC236}">
                            <a16:creationId xmlns:a16="http://schemas.microsoft.com/office/drawing/2014/main" id="{4C0C62B8-1F89-C421-B642-8BF3C0B3D3A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4A19EC3-6971-0C92-FA88-9F1DD50A01C3}"/>
              </a:ext>
            </a:extLst>
          </p:cNvPr>
          <p:cNvSpPr>
            <a:spLocks noGrp="1"/>
          </p:cNvSpPr>
          <p:nvPr>
            <p:ph type="title"/>
          </p:nvPr>
        </p:nvSpPr>
        <p:spPr/>
        <p:txBody>
          <a:bodyPr vert="horz"/>
          <a:lstStyle/>
          <a:p>
            <a:r>
              <a:rPr lang="en-US"/>
              <a:t>Answer 8</a:t>
            </a:r>
          </a:p>
        </p:txBody>
      </p:sp>
      <p:sp>
        <p:nvSpPr>
          <p:cNvPr id="3" name="Text Placeholder 2">
            <a:extLst>
              <a:ext uri="{FF2B5EF4-FFF2-40B4-BE49-F238E27FC236}">
                <a16:creationId xmlns:a16="http://schemas.microsoft.com/office/drawing/2014/main" id="{226C3B50-7673-ECB0-3597-7C27A488F245}"/>
              </a:ext>
            </a:extLst>
          </p:cNvPr>
          <p:cNvSpPr>
            <a:spLocks noGrp="1"/>
          </p:cNvSpPr>
          <p:nvPr>
            <p:ph sz="quarter" idx="24"/>
          </p:nvPr>
        </p:nvSpPr>
        <p:spPr/>
        <p:txBody>
          <a:bodyPr/>
          <a:lstStyle/>
          <a:p>
            <a:pPr>
              <a:spcAft>
                <a:spcPts val="600"/>
              </a:spcAft>
            </a:pPr>
            <a:r>
              <a:rPr lang="en-US"/>
              <a:t>When connecting a SMART HOPPING® 2.0 Access Point 2.4 GHz to the network, for proper operation, what speed and duplex setting must the switch port be configured for?</a:t>
            </a:r>
          </a:p>
          <a:p>
            <a:pPr>
              <a:spcAft>
                <a:spcPts val="600"/>
              </a:spcAft>
            </a:pPr>
            <a:r>
              <a:rPr lang="en-US"/>
              <a:t> </a:t>
            </a:r>
          </a:p>
          <a:p>
            <a:pPr marL="342900" indent="-342900">
              <a:spcAft>
                <a:spcPts val="1200"/>
              </a:spcAft>
              <a:buFont typeface="+mj-lt"/>
              <a:buAutoNum type="alphaLcParenR"/>
            </a:pPr>
            <a:r>
              <a:rPr lang="en-US"/>
              <a:t>10 Mbps / Half Duplex</a:t>
            </a:r>
          </a:p>
          <a:p>
            <a:pPr marL="342900" indent="-342900">
              <a:spcAft>
                <a:spcPts val="1200"/>
              </a:spcAft>
              <a:buFont typeface="+mj-lt"/>
              <a:buAutoNum type="alphaLcParenR"/>
            </a:pPr>
            <a:r>
              <a:rPr lang="en-US"/>
              <a:t>100 Mbps / Full Duplex</a:t>
            </a:r>
          </a:p>
          <a:p>
            <a:pPr marL="342900" indent="-342900">
              <a:spcAft>
                <a:spcPts val="1200"/>
              </a:spcAft>
              <a:buFont typeface="+mj-lt"/>
              <a:buAutoNum type="alphaLcParenR"/>
            </a:pPr>
            <a:r>
              <a:rPr lang="en-US" b="1"/>
              <a:t>Speed and Duplex need to be configured for “Auto-negotiate”</a:t>
            </a:r>
          </a:p>
          <a:p>
            <a:pPr marL="342900" indent="-342900">
              <a:buFont typeface="+mj-lt"/>
              <a:buAutoNum type="alphaLcParenR"/>
            </a:pPr>
            <a:endParaRPr lang="en-US" b="1"/>
          </a:p>
          <a:p>
            <a:pPr marL="342900" indent="-342900">
              <a:buFont typeface="+mj-lt"/>
              <a:buAutoNum type="alphaLcParenR"/>
            </a:pPr>
            <a:endParaRPr lang="en-US" b="1"/>
          </a:p>
          <a:p>
            <a:endParaRPr lang="en-US" b="1"/>
          </a:p>
          <a:p>
            <a:endParaRPr lang="en-US" b="1"/>
          </a:p>
          <a:p>
            <a:endParaRPr lang="en-US" b="1"/>
          </a:p>
          <a:p>
            <a:endParaRPr lang="en-US" b="1"/>
          </a:p>
          <a:p>
            <a:r>
              <a:rPr lang="en-US"/>
              <a:t>Answer 8:</a:t>
            </a:r>
          </a:p>
          <a:p>
            <a:r>
              <a:rPr lang="en-US"/>
              <a:t>c - Speed and Duplex need to be configured for “Auto-negotiate”</a:t>
            </a:r>
          </a:p>
          <a:p>
            <a:pPr>
              <a:spcAft>
                <a:spcPts val="600"/>
              </a:spcAft>
            </a:pPr>
            <a:r>
              <a:rPr lang="en-US"/>
              <a:t> </a:t>
            </a:r>
          </a:p>
          <a:p>
            <a:pPr marL="213122" lvl="1" indent="0">
              <a:spcAft>
                <a:spcPts val="600"/>
              </a:spcAft>
              <a:buNone/>
            </a:pPr>
            <a:endParaRPr lang="en-US"/>
          </a:p>
        </p:txBody>
      </p:sp>
      <p:sp>
        <p:nvSpPr>
          <p:cNvPr id="6" name="Slide Number Placeholder 5">
            <a:extLst>
              <a:ext uri="{FF2B5EF4-FFF2-40B4-BE49-F238E27FC236}">
                <a16:creationId xmlns:a16="http://schemas.microsoft.com/office/drawing/2014/main" id="{248B4132-6C96-C23A-1732-32143A663CED}"/>
              </a:ext>
            </a:extLst>
          </p:cNvPr>
          <p:cNvSpPr>
            <a:spLocks noGrp="1"/>
          </p:cNvSpPr>
          <p:nvPr>
            <p:ph type="sldNum" sz="quarter" idx="4"/>
          </p:nvPr>
        </p:nvSpPr>
        <p:spPr/>
        <p:txBody>
          <a:bodyPr/>
          <a:lstStyle/>
          <a:p>
            <a:fld id="{24C8C45C-947F-4981-8B3F-4F32E973C901}" type="slidenum">
              <a:rPr lang="en-US" sz="800" smtClean="0"/>
              <a:pPr/>
              <a:t>65</a:t>
            </a:fld>
            <a:endParaRPr lang="en-US"/>
          </a:p>
        </p:txBody>
      </p:sp>
      <p:sp>
        <p:nvSpPr>
          <p:cNvPr id="7" name="Footer Placeholder 6">
            <a:extLst>
              <a:ext uri="{FF2B5EF4-FFF2-40B4-BE49-F238E27FC236}">
                <a16:creationId xmlns:a16="http://schemas.microsoft.com/office/drawing/2014/main" id="{8051FB68-7FD2-C655-6540-B59832EE1EE1}"/>
              </a:ext>
            </a:extLst>
          </p:cNvPr>
          <p:cNvSpPr>
            <a:spLocks noGrp="1"/>
          </p:cNvSpPr>
          <p:nvPr>
            <p:ph type="ftr" sz="quarter" idx="3"/>
          </p:nvPr>
        </p:nvSpPr>
        <p:spPr/>
        <p:txBody>
          <a:bodyPr/>
          <a:lstStyle/>
          <a:p>
            <a:r>
              <a:rPr lang="en-US"/>
              <a:t>Confidential</a:t>
            </a:r>
          </a:p>
        </p:txBody>
      </p:sp>
    </p:spTree>
    <p:custDataLst>
      <p:tags r:id="rId1"/>
    </p:custDataLst>
    <p:extLst>
      <p:ext uri="{BB962C8B-B14F-4D97-AF65-F5344CB8AC3E}">
        <p14:creationId xmlns:p14="http://schemas.microsoft.com/office/powerpoint/2010/main" val="32606530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D6C0609E-B15F-D1C9-29CE-37B8A70966A0}"/>
              </a:ext>
            </a:extLst>
          </p:cNvPr>
          <p:cNvGraphicFramePr>
            <a:graphicFrameLocks noChangeAspect="1"/>
          </p:cNvGraphicFramePr>
          <p:nvPr>
            <p:custDataLst>
              <p:tags r:id="rId1"/>
            </p:custDataLst>
            <p:extLst>
              <p:ext uri="{D42A27DB-BD31-4B8C-83A1-F6EECF244321}">
                <p14:modId xmlns:p14="http://schemas.microsoft.com/office/powerpoint/2010/main" val="42610278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8" name="think-cell data - do not delete" hidden="1">
                        <a:extLst>
                          <a:ext uri="{FF2B5EF4-FFF2-40B4-BE49-F238E27FC236}">
                            <a16:creationId xmlns:a16="http://schemas.microsoft.com/office/drawing/2014/main" id="{D6C0609E-B15F-D1C9-29CE-37B8A70966A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9" name="Picture Placeholder 8" descr="A blue and yellow gradient&#10;&#10;AI-generated content may be incorrect.">
            <a:extLst>
              <a:ext uri="{FF2B5EF4-FFF2-40B4-BE49-F238E27FC236}">
                <a16:creationId xmlns:a16="http://schemas.microsoft.com/office/drawing/2014/main" id="{5F1227A9-7E95-413F-4157-DADC7C592702}"/>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1706" t="1719" r="1720" b="1705"/>
          <a:stretch/>
        </p:blipFill>
        <p:spPr>
          <a:xfrm>
            <a:off x="120967" y="117853"/>
            <a:ext cx="11950959" cy="6623220"/>
          </a:xfrm>
        </p:spPr>
      </p:pic>
      <p:sp>
        <p:nvSpPr>
          <p:cNvPr id="3" name="Title 2">
            <a:extLst>
              <a:ext uri="{FF2B5EF4-FFF2-40B4-BE49-F238E27FC236}">
                <a16:creationId xmlns:a16="http://schemas.microsoft.com/office/drawing/2014/main" id="{E4AC70AA-D8B1-62E3-52DE-E7D704E3FC6E}"/>
              </a:ext>
            </a:extLst>
          </p:cNvPr>
          <p:cNvSpPr>
            <a:spLocks noGrp="1"/>
          </p:cNvSpPr>
          <p:nvPr>
            <p:ph type="title"/>
          </p:nvPr>
        </p:nvSpPr>
        <p:spPr>
          <a:xfrm>
            <a:off x="442913" y="441325"/>
            <a:ext cx="7825324" cy="2987675"/>
          </a:xfrm>
        </p:spPr>
        <p:txBody>
          <a:bodyPr vert="horz"/>
          <a:lstStyle/>
          <a:p>
            <a:r>
              <a:rPr lang="en-US"/>
              <a:t>Comparison – Layer 3 Installation</a:t>
            </a:r>
          </a:p>
        </p:txBody>
      </p:sp>
      <p:sp>
        <p:nvSpPr>
          <p:cNvPr id="4" name="Content Placeholder 3">
            <a:extLst>
              <a:ext uri="{FF2B5EF4-FFF2-40B4-BE49-F238E27FC236}">
                <a16:creationId xmlns:a16="http://schemas.microsoft.com/office/drawing/2014/main" id="{C5B6B558-E878-BE9C-63E9-D1F8FC647883}"/>
              </a:ext>
            </a:extLst>
          </p:cNvPr>
          <p:cNvSpPr>
            <a:spLocks noGrp="1"/>
          </p:cNvSpPr>
          <p:nvPr>
            <p:ph sz="quarter" idx="25"/>
          </p:nvPr>
        </p:nvSpPr>
        <p:spPr/>
        <p:txBody>
          <a:bodyPr/>
          <a:lstStyle/>
          <a:p>
            <a:pPr marL="179388" indent="-179388">
              <a:buFont typeface="Avenir Next LT Pro" panose="020B0504020202020204" pitchFamily="34" charset="0"/>
              <a:buChar char="›"/>
            </a:pPr>
            <a:r>
              <a:rPr lang="en-US"/>
              <a:t>Layer 3 SMART HOPPING® deployments</a:t>
            </a:r>
          </a:p>
          <a:p>
            <a:pPr marL="179388" indent="-179388">
              <a:buFont typeface="Avenir Next LT Pro" panose="020B0504020202020204" pitchFamily="34" charset="0"/>
              <a:buChar char="›"/>
            </a:pPr>
            <a:r>
              <a:rPr lang="en-US"/>
              <a:t>Access Point web interface</a:t>
            </a:r>
          </a:p>
        </p:txBody>
      </p:sp>
      <p:sp>
        <p:nvSpPr>
          <p:cNvPr id="5" name="Slide Number Placeholder 4">
            <a:extLst>
              <a:ext uri="{FF2B5EF4-FFF2-40B4-BE49-F238E27FC236}">
                <a16:creationId xmlns:a16="http://schemas.microsoft.com/office/drawing/2014/main" id="{EDA8E0B4-313B-8F5D-0FAA-634B82349778}"/>
              </a:ext>
            </a:extLst>
          </p:cNvPr>
          <p:cNvSpPr>
            <a:spLocks noGrp="1"/>
          </p:cNvSpPr>
          <p:nvPr>
            <p:ph type="sldNum" sz="quarter" idx="4"/>
          </p:nvPr>
        </p:nvSpPr>
        <p:spPr/>
        <p:txBody>
          <a:bodyPr/>
          <a:lstStyle/>
          <a:p>
            <a:fld id="{24C8C45C-947F-4981-8B3F-4F32E973C901}" type="slidenum">
              <a:rPr lang="en-US" sz="800" smtClean="0"/>
              <a:pPr/>
              <a:t>66</a:t>
            </a:fld>
            <a:endParaRPr lang="en-US"/>
          </a:p>
        </p:txBody>
      </p:sp>
      <p:sp>
        <p:nvSpPr>
          <p:cNvPr id="7" name="Footer Placeholder 6">
            <a:extLst>
              <a:ext uri="{FF2B5EF4-FFF2-40B4-BE49-F238E27FC236}">
                <a16:creationId xmlns:a16="http://schemas.microsoft.com/office/drawing/2014/main" id="{5C1FEA3B-0A17-ED50-85B0-6097CB347FDB}"/>
              </a:ext>
            </a:extLst>
          </p:cNvPr>
          <p:cNvSpPr>
            <a:spLocks noGrp="1"/>
          </p:cNvSpPr>
          <p:nvPr>
            <p:ph type="ftr" sz="quarter" idx="3"/>
          </p:nvPr>
        </p:nvSpPr>
        <p:spPr/>
        <p:txBody>
          <a:bodyPr/>
          <a:lstStyle/>
          <a:p>
            <a:r>
              <a:rPr lang="en-US"/>
              <a:t>Confidential</a:t>
            </a:r>
          </a:p>
        </p:txBody>
      </p:sp>
    </p:spTree>
    <p:extLst>
      <p:ext uri="{BB962C8B-B14F-4D97-AF65-F5344CB8AC3E}">
        <p14:creationId xmlns:p14="http://schemas.microsoft.com/office/powerpoint/2010/main" val="29268081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043A004B-C356-FFB9-4228-552BB78956BA}"/>
              </a:ext>
            </a:extLst>
          </p:cNvPr>
          <p:cNvGraphicFramePr>
            <a:graphicFrameLocks noChangeAspect="1"/>
          </p:cNvGraphicFramePr>
          <p:nvPr>
            <p:custDataLst>
              <p:tags r:id="rId1"/>
            </p:custDataLst>
            <p:extLst>
              <p:ext uri="{D42A27DB-BD31-4B8C-83A1-F6EECF244321}">
                <p14:modId xmlns:p14="http://schemas.microsoft.com/office/powerpoint/2010/main" val="27412932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7" name="think-cell data - do not delete" hidden="1">
                        <a:extLst>
                          <a:ext uri="{FF2B5EF4-FFF2-40B4-BE49-F238E27FC236}">
                            <a16:creationId xmlns:a16="http://schemas.microsoft.com/office/drawing/2014/main" id="{043A004B-C356-FFB9-4228-552BB78956B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666AA6B-EEB9-F6BB-6953-7F2F733E3F3A}"/>
              </a:ext>
            </a:extLst>
          </p:cNvPr>
          <p:cNvSpPr>
            <a:spLocks noGrp="1"/>
          </p:cNvSpPr>
          <p:nvPr>
            <p:ph type="title"/>
          </p:nvPr>
        </p:nvSpPr>
        <p:spPr/>
        <p:txBody>
          <a:bodyPr vert="horz"/>
          <a:lstStyle/>
          <a:p>
            <a:r>
              <a:rPr lang="en-US"/>
              <a:t>Installation differences: Layer 3 SMART HOPPING® deployments</a:t>
            </a:r>
          </a:p>
        </p:txBody>
      </p:sp>
      <p:sp>
        <p:nvSpPr>
          <p:cNvPr id="3" name="Content Placeholder 2">
            <a:extLst>
              <a:ext uri="{FF2B5EF4-FFF2-40B4-BE49-F238E27FC236}">
                <a16:creationId xmlns:a16="http://schemas.microsoft.com/office/drawing/2014/main" id="{22EBE237-7C9E-59C9-B8E8-055FEC5564EE}"/>
              </a:ext>
            </a:extLst>
          </p:cNvPr>
          <p:cNvSpPr>
            <a:spLocks noGrp="1"/>
          </p:cNvSpPr>
          <p:nvPr>
            <p:ph sz="quarter" idx="24"/>
          </p:nvPr>
        </p:nvSpPr>
        <p:spPr/>
        <p:txBody>
          <a:bodyPr/>
          <a:lstStyle/>
          <a:p>
            <a:pPr marR="0">
              <a:spcBef>
                <a:spcPts val="0"/>
              </a:spcBef>
              <a:spcAft>
                <a:spcPts val="0"/>
              </a:spcAft>
              <a:tabLst>
                <a:tab pos="3429000" algn="l"/>
                <a:tab pos="4343400" algn="l"/>
              </a:tabLst>
            </a:pPr>
            <a:r>
              <a:rPr lang="en-US">
                <a:effectLst/>
                <a:ea typeface="Calibri" panose="020F0502020204030204" pitchFamily="34" charset="0"/>
                <a:cs typeface="Times New Roman" panose="02020603050405020304" pitchFamily="18" charset="0"/>
              </a:rPr>
              <a:t>In a Layer 3 SMART HOPPING® deployment:</a:t>
            </a:r>
          </a:p>
          <a:p>
            <a:pPr marL="360363" marR="0" indent="-180975">
              <a:spcBef>
                <a:spcPts val="0"/>
              </a:spcBef>
              <a:spcAft>
                <a:spcPts val="0"/>
              </a:spcAft>
              <a:buFont typeface="Arial" panose="020B0604020202020204" pitchFamily="34" charset="0"/>
              <a:buChar char="•"/>
              <a:tabLst>
                <a:tab pos="3429000" algn="l"/>
                <a:tab pos="4343400" algn="l"/>
              </a:tabLst>
            </a:pPr>
            <a:r>
              <a:rPr lang="en-US" sz="1400">
                <a:effectLst/>
                <a:ea typeface="Calibri" panose="020F0502020204030204" pitchFamily="34" charset="0"/>
                <a:cs typeface="Times New Roman" panose="02020603050405020304" pitchFamily="18" charset="0"/>
              </a:rPr>
              <a:t>Possible to install on a Customer Supplied Network (not on a Philips Supplied Network)</a:t>
            </a:r>
          </a:p>
          <a:p>
            <a:pPr marL="360363" marR="0" indent="-180975">
              <a:spcBef>
                <a:spcPts val="0"/>
              </a:spcBef>
              <a:spcAft>
                <a:spcPts val="0"/>
              </a:spcAft>
              <a:buFont typeface="Arial" panose="020B0604020202020204" pitchFamily="34" charset="0"/>
              <a:buChar char="•"/>
              <a:tabLst>
                <a:tab pos="3429000" algn="l"/>
                <a:tab pos="4343400" algn="l"/>
              </a:tabLst>
            </a:pPr>
            <a:r>
              <a:rPr lang="en-US" sz="1400">
                <a:effectLst/>
                <a:ea typeface="Calibri" panose="020F0502020204030204" pitchFamily="34" charset="0"/>
                <a:cs typeface="Times New Roman" panose="02020603050405020304" pitchFamily="18" charset="0"/>
              </a:rPr>
              <a:t>Access Point Controller and Wireless Clients are on the same subnet, and Access Points are on different subnets</a:t>
            </a:r>
          </a:p>
          <a:p>
            <a:pPr marL="360363" marR="0" indent="-180975">
              <a:spcBef>
                <a:spcPts val="0"/>
              </a:spcBef>
              <a:spcAft>
                <a:spcPts val="0"/>
              </a:spcAft>
              <a:buFont typeface="Arial" panose="020B0604020202020204" pitchFamily="34" charset="0"/>
              <a:buChar char="•"/>
              <a:tabLst>
                <a:tab pos="3429000" algn="l"/>
                <a:tab pos="4343400" algn="l"/>
              </a:tabLst>
            </a:pPr>
            <a:r>
              <a:rPr lang="en-US" sz="1400">
                <a:ea typeface="Calibri" panose="020F0502020204030204" pitchFamily="34" charset="0"/>
                <a:cs typeface="Times New Roman" panose="02020603050405020304" pitchFamily="18" charset="0"/>
              </a:rPr>
              <a:t>Access Point Controller provide the DHCP service to the Wireless Clients</a:t>
            </a:r>
          </a:p>
          <a:p>
            <a:pPr marL="360363" marR="0" indent="-180975">
              <a:spcBef>
                <a:spcPts val="0"/>
              </a:spcBef>
              <a:spcAft>
                <a:spcPts val="0"/>
              </a:spcAft>
              <a:buFont typeface="Arial" panose="020B0604020202020204" pitchFamily="34" charset="0"/>
              <a:buChar char="•"/>
              <a:tabLst>
                <a:tab pos="3429000" algn="l"/>
                <a:tab pos="4343400" algn="l"/>
              </a:tabLst>
            </a:pPr>
            <a:r>
              <a:rPr lang="en-US" sz="1400">
                <a:ea typeface="Calibri" panose="020F0502020204030204" pitchFamily="34" charset="0"/>
                <a:cs typeface="Times New Roman" panose="02020603050405020304" pitchFamily="18" charset="0"/>
              </a:rPr>
              <a:t>The hospital provides the DHCP service (using Option 43) to the Access Points</a:t>
            </a:r>
          </a:p>
          <a:p>
            <a:pPr marL="360363" marR="0" indent="-180975">
              <a:spcBef>
                <a:spcPts val="0"/>
              </a:spcBef>
              <a:spcAft>
                <a:spcPts val="0"/>
              </a:spcAft>
              <a:buFont typeface="Arial" panose="020B0604020202020204" pitchFamily="34" charset="0"/>
              <a:buChar char="•"/>
              <a:tabLst>
                <a:tab pos="3429000" algn="l"/>
                <a:tab pos="4343400" algn="l"/>
              </a:tabLst>
            </a:pPr>
            <a:r>
              <a:rPr lang="en-US" sz="1400">
                <a:ea typeface="Calibri" panose="020F0502020204030204" pitchFamily="34" charset="0"/>
                <a:cs typeface="Times New Roman" panose="02020603050405020304" pitchFamily="18" charset="0"/>
              </a:rPr>
              <a:t>Access Point Controller and Access Points discover each other using multicast </a:t>
            </a:r>
          </a:p>
          <a:p>
            <a:pPr marL="360363" marR="0" indent="-180975">
              <a:spcBef>
                <a:spcPts val="0"/>
              </a:spcBef>
              <a:spcAft>
                <a:spcPts val="0"/>
              </a:spcAft>
              <a:buFont typeface="Arial" panose="020B0604020202020204" pitchFamily="34" charset="0"/>
              <a:buChar char="•"/>
              <a:tabLst>
                <a:tab pos="3429000" algn="l"/>
                <a:tab pos="4343400" algn="l"/>
              </a:tabLst>
            </a:pPr>
            <a:r>
              <a:rPr lang="en-US" sz="1400" b="0" i="0" u="none" strike="noStrike" baseline="0"/>
              <a:t>The Access Point Controller VLAN must be configured to use IGMP </a:t>
            </a:r>
            <a:r>
              <a:rPr lang="fr-FR" sz="1400" b="0" i="0" u="none" strike="noStrike" baseline="0"/>
              <a:t>(Internet Group Management Protocol) version 3*</a:t>
            </a:r>
          </a:p>
          <a:p>
            <a:pPr marR="0">
              <a:spcBef>
                <a:spcPts val="0"/>
              </a:spcBef>
              <a:spcAft>
                <a:spcPts val="0"/>
              </a:spcAft>
              <a:tabLst>
                <a:tab pos="3429000" algn="l"/>
                <a:tab pos="4343400" algn="l"/>
              </a:tabLst>
            </a:pPr>
            <a:endParaRPr lang="fr-FR"/>
          </a:p>
          <a:p>
            <a:pPr marR="0">
              <a:spcBef>
                <a:spcPts val="0"/>
              </a:spcBef>
              <a:spcAft>
                <a:spcPts val="0"/>
              </a:spcAft>
              <a:tabLst>
                <a:tab pos="3429000" algn="l"/>
                <a:tab pos="4343400" algn="l"/>
              </a:tabLst>
            </a:pPr>
            <a:endParaRPr lang="fr-FR" sz="1600" b="0" i="0" u="none" strike="noStrike" baseline="0"/>
          </a:p>
          <a:p>
            <a:pPr marR="0">
              <a:spcBef>
                <a:spcPts val="0"/>
              </a:spcBef>
              <a:spcAft>
                <a:spcPts val="0"/>
              </a:spcAft>
              <a:tabLst>
                <a:tab pos="3429000" algn="l"/>
                <a:tab pos="4343400" algn="l"/>
              </a:tabLst>
            </a:pPr>
            <a:endParaRPr lang="fr-FR"/>
          </a:p>
          <a:p>
            <a:pPr marR="0">
              <a:spcBef>
                <a:spcPts val="0"/>
              </a:spcBef>
              <a:spcAft>
                <a:spcPts val="0"/>
              </a:spcAft>
              <a:tabLst>
                <a:tab pos="3429000" algn="l"/>
                <a:tab pos="4343400" algn="l"/>
              </a:tabLst>
            </a:pPr>
            <a:endParaRPr lang="fr-FR" sz="1600" b="0" i="0" u="none" strike="noStrike" baseline="0"/>
          </a:p>
          <a:p>
            <a:pPr marR="0">
              <a:spcBef>
                <a:spcPts val="0"/>
              </a:spcBef>
              <a:spcAft>
                <a:spcPts val="0"/>
              </a:spcAft>
              <a:tabLst>
                <a:tab pos="3429000" algn="l"/>
                <a:tab pos="4343400" algn="l"/>
              </a:tabLst>
            </a:pPr>
            <a:endParaRPr lang="fr-FR" sz="1600" b="0" i="0" u="none" strike="noStrike" baseline="0"/>
          </a:p>
          <a:p>
            <a:pPr marR="0">
              <a:spcBef>
                <a:spcPts val="0"/>
              </a:spcBef>
              <a:spcAft>
                <a:spcPts val="0"/>
              </a:spcAft>
              <a:tabLst>
                <a:tab pos="3429000" algn="l"/>
                <a:tab pos="4343400" algn="l"/>
              </a:tabLst>
            </a:pPr>
            <a:endParaRPr lang="fr-FR" sz="1600" b="0" i="0" u="none" strike="noStrike" baseline="0"/>
          </a:p>
          <a:p>
            <a:pPr marR="0">
              <a:spcBef>
                <a:spcPts val="0"/>
              </a:spcBef>
              <a:spcAft>
                <a:spcPts val="0"/>
              </a:spcAft>
              <a:tabLst>
                <a:tab pos="3429000" algn="l"/>
                <a:tab pos="4343400" algn="l"/>
              </a:tabLst>
            </a:pPr>
            <a:endParaRPr lang="fr-FR" sz="1600" b="0" i="0" u="none" strike="noStrike" baseline="0"/>
          </a:p>
          <a:p>
            <a:r>
              <a:rPr lang="en-US" sz="1100" i="1"/>
              <a:t>*Reference SB86202793A: 865346 Access Point Controller SMART HOPPING® Layer 3 Deployments – Troubleshooting Topic: IGMP Version</a:t>
            </a:r>
          </a:p>
          <a:p>
            <a:pPr marL="179388"/>
            <a:r>
              <a:rPr lang="en-US" sz="1100" i="1"/>
              <a:t>Symptoms:</a:t>
            </a:r>
          </a:p>
          <a:p>
            <a:pPr marL="360363" indent="-180975">
              <a:buFont typeface="Arial" panose="020B0604020202020204" pitchFamily="34" charset="0"/>
              <a:buChar char="•"/>
            </a:pPr>
            <a:r>
              <a:rPr lang="en-US" sz="1100" i="1"/>
              <a:t>Access Point Controller VLAN: When an Access Point Controller is added to the network, or if the Access Point Controller is rebooted, there may be a change in which Access Point Controller is operating as the Primary Access Point Controller.</a:t>
            </a:r>
          </a:p>
          <a:p>
            <a:pPr marL="360363" indent="-180975">
              <a:buFont typeface="Arial" panose="020B0604020202020204" pitchFamily="34" charset="0"/>
              <a:buChar char="•"/>
            </a:pPr>
            <a:r>
              <a:rPr lang="en-US" sz="1100" i="1"/>
              <a:t>Access Point VLANs: Access Points will power on and operate for 1-2 minutes and then will reboot.</a:t>
            </a:r>
          </a:p>
        </p:txBody>
      </p:sp>
      <p:sp>
        <p:nvSpPr>
          <p:cNvPr id="4" name="Slide Number Placeholder 3">
            <a:extLst>
              <a:ext uri="{FF2B5EF4-FFF2-40B4-BE49-F238E27FC236}">
                <a16:creationId xmlns:a16="http://schemas.microsoft.com/office/drawing/2014/main" id="{B70FBD38-80F9-1452-4306-9791D5CD68EF}"/>
              </a:ext>
            </a:extLst>
          </p:cNvPr>
          <p:cNvSpPr>
            <a:spLocks noGrp="1"/>
          </p:cNvSpPr>
          <p:nvPr>
            <p:ph type="sldNum" sz="quarter" idx="4"/>
          </p:nvPr>
        </p:nvSpPr>
        <p:spPr/>
        <p:txBody>
          <a:bodyPr/>
          <a:lstStyle/>
          <a:p>
            <a:fld id="{24C8C45C-947F-4981-8B3F-4F32E973C901}" type="slidenum">
              <a:rPr lang="en-US" sz="800" smtClean="0"/>
              <a:pPr/>
              <a:t>67</a:t>
            </a:fld>
            <a:endParaRPr lang="en-US"/>
          </a:p>
        </p:txBody>
      </p:sp>
      <p:sp>
        <p:nvSpPr>
          <p:cNvPr id="5" name="Footer Placeholder 4">
            <a:extLst>
              <a:ext uri="{FF2B5EF4-FFF2-40B4-BE49-F238E27FC236}">
                <a16:creationId xmlns:a16="http://schemas.microsoft.com/office/drawing/2014/main" id="{31EB890E-A6C5-D7D0-0680-5AB4ED34BBCC}"/>
              </a:ext>
            </a:extLst>
          </p:cNvPr>
          <p:cNvSpPr>
            <a:spLocks noGrp="1"/>
          </p:cNvSpPr>
          <p:nvPr>
            <p:ph type="ftr" sz="quarter" idx="3"/>
          </p:nvPr>
        </p:nvSpPr>
        <p:spPr/>
        <p:txBody>
          <a:bodyPr/>
          <a:lstStyle/>
          <a:p>
            <a:r>
              <a:rPr lang="en-US"/>
              <a:t>Confidential</a:t>
            </a:r>
          </a:p>
        </p:txBody>
      </p:sp>
      <p:sp>
        <p:nvSpPr>
          <p:cNvPr id="8" name="Text Placeholder 4">
            <a:extLst>
              <a:ext uri="{FF2B5EF4-FFF2-40B4-BE49-F238E27FC236}">
                <a16:creationId xmlns:a16="http://schemas.microsoft.com/office/drawing/2014/main" id="{4540865F-331E-9446-616F-F8AE01F8D8E9}"/>
              </a:ext>
            </a:extLst>
          </p:cNvPr>
          <p:cNvSpPr txBox="1">
            <a:spLocks/>
          </p:cNvSpPr>
          <p:nvPr/>
        </p:nvSpPr>
        <p:spPr>
          <a:xfrm>
            <a:off x="6262688" y="3428997"/>
            <a:ext cx="5486399" cy="1576622"/>
          </a:xfrm>
          <a:prstGeom prst="roundRect">
            <a:avLst>
              <a:gd name="adj" fmla="val 12273"/>
            </a:avLst>
          </a:prstGeom>
          <a:ln>
            <a:solidFill>
              <a:schemeClr val="tx1"/>
            </a:solidFill>
          </a:ln>
        </p:spPr>
        <p:txBody>
          <a:bodyPr vert="horz" lIns="72000" tIns="36000" rIns="72000" bIns="36000" rtlCol="0">
            <a:normAutofit/>
          </a:bodyPr>
          <a:lstStyle>
            <a:lvl1pPr marL="0" indent="0" algn="l" defTabSz="685800" rtl="0" eaLnBrk="1" latinLnBrk="0" hangingPunct="1">
              <a:spcBef>
                <a:spcPct val="20000"/>
              </a:spcBef>
              <a:buFont typeface="Arial" panose="020B0604020202020204" pitchFamily="34" charset="0"/>
              <a:buNone/>
              <a:defRPr sz="1800" kern="1200">
                <a:solidFill>
                  <a:schemeClr val="tx1"/>
                </a:solidFill>
                <a:latin typeface="+mn-lt"/>
                <a:ea typeface="+mn-ea"/>
                <a:cs typeface="CentraleSans Medium" panose="020B0605030200000004" pitchFamily="34" charset="0"/>
              </a:defRPr>
            </a:lvl1pPr>
            <a:lvl2pPr marL="556022" indent="-34290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CentraleSans Medium" panose="020B0605030200000004" pitchFamily="34" charset="0"/>
              </a:defRPr>
            </a:lvl2pPr>
            <a:lvl3pPr marL="772716" indent="-342900" algn="l" defTabSz="644129" rtl="0" eaLnBrk="1" latinLnBrk="0" hangingPunct="1">
              <a:spcBef>
                <a:spcPct val="20000"/>
              </a:spcBef>
              <a:buFont typeface="Arial" panose="020B0604020202020204" pitchFamily="34" charset="0"/>
              <a:buChar char="•"/>
              <a:defRPr sz="1800" kern="1200">
                <a:solidFill>
                  <a:schemeClr val="tx1"/>
                </a:solidFill>
                <a:latin typeface="+mn-lt"/>
                <a:ea typeface="+mn-ea"/>
                <a:cs typeface="CentraleSans Medium" panose="020B0605030200000004" pitchFamily="34" charset="0"/>
              </a:defRPr>
            </a:lvl3pPr>
            <a:lvl4pPr marL="941785" indent="-34290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CentraleSans Medium" panose="020B0605030200000004" pitchFamily="34" charset="0"/>
              </a:defRPr>
            </a:lvl4pPr>
            <a:lvl5pPr marL="1112044" indent="-342900" algn="l" defTabSz="685800" rtl="0" eaLnBrk="1" latinLnBrk="0" hangingPunct="1">
              <a:spcBef>
                <a:spcPct val="20000"/>
              </a:spcBef>
              <a:buFont typeface="Arial" panose="020B0604020202020204" pitchFamily="34" charset="0"/>
              <a:buChar char="•"/>
              <a:tabLst/>
              <a:defRPr sz="1800" kern="1200">
                <a:solidFill>
                  <a:schemeClr val="tx1"/>
                </a:solidFill>
                <a:latin typeface="+mn-lt"/>
                <a:ea typeface="+mn-ea"/>
                <a:cs typeface="CentraleSans Medium" panose="020B06050302000000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sz="1400"/>
              <a:t>SMART HOPPING® 2.0 Access Points used in a Layer 3 SMART HOPPING® deployment </a:t>
            </a:r>
          </a:p>
          <a:p>
            <a:pPr marL="360363" indent="-180975">
              <a:buFont typeface="Arial" panose="020B0604020202020204" pitchFamily="34" charset="0"/>
              <a:buChar char="•"/>
            </a:pPr>
            <a:r>
              <a:rPr lang="en-US" sz="1400" b="0" i="0" u="none" strike="noStrike" baseline="0"/>
              <a:t>Access Point VLANs may be configured to use IGMP version 1 (required for mixed SMART HOPPING® 1.0 and SMART HOPPING® 2.0 systems) or IGMP version 2 (if all the Access Points in the system are SMART HOPPING® 2.0)</a:t>
            </a:r>
            <a:endParaRPr lang="en-US" sz="1400"/>
          </a:p>
        </p:txBody>
      </p:sp>
      <p:sp>
        <p:nvSpPr>
          <p:cNvPr id="9" name="Text Placeholder 4">
            <a:extLst>
              <a:ext uri="{FF2B5EF4-FFF2-40B4-BE49-F238E27FC236}">
                <a16:creationId xmlns:a16="http://schemas.microsoft.com/office/drawing/2014/main" id="{FA48782D-B0BC-7EDE-68D8-3D4C8180BB61}"/>
              </a:ext>
            </a:extLst>
          </p:cNvPr>
          <p:cNvSpPr txBox="1">
            <a:spLocks/>
          </p:cNvSpPr>
          <p:nvPr/>
        </p:nvSpPr>
        <p:spPr>
          <a:xfrm>
            <a:off x="442912" y="3428997"/>
            <a:ext cx="5486399" cy="1576622"/>
          </a:xfrm>
          <a:prstGeom prst="roundRect">
            <a:avLst>
              <a:gd name="adj" fmla="val 11395"/>
            </a:avLst>
          </a:prstGeom>
          <a:ln>
            <a:solidFill>
              <a:schemeClr val="tx1"/>
            </a:solidFill>
          </a:ln>
        </p:spPr>
        <p:txBody>
          <a:bodyPr vert="horz" lIns="72000" tIns="36000" rIns="72000" bIns="36000" rtlCol="0">
            <a:normAutofit/>
          </a:bodyPr>
          <a:lstStyle>
            <a:lvl1pPr marL="0" indent="0" algn="l" defTabSz="685800" rtl="0" eaLnBrk="1" latinLnBrk="0" hangingPunct="1">
              <a:spcBef>
                <a:spcPct val="20000"/>
              </a:spcBef>
              <a:buFont typeface="Arial" panose="020B0604020202020204" pitchFamily="34" charset="0"/>
              <a:buNone/>
              <a:defRPr sz="1800" kern="1200">
                <a:solidFill>
                  <a:schemeClr val="tx1"/>
                </a:solidFill>
                <a:latin typeface="+mn-lt"/>
                <a:ea typeface="+mn-ea"/>
                <a:cs typeface="CentraleSans Medium" panose="020B0605030200000004" pitchFamily="34" charset="0"/>
              </a:defRPr>
            </a:lvl1pPr>
            <a:lvl2pPr marL="556022" indent="-34290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CentraleSans Medium" panose="020B0605030200000004" pitchFamily="34" charset="0"/>
              </a:defRPr>
            </a:lvl2pPr>
            <a:lvl3pPr marL="772716" indent="-342900" algn="l" defTabSz="644129" rtl="0" eaLnBrk="1" latinLnBrk="0" hangingPunct="1">
              <a:spcBef>
                <a:spcPct val="20000"/>
              </a:spcBef>
              <a:buFont typeface="Arial" panose="020B0604020202020204" pitchFamily="34" charset="0"/>
              <a:buChar char="•"/>
              <a:defRPr sz="1800" kern="1200">
                <a:solidFill>
                  <a:schemeClr val="tx1"/>
                </a:solidFill>
                <a:latin typeface="+mn-lt"/>
                <a:ea typeface="+mn-ea"/>
                <a:cs typeface="CentraleSans Medium" panose="020B0605030200000004" pitchFamily="34" charset="0"/>
              </a:defRPr>
            </a:lvl3pPr>
            <a:lvl4pPr marL="941785" indent="-34290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CentraleSans Medium" panose="020B0605030200000004" pitchFamily="34" charset="0"/>
              </a:defRPr>
            </a:lvl4pPr>
            <a:lvl5pPr marL="1112044" indent="-342900" algn="l" defTabSz="685800" rtl="0" eaLnBrk="1" latinLnBrk="0" hangingPunct="1">
              <a:spcBef>
                <a:spcPct val="20000"/>
              </a:spcBef>
              <a:buFont typeface="Arial" panose="020B0604020202020204" pitchFamily="34" charset="0"/>
              <a:buChar char="•"/>
              <a:tabLst/>
              <a:defRPr sz="1800" kern="1200">
                <a:solidFill>
                  <a:schemeClr val="tx1"/>
                </a:solidFill>
                <a:latin typeface="+mn-lt"/>
                <a:ea typeface="+mn-ea"/>
                <a:cs typeface="CentraleSans Medium" panose="020B06050302000000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sz="1400"/>
              <a:t>SMART HOPPING® 1.0 Access Points used in a Layer 3 SMART HOPPING® deployment </a:t>
            </a:r>
          </a:p>
          <a:p>
            <a:pPr marL="360363" indent="-180975">
              <a:buFont typeface="Arial" panose="020B0604020202020204" pitchFamily="34" charset="0"/>
              <a:buChar char="•"/>
            </a:pPr>
            <a:r>
              <a:rPr lang="en-US" sz="1400" b="0" i="0" u="none" strike="noStrike" baseline="0"/>
              <a:t>Access Point VLANs </a:t>
            </a:r>
            <a:r>
              <a:rPr lang="en-US" sz="1400"/>
              <a:t>must be configured to use IGMP version 1*</a:t>
            </a:r>
          </a:p>
        </p:txBody>
      </p:sp>
    </p:spTree>
    <p:extLst>
      <p:ext uri="{BB962C8B-B14F-4D97-AF65-F5344CB8AC3E}">
        <p14:creationId xmlns:p14="http://schemas.microsoft.com/office/powerpoint/2010/main" val="21233211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C7E1CDBD-2B8A-E796-CA52-1E5E7776F21E}"/>
              </a:ext>
            </a:extLst>
          </p:cNvPr>
          <p:cNvGraphicFramePr>
            <a:graphicFrameLocks noChangeAspect="1"/>
          </p:cNvGraphicFramePr>
          <p:nvPr>
            <p:custDataLst>
              <p:tags r:id="rId2"/>
            </p:custDataLst>
            <p:extLst>
              <p:ext uri="{D42A27DB-BD31-4B8C-83A1-F6EECF244321}">
                <p14:modId xmlns:p14="http://schemas.microsoft.com/office/powerpoint/2010/main" val="18182789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7" name="think-cell data - do not delete" hidden="1">
                        <a:extLst>
                          <a:ext uri="{FF2B5EF4-FFF2-40B4-BE49-F238E27FC236}">
                            <a16:creationId xmlns:a16="http://schemas.microsoft.com/office/drawing/2014/main" id="{C7E1CDBD-2B8A-E796-CA52-1E5E7776F21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793B8AF-2E55-0AE4-D22F-D013D8240AF4}"/>
              </a:ext>
            </a:extLst>
          </p:cNvPr>
          <p:cNvSpPr>
            <a:spLocks noGrp="1"/>
          </p:cNvSpPr>
          <p:nvPr>
            <p:ph type="title"/>
          </p:nvPr>
        </p:nvSpPr>
        <p:spPr/>
        <p:txBody>
          <a:bodyPr vert="horz"/>
          <a:lstStyle/>
          <a:p>
            <a:r>
              <a:rPr lang="en-US"/>
              <a:t>Installation differences: Layer 3 SMART HOPPING® deployments</a:t>
            </a:r>
          </a:p>
        </p:txBody>
      </p:sp>
      <p:sp>
        <p:nvSpPr>
          <p:cNvPr id="3" name="Text Placeholder 2">
            <a:extLst>
              <a:ext uri="{FF2B5EF4-FFF2-40B4-BE49-F238E27FC236}">
                <a16:creationId xmlns:a16="http://schemas.microsoft.com/office/drawing/2014/main" id="{9AACDD48-A598-13CA-7BD8-94AB44C35F4D}"/>
              </a:ext>
            </a:extLst>
          </p:cNvPr>
          <p:cNvSpPr>
            <a:spLocks noGrp="1"/>
          </p:cNvSpPr>
          <p:nvPr>
            <p:ph sz="quarter" idx="24"/>
          </p:nvPr>
        </p:nvSpPr>
        <p:spPr/>
        <p:txBody>
          <a:bodyPr/>
          <a:lstStyle/>
          <a:p>
            <a:r>
              <a:rPr lang="en-US"/>
              <a:t>Configuring Multicast Addresses for Layer 3 operation</a:t>
            </a:r>
          </a:p>
          <a:p>
            <a:endParaRPr lang="en-US"/>
          </a:p>
          <a:p>
            <a:r>
              <a:rPr lang="en-US" b="1"/>
              <a:t>SMART HOPPING® 1.0 Access Points</a:t>
            </a:r>
          </a:p>
          <a:p>
            <a:pPr marL="539750" indent="-360363">
              <a:buFont typeface="+mj-lt"/>
              <a:buAutoNum type="arabicPeriod"/>
            </a:pPr>
            <a:r>
              <a:rPr lang="en-US" sz="1400"/>
              <a:t>From factory, the Access Points use the Layer 3 default multicast addresses</a:t>
            </a:r>
          </a:p>
          <a:p>
            <a:pPr marL="893763" lvl="1" indent="-173038">
              <a:buFont typeface="Avenir Next LT Pro" panose="020B0504020202020204" pitchFamily="34" charset="0"/>
              <a:buChar char="›"/>
              <a:tabLst>
                <a:tab pos="1073150" algn="l"/>
              </a:tabLst>
            </a:pPr>
            <a:r>
              <a:rPr lang="en-US" sz="1400"/>
              <a:t>Primary Access Point Controller: 		239.255.254.1</a:t>
            </a:r>
          </a:p>
          <a:p>
            <a:pPr marL="893763" lvl="1" indent="-173038">
              <a:buFont typeface="Avenir Next LT Pro" panose="020B0504020202020204" pitchFamily="34" charset="0"/>
              <a:buChar char="›"/>
              <a:tabLst>
                <a:tab pos="984250" algn="l"/>
              </a:tabLst>
            </a:pPr>
            <a:r>
              <a:rPr lang="en-US" sz="1400"/>
              <a:t>Secondary Access Point Controller: 	239.255.254.2</a:t>
            </a:r>
          </a:p>
          <a:p>
            <a:pPr marL="539750" indent="-360363">
              <a:buFont typeface="+mj-lt"/>
              <a:buAutoNum type="arabicPeriod"/>
            </a:pPr>
            <a:r>
              <a:rPr lang="en-US" sz="1400"/>
              <a:t>DHCP Option 43</a:t>
            </a:r>
          </a:p>
          <a:p>
            <a:pPr marL="539750" indent="-360363">
              <a:buFont typeface="+mj-lt"/>
              <a:buAutoNum type="arabicPeriod"/>
            </a:pPr>
            <a:r>
              <a:rPr lang="en-US" sz="1400"/>
              <a:t>Manual Entry (through serial port on Access Point)</a:t>
            </a:r>
          </a:p>
          <a:p>
            <a:endParaRPr lang="en-US"/>
          </a:p>
          <a:p>
            <a:r>
              <a:rPr lang="en-US" b="1"/>
              <a:t>SMART HOPPING® 2.0 Access Points</a:t>
            </a:r>
          </a:p>
          <a:p>
            <a:pPr marL="539750" indent="-360363">
              <a:buFont typeface="+mj-lt"/>
              <a:buAutoNum type="arabicPeriod"/>
            </a:pPr>
            <a:r>
              <a:rPr lang="en-US" sz="1400"/>
              <a:t>From factory, the Access Points use the Layer 3 default multicast addresses</a:t>
            </a:r>
          </a:p>
          <a:p>
            <a:pPr marL="893763" lvl="1" indent="-173038">
              <a:buFont typeface="Avenir Next LT Pro" panose="020B0504020202020204" pitchFamily="34" charset="0"/>
              <a:buChar char="›"/>
              <a:tabLst>
                <a:tab pos="984250" algn="l"/>
              </a:tabLst>
            </a:pPr>
            <a:r>
              <a:rPr lang="en-US" sz="1400"/>
              <a:t>Primary Access Point Controller: 		239.255.254.1</a:t>
            </a:r>
          </a:p>
          <a:p>
            <a:pPr marL="893763" lvl="1" indent="-173038">
              <a:buFont typeface="Avenir Next LT Pro" panose="020B0504020202020204" pitchFamily="34" charset="0"/>
              <a:buChar char="›"/>
              <a:tabLst>
                <a:tab pos="984250" algn="l"/>
              </a:tabLst>
            </a:pPr>
            <a:r>
              <a:rPr lang="en-US" sz="1400"/>
              <a:t>Secondary Access Point Controller: 	239.255.254.2</a:t>
            </a:r>
          </a:p>
          <a:p>
            <a:pPr marL="539750" indent="-360363">
              <a:buFont typeface="+mj-lt"/>
              <a:buAutoNum type="arabicPeriod"/>
            </a:pPr>
            <a:r>
              <a:rPr lang="en-US" sz="1400"/>
              <a:t>DHCP Option 43</a:t>
            </a:r>
          </a:p>
          <a:p>
            <a:pPr marL="539750" indent="-360363">
              <a:buFont typeface="+mj-lt"/>
              <a:buAutoNum type="arabicPeriod"/>
            </a:pPr>
            <a:r>
              <a:rPr lang="en-US" sz="1400"/>
              <a:t>Manual Entry (through Access Point web interface)</a:t>
            </a:r>
          </a:p>
          <a:p>
            <a:endParaRPr lang="en-US"/>
          </a:p>
        </p:txBody>
      </p:sp>
      <p:sp>
        <p:nvSpPr>
          <p:cNvPr id="4" name="Slide Number Placeholder 3">
            <a:extLst>
              <a:ext uri="{FF2B5EF4-FFF2-40B4-BE49-F238E27FC236}">
                <a16:creationId xmlns:a16="http://schemas.microsoft.com/office/drawing/2014/main" id="{290AA32A-079D-3F4B-8968-3C3E3BFA4B42}"/>
              </a:ext>
            </a:extLst>
          </p:cNvPr>
          <p:cNvSpPr>
            <a:spLocks noGrp="1"/>
          </p:cNvSpPr>
          <p:nvPr>
            <p:ph type="sldNum" sz="quarter" idx="4"/>
          </p:nvPr>
        </p:nvSpPr>
        <p:spPr/>
        <p:txBody>
          <a:bodyPr/>
          <a:lstStyle/>
          <a:p>
            <a:fld id="{24C8C45C-947F-4981-8B3F-4F32E973C901}" type="slidenum">
              <a:rPr lang="en-US" sz="800" smtClean="0"/>
              <a:pPr/>
              <a:t>68</a:t>
            </a:fld>
            <a:endParaRPr lang="en-US"/>
          </a:p>
        </p:txBody>
      </p:sp>
      <p:sp>
        <p:nvSpPr>
          <p:cNvPr id="5" name="Footer Placeholder 4">
            <a:extLst>
              <a:ext uri="{FF2B5EF4-FFF2-40B4-BE49-F238E27FC236}">
                <a16:creationId xmlns:a16="http://schemas.microsoft.com/office/drawing/2014/main" id="{01427A0F-620B-96DF-7541-10236689E9F8}"/>
              </a:ext>
            </a:extLst>
          </p:cNvPr>
          <p:cNvSpPr>
            <a:spLocks noGrp="1"/>
          </p:cNvSpPr>
          <p:nvPr>
            <p:ph type="ftr" sz="quarter" idx="3"/>
          </p:nvPr>
        </p:nvSpPr>
        <p:spPr/>
        <p:txBody>
          <a:bodyPr/>
          <a:lstStyle/>
          <a:p>
            <a:r>
              <a:rPr lang="en-US"/>
              <a:t>Confidential</a:t>
            </a:r>
          </a:p>
        </p:txBody>
      </p:sp>
    </p:spTree>
    <p:custDataLst>
      <p:tags r:id="rId1"/>
    </p:custDataLst>
    <p:extLst>
      <p:ext uri="{BB962C8B-B14F-4D97-AF65-F5344CB8AC3E}">
        <p14:creationId xmlns:p14="http://schemas.microsoft.com/office/powerpoint/2010/main" val="41733432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87975-3458-FE20-FD80-3CBD1205D436}"/>
            </a:ext>
          </a:extLst>
        </p:cNvPr>
        <p:cNvGrpSpPr/>
        <p:nvPr/>
      </p:nvGrpSpPr>
      <p:grpSpPr>
        <a:xfrm>
          <a:off x="0" y="0"/>
          <a:ext cx="0" cy="0"/>
          <a:chOff x="0" y="0"/>
          <a:chExt cx="0" cy="0"/>
        </a:xfrm>
      </p:grpSpPr>
      <p:graphicFrame>
        <p:nvGraphicFramePr>
          <p:cNvPr id="19" name="think-cell data - do not delete" hidden="1">
            <a:extLst>
              <a:ext uri="{FF2B5EF4-FFF2-40B4-BE49-F238E27FC236}">
                <a16:creationId xmlns:a16="http://schemas.microsoft.com/office/drawing/2014/main" id="{10A4C8FE-A4C5-FA6B-949D-3F59C804E097}"/>
              </a:ext>
            </a:extLst>
          </p:cNvPr>
          <p:cNvGraphicFramePr>
            <a:graphicFrameLocks noChangeAspect="1"/>
          </p:cNvGraphicFramePr>
          <p:nvPr>
            <p:custDataLst>
              <p:tags r:id="rId2"/>
            </p:custDataLst>
            <p:extLst>
              <p:ext uri="{D42A27DB-BD31-4B8C-83A1-F6EECF244321}">
                <p14:modId xmlns:p14="http://schemas.microsoft.com/office/powerpoint/2010/main" val="35972910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19" name="think-cell data - do not delete" hidden="1">
                        <a:extLst>
                          <a:ext uri="{FF2B5EF4-FFF2-40B4-BE49-F238E27FC236}">
                            <a16:creationId xmlns:a16="http://schemas.microsoft.com/office/drawing/2014/main" id="{10A4C8FE-A4C5-FA6B-949D-3F59C804E0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EB72EC4-44B5-29F4-7685-1C85609F93BE}"/>
              </a:ext>
            </a:extLst>
          </p:cNvPr>
          <p:cNvSpPr>
            <a:spLocks noGrp="1"/>
          </p:cNvSpPr>
          <p:nvPr>
            <p:ph type="title"/>
          </p:nvPr>
        </p:nvSpPr>
        <p:spPr/>
        <p:txBody>
          <a:bodyPr vert="horz"/>
          <a:lstStyle/>
          <a:p>
            <a:r>
              <a:rPr lang="en-US"/>
              <a:t>Installation differences: Layer 3 SMART HOPPING® deployments</a:t>
            </a:r>
          </a:p>
        </p:txBody>
      </p:sp>
      <p:sp>
        <p:nvSpPr>
          <p:cNvPr id="3" name="Text Placeholder 2">
            <a:extLst>
              <a:ext uri="{FF2B5EF4-FFF2-40B4-BE49-F238E27FC236}">
                <a16:creationId xmlns:a16="http://schemas.microsoft.com/office/drawing/2014/main" id="{38BC5DAC-3908-1FC2-C8C8-5A76AD7FB506}"/>
              </a:ext>
            </a:extLst>
          </p:cNvPr>
          <p:cNvSpPr>
            <a:spLocks noGrp="1"/>
          </p:cNvSpPr>
          <p:nvPr>
            <p:ph sz="quarter" idx="24"/>
          </p:nvPr>
        </p:nvSpPr>
        <p:spPr/>
        <p:txBody>
          <a:bodyPr/>
          <a:lstStyle/>
          <a:p>
            <a:r>
              <a:rPr lang="en-US"/>
              <a:t>Configuring Multicast Addresses for Layer 3 Operation</a:t>
            </a:r>
          </a:p>
          <a:p>
            <a:endParaRPr lang="en-US"/>
          </a:p>
          <a:p>
            <a:r>
              <a:rPr lang="en-US" b="1"/>
              <a:t>SMART HOPPING® 1.0 Access Points</a:t>
            </a:r>
          </a:p>
          <a:p>
            <a:pPr marL="539750" indent="-360363">
              <a:buFont typeface="+mj-lt"/>
              <a:buAutoNum type="arabicPeriod"/>
            </a:pPr>
            <a:r>
              <a:rPr lang="en-US" sz="1400"/>
              <a:t>From factory, the Access Points use the Layer 3 default multicast addresses</a:t>
            </a:r>
          </a:p>
          <a:p>
            <a:pPr marL="893763" lvl="1" indent="-173038">
              <a:buFont typeface="Avenir Next LT Pro" panose="020B0504020202020204" pitchFamily="34" charset="0"/>
              <a:buChar char="›"/>
              <a:tabLst>
                <a:tab pos="1073150" algn="l"/>
              </a:tabLst>
            </a:pPr>
            <a:r>
              <a:rPr lang="en-US" sz="1400"/>
              <a:t>Primary Access Point Controller: 		239.255.254.1</a:t>
            </a:r>
          </a:p>
          <a:p>
            <a:pPr marL="893763" lvl="1" indent="-173038">
              <a:buFont typeface="Avenir Next LT Pro" panose="020B0504020202020204" pitchFamily="34" charset="0"/>
              <a:buChar char="›"/>
              <a:tabLst>
                <a:tab pos="984250" algn="l"/>
              </a:tabLst>
            </a:pPr>
            <a:r>
              <a:rPr lang="en-US" sz="1400"/>
              <a:t>Secondary Access Point Controller: 	239.255.254.2</a:t>
            </a:r>
          </a:p>
          <a:p>
            <a:pPr marL="539750" indent="-360363">
              <a:buFont typeface="+mj-lt"/>
              <a:buAutoNum type="arabicPeriod"/>
            </a:pPr>
            <a:r>
              <a:rPr lang="en-US" sz="1400"/>
              <a:t>DHCP Option 43</a:t>
            </a:r>
          </a:p>
          <a:p>
            <a:pPr marL="539750" indent="-360363">
              <a:buFont typeface="+mj-lt"/>
              <a:buAutoNum type="arabicPeriod"/>
            </a:pPr>
            <a:r>
              <a:rPr lang="en-US" sz="1400"/>
              <a:t>Manual Entry (through serial port on Access Point)</a:t>
            </a:r>
          </a:p>
          <a:p>
            <a:endParaRPr lang="en-US"/>
          </a:p>
          <a:p>
            <a:r>
              <a:rPr lang="en-US" b="1"/>
              <a:t>SMART HOPPING® 2.0 Access Points</a:t>
            </a:r>
          </a:p>
          <a:p>
            <a:pPr marL="539750" indent="-360363">
              <a:buFont typeface="+mj-lt"/>
              <a:buAutoNum type="arabicPeriod"/>
            </a:pPr>
            <a:r>
              <a:rPr lang="en-US" sz="1400"/>
              <a:t>From factory, the Access Points use the Layer 3 default multicast addresses</a:t>
            </a:r>
          </a:p>
          <a:p>
            <a:pPr marL="893763" lvl="1" indent="-173038">
              <a:buFont typeface="Avenir Next LT Pro" panose="020B0504020202020204" pitchFamily="34" charset="0"/>
              <a:buChar char="›"/>
            </a:pPr>
            <a:r>
              <a:rPr lang="en-US" sz="1400"/>
              <a:t>Primary Access Point Controller: 		239.255.254.1</a:t>
            </a:r>
          </a:p>
          <a:p>
            <a:pPr marL="893763" lvl="1" indent="-173038">
              <a:buFont typeface="Avenir Next LT Pro" panose="020B0504020202020204" pitchFamily="34" charset="0"/>
              <a:buChar char="›"/>
            </a:pPr>
            <a:r>
              <a:rPr lang="en-US" sz="1400"/>
              <a:t>Secondary Access Point Controller: 	239.255.254.2</a:t>
            </a:r>
          </a:p>
          <a:p>
            <a:pPr marL="539750" indent="-360363">
              <a:buFont typeface="+mj-lt"/>
              <a:buAutoNum type="arabicPeriod"/>
            </a:pPr>
            <a:r>
              <a:rPr lang="en-US" sz="1400"/>
              <a:t>DHCP Option 43</a:t>
            </a:r>
          </a:p>
          <a:p>
            <a:pPr marL="539750" indent="-360363">
              <a:buFont typeface="+mj-lt"/>
              <a:buAutoNum type="arabicPeriod"/>
            </a:pPr>
            <a:r>
              <a:rPr lang="en-US" sz="1400"/>
              <a:t>Manual Entry (through Access Point web interface)</a:t>
            </a:r>
          </a:p>
          <a:p>
            <a:endParaRPr lang="en-US"/>
          </a:p>
        </p:txBody>
      </p:sp>
      <p:sp>
        <p:nvSpPr>
          <p:cNvPr id="4" name="Slide Number Placeholder 3">
            <a:extLst>
              <a:ext uri="{FF2B5EF4-FFF2-40B4-BE49-F238E27FC236}">
                <a16:creationId xmlns:a16="http://schemas.microsoft.com/office/drawing/2014/main" id="{B7A3C26A-4A0C-49B6-DD2C-0AC8896B97A1}"/>
              </a:ext>
            </a:extLst>
          </p:cNvPr>
          <p:cNvSpPr>
            <a:spLocks noGrp="1"/>
          </p:cNvSpPr>
          <p:nvPr>
            <p:ph type="sldNum" sz="quarter" idx="4"/>
          </p:nvPr>
        </p:nvSpPr>
        <p:spPr/>
        <p:txBody>
          <a:bodyPr/>
          <a:lstStyle/>
          <a:p>
            <a:fld id="{24C8C45C-947F-4981-8B3F-4F32E973C901}" type="slidenum">
              <a:rPr lang="en-US" sz="800" smtClean="0"/>
              <a:pPr/>
              <a:t>69</a:t>
            </a:fld>
            <a:endParaRPr lang="en-US"/>
          </a:p>
        </p:txBody>
      </p:sp>
      <p:sp>
        <p:nvSpPr>
          <p:cNvPr id="5" name="Footer Placeholder 4">
            <a:extLst>
              <a:ext uri="{FF2B5EF4-FFF2-40B4-BE49-F238E27FC236}">
                <a16:creationId xmlns:a16="http://schemas.microsoft.com/office/drawing/2014/main" id="{B084BF9F-CE65-58B8-9BD5-FBA7BB8FA2A4}"/>
              </a:ext>
            </a:extLst>
          </p:cNvPr>
          <p:cNvSpPr>
            <a:spLocks noGrp="1"/>
          </p:cNvSpPr>
          <p:nvPr>
            <p:ph type="ftr" sz="quarter" idx="3"/>
          </p:nvPr>
        </p:nvSpPr>
        <p:spPr/>
        <p:txBody>
          <a:bodyPr/>
          <a:lstStyle/>
          <a:p>
            <a:r>
              <a:rPr lang="en-US"/>
              <a:t>Confidential</a:t>
            </a:r>
          </a:p>
        </p:txBody>
      </p:sp>
      <p:sp>
        <p:nvSpPr>
          <p:cNvPr id="6" name="TextBox 5">
            <a:extLst>
              <a:ext uri="{FF2B5EF4-FFF2-40B4-BE49-F238E27FC236}">
                <a16:creationId xmlns:a16="http://schemas.microsoft.com/office/drawing/2014/main" id="{C295DFD3-4B30-ACCC-A54B-DE30D3405193}"/>
              </a:ext>
            </a:extLst>
          </p:cNvPr>
          <p:cNvSpPr txBox="1"/>
          <p:nvPr/>
        </p:nvSpPr>
        <p:spPr>
          <a:xfrm>
            <a:off x="3614753" y="3141757"/>
            <a:ext cx="6478284" cy="288000"/>
          </a:xfrm>
          <a:prstGeom prst="roundRect">
            <a:avLst>
              <a:gd name="adj" fmla="val 34976"/>
            </a:avLst>
          </a:prstGeom>
          <a:solidFill>
            <a:schemeClr val="bg1"/>
          </a:solidFill>
          <a:ln w="38100">
            <a:solidFill>
              <a:schemeClr val="accent2"/>
            </a:solidFill>
          </a:ln>
        </p:spPr>
        <p:txBody>
          <a:bodyPr wrap="square" rtlCol="0" anchor="ctr" anchorCtr="0">
            <a:spAutoFit/>
          </a:bodyPr>
          <a:lstStyle/>
          <a:p>
            <a:pPr algn="ctr"/>
            <a:r>
              <a:rPr lang="en-US" sz="1400">
                <a:solidFill>
                  <a:schemeClr val="accent2"/>
                </a:solidFill>
              </a:rPr>
              <a:t>DHCP Option 43 is the preferred method to assign the multicast addresses</a:t>
            </a:r>
          </a:p>
        </p:txBody>
      </p:sp>
      <p:cxnSp>
        <p:nvCxnSpPr>
          <p:cNvPr id="7" name="Straight Arrow Connector 6">
            <a:extLst>
              <a:ext uri="{FF2B5EF4-FFF2-40B4-BE49-F238E27FC236}">
                <a16:creationId xmlns:a16="http://schemas.microsoft.com/office/drawing/2014/main" id="{4D9EE471-5C64-8E80-D3CB-A54E36F209B3}"/>
              </a:ext>
            </a:extLst>
          </p:cNvPr>
          <p:cNvCxnSpPr>
            <a:cxnSpLocks/>
            <a:stCxn id="6" idx="1"/>
            <a:endCxn id="13" idx="3"/>
          </p:cNvCxnSpPr>
          <p:nvPr/>
        </p:nvCxnSpPr>
        <p:spPr>
          <a:xfrm flipH="1">
            <a:off x="2556165" y="3285757"/>
            <a:ext cx="1058588" cy="7021"/>
          </a:xfrm>
          <a:prstGeom prst="straightConnector1">
            <a:avLst/>
          </a:prstGeom>
          <a:ln w="38100">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CF40F45A-C593-57F9-4A86-67CCA454D39B}"/>
              </a:ext>
            </a:extLst>
          </p:cNvPr>
          <p:cNvSpPr/>
          <p:nvPr/>
        </p:nvSpPr>
        <p:spPr>
          <a:xfrm>
            <a:off x="491405" y="3148778"/>
            <a:ext cx="2064760" cy="288000"/>
          </a:xfrm>
          <a:prstGeom prst="roundRect">
            <a:avLst>
              <a:gd name="adj" fmla="val 50000"/>
            </a:avLst>
          </a:prstGeom>
          <a:no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noProof="0" err="1"/>
          </a:p>
        </p:txBody>
      </p:sp>
      <p:sp>
        <p:nvSpPr>
          <p:cNvPr id="32" name="TextBox 31">
            <a:extLst>
              <a:ext uri="{FF2B5EF4-FFF2-40B4-BE49-F238E27FC236}">
                <a16:creationId xmlns:a16="http://schemas.microsoft.com/office/drawing/2014/main" id="{B7A10F10-AA84-E3BE-47D4-C8C6A1A27F25}"/>
              </a:ext>
            </a:extLst>
          </p:cNvPr>
          <p:cNvSpPr txBox="1"/>
          <p:nvPr/>
        </p:nvSpPr>
        <p:spPr>
          <a:xfrm>
            <a:off x="3614753" y="5171354"/>
            <a:ext cx="6734592" cy="288000"/>
          </a:xfrm>
          <a:prstGeom prst="roundRect">
            <a:avLst>
              <a:gd name="adj" fmla="val 34976"/>
            </a:avLst>
          </a:prstGeom>
          <a:solidFill>
            <a:schemeClr val="bg1"/>
          </a:solidFill>
          <a:ln w="38100">
            <a:solidFill>
              <a:schemeClr val="accent2"/>
            </a:solidFill>
          </a:ln>
        </p:spPr>
        <p:txBody>
          <a:bodyPr wrap="square" rtlCol="0" anchor="ctr" anchorCtr="0">
            <a:spAutoFit/>
          </a:bodyPr>
          <a:lstStyle/>
          <a:p>
            <a:pPr algn="ctr"/>
            <a:r>
              <a:rPr lang="en-US" sz="1400">
                <a:solidFill>
                  <a:schemeClr val="accent2"/>
                </a:solidFill>
              </a:rPr>
              <a:t>DHCP Option 43 is still the preferred method to assign the multicast addresses</a:t>
            </a:r>
          </a:p>
        </p:txBody>
      </p:sp>
      <p:cxnSp>
        <p:nvCxnSpPr>
          <p:cNvPr id="33" name="Straight Arrow Connector 32">
            <a:extLst>
              <a:ext uri="{FF2B5EF4-FFF2-40B4-BE49-F238E27FC236}">
                <a16:creationId xmlns:a16="http://schemas.microsoft.com/office/drawing/2014/main" id="{386B32B3-EC84-38D4-5D3A-5AB19C0539CF}"/>
              </a:ext>
            </a:extLst>
          </p:cNvPr>
          <p:cNvCxnSpPr>
            <a:cxnSpLocks/>
            <a:stCxn id="32" idx="1"/>
            <a:endCxn id="34" idx="3"/>
          </p:cNvCxnSpPr>
          <p:nvPr/>
        </p:nvCxnSpPr>
        <p:spPr>
          <a:xfrm flipH="1">
            <a:off x="2556165" y="5315354"/>
            <a:ext cx="1058588" cy="7115"/>
          </a:xfrm>
          <a:prstGeom prst="straightConnector1">
            <a:avLst/>
          </a:prstGeom>
          <a:ln w="38100">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8F6CDD4A-2300-8976-4EF6-E50747EBE78E}"/>
              </a:ext>
            </a:extLst>
          </p:cNvPr>
          <p:cNvSpPr/>
          <p:nvPr/>
        </p:nvSpPr>
        <p:spPr>
          <a:xfrm>
            <a:off x="491405" y="5178469"/>
            <a:ext cx="2064760" cy="288000"/>
          </a:xfrm>
          <a:prstGeom prst="roundRect">
            <a:avLst>
              <a:gd name="adj" fmla="val 50000"/>
            </a:avLst>
          </a:prstGeom>
          <a:no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noProof="0" err="1"/>
          </a:p>
        </p:txBody>
      </p:sp>
    </p:spTree>
    <p:custDataLst>
      <p:tags r:id="rId1"/>
    </p:custDataLst>
    <p:extLst>
      <p:ext uri="{BB962C8B-B14F-4D97-AF65-F5344CB8AC3E}">
        <p14:creationId xmlns:p14="http://schemas.microsoft.com/office/powerpoint/2010/main" val="3134292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99A06-64DC-A600-FA6D-7152FFB84BDD}"/>
            </a:ext>
          </a:extLst>
        </p:cNvPr>
        <p:cNvGrpSpPr/>
        <p:nvPr/>
      </p:nvGrpSpPr>
      <p:grpSpPr>
        <a:xfrm>
          <a:off x="0" y="0"/>
          <a:ext cx="0" cy="0"/>
          <a:chOff x="0" y="0"/>
          <a:chExt cx="0" cy="0"/>
        </a:xfrm>
      </p:grpSpPr>
      <p:graphicFrame>
        <p:nvGraphicFramePr>
          <p:cNvPr id="24" name="think-cell data - do not delete" hidden="1">
            <a:extLst>
              <a:ext uri="{FF2B5EF4-FFF2-40B4-BE49-F238E27FC236}">
                <a16:creationId xmlns:a16="http://schemas.microsoft.com/office/drawing/2014/main" id="{3229F4B1-200B-7B33-2351-FC1CC3958C1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24" name="think-cell data - do not delete" hidden="1">
                        <a:extLst>
                          <a:ext uri="{FF2B5EF4-FFF2-40B4-BE49-F238E27FC236}">
                            <a16:creationId xmlns:a16="http://schemas.microsoft.com/office/drawing/2014/main" id="{3229F4B1-200B-7B33-2351-FC1CC3958C1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952E92CD-DA82-4DF6-CECF-83580592EA7F}"/>
              </a:ext>
            </a:extLst>
          </p:cNvPr>
          <p:cNvSpPr>
            <a:spLocks noGrp="1"/>
          </p:cNvSpPr>
          <p:nvPr>
            <p:ph type="title"/>
          </p:nvPr>
        </p:nvSpPr>
        <p:spPr/>
        <p:txBody>
          <a:bodyPr vert="horz"/>
          <a:lstStyle/>
          <a:p>
            <a:r>
              <a:rPr lang="en-US"/>
              <a:t>Overview: Plan for SMART HOPPING® 2.0 future releases</a:t>
            </a:r>
          </a:p>
        </p:txBody>
      </p:sp>
      <p:sp>
        <p:nvSpPr>
          <p:cNvPr id="2" name="Text Placeholder 1">
            <a:extLst>
              <a:ext uri="{FF2B5EF4-FFF2-40B4-BE49-F238E27FC236}">
                <a16:creationId xmlns:a16="http://schemas.microsoft.com/office/drawing/2014/main" id="{9471CA65-235A-49C5-00D9-102BED8D4AF1}"/>
              </a:ext>
            </a:extLst>
          </p:cNvPr>
          <p:cNvSpPr>
            <a:spLocks noGrp="1"/>
          </p:cNvSpPr>
          <p:nvPr>
            <p:ph sz="quarter" idx="24"/>
          </p:nvPr>
        </p:nvSpPr>
        <p:spPr/>
        <p:txBody>
          <a:bodyPr/>
          <a:lstStyle/>
          <a:p>
            <a:r>
              <a:rPr lang="en-US" sz="1400"/>
              <a:t>Following the 2.4 GHz Access Point release, the current plan is to release new Access Point Controller software that initially will only be available for installation as a virtual Access Point Controller. </a:t>
            </a:r>
          </a:p>
          <a:p>
            <a:endParaRPr lang="en-US" sz="1400"/>
          </a:p>
          <a:p>
            <a:r>
              <a:rPr lang="en-US" sz="1400"/>
              <a:t>Included in this release will be new software for the SMART HOPPING® 2.0 access point to enable SMART HOPPING® 2.0 features.</a:t>
            </a:r>
          </a:p>
        </p:txBody>
      </p:sp>
      <p:sp>
        <p:nvSpPr>
          <p:cNvPr id="5" name="Arrow: Right 4">
            <a:extLst>
              <a:ext uri="{FF2B5EF4-FFF2-40B4-BE49-F238E27FC236}">
                <a16:creationId xmlns:a16="http://schemas.microsoft.com/office/drawing/2014/main" id="{37862842-E3A7-A53C-95F5-B74E47D67694}"/>
              </a:ext>
            </a:extLst>
          </p:cNvPr>
          <p:cNvSpPr/>
          <p:nvPr/>
        </p:nvSpPr>
        <p:spPr>
          <a:xfrm>
            <a:off x="3837444" y="3152048"/>
            <a:ext cx="2595226" cy="2213339"/>
          </a:xfrm>
          <a:prstGeom prst="rightArrow">
            <a:avLst>
              <a:gd name="adj1" fmla="val 82079"/>
              <a:gd name="adj2" fmla="val 44737"/>
            </a:avLst>
          </a:prstGeom>
          <a:solidFill>
            <a:schemeClr val="tx2"/>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raleSans Medium"/>
              <a:ea typeface="+mn-ea"/>
              <a:cs typeface="+mn-cs"/>
            </a:endParaRPr>
          </a:p>
        </p:txBody>
      </p:sp>
      <p:sp>
        <p:nvSpPr>
          <p:cNvPr id="16" name="Arrow: Right 15">
            <a:extLst>
              <a:ext uri="{FF2B5EF4-FFF2-40B4-BE49-F238E27FC236}">
                <a16:creationId xmlns:a16="http://schemas.microsoft.com/office/drawing/2014/main" id="{B7585D93-B97C-F3DD-9DDD-745C510CFAF6}"/>
              </a:ext>
            </a:extLst>
          </p:cNvPr>
          <p:cNvSpPr/>
          <p:nvPr/>
        </p:nvSpPr>
        <p:spPr>
          <a:xfrm>
            <a:off x="1210645" y="3152048"/>
            <a:ext cx="2636193" cy="2213339"/>
          </a:xfrm>
          <a:prstGeom prst="rightArrow">
            <a:avLst>
              <a:gd name="adj1" fmla="val 82079"/>
              <a:gd name="adj2" fmla="val 4473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raleSans Medium"/>
              <a:ea typeface="+mn-ea"/>
              <a:cs typeface="+mn-cs"/>
            </a:endParaRPr>
          </a:p>
        </p:txBody>
      </p:sp>
      <p:grpSp>
        <p:nvGrpSpPr>
          <p:cNvPr id="29" name="Group 28">
            <a:extLst>
              <a:ext uri="{FF2B5EF4-FFF2-40B4-BE49-F238E27FC236}">
                <a16:creationId xmlns:a16="http://schemas.microsoft.com/office/drawing/2014/main" id="{553F76E5-8B8E-7102-843F-E335E093950A}"/>
              </a:ext>
            </a:extLst>
          </p:cNvPr>
          <p:cNvGrpSpPr/>
          <p:nvPr/>
        </p:nvGrpSpPr>
        <p:grpSpPr>
          <a:xfrm>
            <a:off x="119064" y="3714231"/>
            <a:ext cx="11953874" cy="1349560"/>
            <a:chOff x="367148" y="3955796"/>
            <a:chExt cx="11610308" cy="1349560"/>
          </a:xfrm>
          <a:solidFill>
            <a:schemeClr val="bg2">
              <a:alpha val="75000"/>
            </a:schemeClr>
          </a:solidFill>
        </p:grpSpPr>
        <p:sp>
          <p:nvSpPr>
            <p:cNvPr id="27" name="Rectangle 26">
              <a:extLst>
                <a:ext uri="{FF2B5EF4-FFF2-40B4-BE49-F238E27FC236}">
                  <a16:creationId xmlns:a16="http://schemas.microsoft.com/office/drawing/2014/main" id="{417FB29C-F5FD-2506-B5E3-683170E78BCE}"/>
                </a:ext>
              </a:extLst>
            </p:cNvPr>
            <p:cNvSpPr/>
            <p:nvPr/>
          </p:nvSpPr>
          <p:spPr>
            <a:xfrm>
              <a:off x="367148" y="4720581"/>
              <a:ext cx="11610308" cy="5847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raleSans Medium"/>
                <a:ea typeface="+mn-ea"/>
                <a:cs typeface="+mn-cs"/>
              </a:endParaRPr>
            </a:p>
          </p:txBody>
        </p:sp>
        <p:sp>
          <p:nvSpPr>
            <p:cNvPr id="28" name="Rectangle 27">
              <a:extLst>
                <a:ext uri="{FF2B5EF4-FFF2-40B4-BE49-F238E27FC236}">
                  <a16:creationId xmlns:a16="http://schemas.microsoft.com/office/drawing/2014/main" id="{CF1AAAAF-BFC6-3FD2-9C03-0DD0B739C134}"/>
                </a:ext>
              </a:extLst>
            </p:cNvPr>
            <p:cNvSpPr/>
            <p:nvPr/>
          </p:nvSpPr>
          <p:spPr>
            <a:xfrm>
              <a:off x="367148" y="3955796"/>
              <a:ext cx="11610308" cy="5847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raleSans Medium"/>
                <a:ea typeface="+mn-ea"/>
                <a:cs typeface="+mn-cs"/>
              </a:endParaRPr>
            </a:p>
          </p:txBody>
        </p:sp>
      </p:grpSp>
      <p:sp>
        <p:nvSpPr>
          <p:cNvPr id="17" name="TextBox 16">
            <a:extLst>
              <a:ext uri="{FF2B5EF4-FFF2-40B4-BE49-F238E27FC236}">
                <a16:creationId xmlns:a16="http://schemas.microsoft.com/office/drawing/2014/main" id="{75ACD5DF-6240-3D32-D1ED-9747D2689839}"/>
              </a:ext>
            </a:extLst>
          </p:cNvPr>
          <p:cNvSpPr txBox="1"/>
          <p:nvPr/>
        </p:nvSpPr>
        <p:spPr>
          <a:xfrm>
            <a:off x="125432" y="3791358"/>
            <a:ext cx="1080000" cy="4308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effectLst/>
                <a:uLnTx/>
                <a:uFillTx/>
                <a:latin typeface="Avenir Next LT Pro" panose="020B0504020202020204" pitchFamily="34" charset="0"/>
              </a:rPr>
              <a:t>Access Point Controller</a:t>
            </a:r>
          </a:p>
        </p:txBody>
      </p:sp>
      <p:sp>
        <p:nvSpPr>
          <p:cNvPr id="18" name="TextBox 17">
            <a:extLst>
              <a:ext uri="{FF2B5EF4-FFF2-40B4-BE49-F238E27FC236}">
                <a16:creationId xmlns:a16="http://schemas.microsoft.com/office/drawing/2014/main" id="{EAA854E9-FDCD-68E4-AFC6-E1960629D12F}"/>
              </a:ext>
            </a:extLst>
          </p:cNvPr>
          <p:cNvSpPr txBox="1"/>
          <p:nvPr/>
        </p:nvSpPr>
        <p:spPr>
          <a:xfrm>
            <a:off x="124722" y="4560397"/>
            <a:ext cx="1080000" cy="4308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effectLst/>
                <a:uLnTx/>
                <a:uFillTx/>
                <a:latin typeface="Avenir Next LT Pro" panose="020B0504020202020204" pitchFamily="34" charset="0"/>
              </a:rPr>
              <a:t>2.4 GHz Access Point</a:t>
            </a:r>
          </a:p>
        </p:txBody>
      </p:sp>
      <p:sp>
        <p:nvSpPr>
          <p:cNvPr id="8" name="TextBox 7">
            <a:extLst>
              <a:ext uri="{FF2B5EF4-FFF2-40B4-BE49-F238E27FC236}">
                <a16:creationId xmlns:a16="http://schemas.microsoft.com/office/drawing/2014/main" id="{825B2932-8847-93E6-48EC-78ADC5D22D68}"/>
              </a:ext>
            </a:extLst>
          </p:cNvPr>
          <p:cNvSpPr txBox="1"/>
          <p:nvPr/>
        </p:nvSpPr>
        <p:spPr>
          <a:xfrm>
            <a:off x="3841002" y="3789123"/>
            <a:ext cx="25920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1" u="none" strike="noStrike" kern="1200" cap="none" spc="0" normalizeH="0" baseline="0" noProof="0">
                <a:ln>
                  <a:noFill/>
                </a:ln>
                <a:solidFill>
                  <a:schemeClr val="bg1">
                    <a:lumMod val="25000"/>
                  </a:schemeClr>
                </a:solidFill>
                <a:effectLst/>
                <a:uLnTx/>
                <a:uFillTx/>
                <a:latin typeface="Avenir Next LT Pro" panose="020B0504020202020204" pitchFamily="34" charset="0"/>
              </a:rPr>
              <a:t>Virtual APC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1" u="none" strike="noStrike" kern="1200" cap="none" spc="0" normalizeH="0" baseline="0" noProof="0">
                <a:ln>
                  <a:noFill/>
                </a:ln>
                <a:solidFill>
                  <a:schemeClr val="bg1">
                    <a:lumMod val="25000"/>
                  </a:schemeClr>
                </a:solidFill>
                <a:effectLst/>
                <a:uLnTx/>
                <a:uFillTx/>
                <a:latin typeface="Avenir Next LT Pro" panose="020B0504020202020204" pitchFamily="34" charset="0"/>
              </a:rPr>
              <a:t>SH 2.0 APC SW</a:t>
            </a:r>
          </a:p>
        </p:txBody>
      </p:sp>
      <p:sp>
        <p:nvSpPr>
          <p:cNvPr id="13" name="TextBox 12">
            <a:extLst>
              <a:ext uri="{FF2B5EF4-FFF2-40B4-BE49-F238E27FC236}">
                <a16:creationId xmlns:a16="http://schemas.microsoft.com/office/drawing/2014/main" id="{1C01B0E6-4E82-93EC-BFE5-2CD712188E2A}"/>
              </a:ext>
            </a:extLst>
          </p:cNvPr>
          <p:cNvSpPr txBox="1"/>
          <p:nvPr/>
        </p:nvSpPr>
        <p:spPr>
          <a:xfrm>
            <a:off x="1210645" y="4555959"/>
            <a:ext cx="25920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effectLst/>
                <a:uLnTx/>
                <a:uFillTx/>
                <a:latin typeface="Avenir Next LT Pro" panose="020B0504020202020204" pitchFamily="34" charset="0"/>
              </a:rPr>
              <a:t>SH 2.0 AP HW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effectLst/>
                <a:uLnTx/>
                <a:uFillTx/>
                <a:latin typeface="Avenir Next LT Pro" panose="020B0504020202020204" pitchFamily="34" charset="0"/>
              </a:rPr>
              <a:t>SW: SH 1.0 Operation</a:t>
            </a:r>
          </a:p>
        </p:txBody>
      </p:sp>
      <p:sp>
        <p:nvSpPr>
          <p:cNvPr id="14" name="TextBox 13">
            <a:extLst>
              <a:ext uri="{FF2B5EF4-FFF2-40B4-BE49-F238E27FC236}">
                <a16:creationId xmlns:a16="http://schemas.microsoft.com/office/drawing/2014/main" id="{9C9E0B9F-2EA2-382B-5875-5BFAA046694F}"/>
              </a:ext>
            </a:extLst>
          </p:cNvPr>
          <p:cNvSpPr txBox="1"/>
          <p:nvPr/>
        </p:nvSpPr>
        <p:spPr>
          <a:xfrm>
            <a:off x="3841365" y="4644881"/>
            <a:ext cx="25920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chemeClr val="bg1">
                    <a:lumMod val="25000"/>
                  </a:schemeClr>
                </a:solidFill>
                <a:effectLst/>
                <a:uLnTx/>
                <a:uFillTx/>
                <a:latin typeface="Avenir Next LT Pro" panose="020B0504020202020204" pitchFamily="34" charset="0"/>
              </a:rPr>
              <a:t>SW: Add SH 2.0 Operation</a:t>
            </a:r>
          </a:p>
        </p:txBody>
      </p:sp>
      <p:sp>
        <p:nvSpPr>
          <p:cNvPr id="33" name="Arrow: Right 32">
            <a:extLst>
              <a:ext uri="{FF2B5EF4-FFF2-40B4-BE49-F238E27FC236}">
                <a16:creationId xmlns:a16="http://schemas.microsoft.com/office/drawing/2014/main" id="{6BFB2A75-9112-F527-220B-79A2AD1C79D3}"/>
              </a:ext>
            </a:extLst>
          </p:cNvPr>
          <p:cNvSpPr/>
          <p:nvPr/>
        </p:nvSpPr>
        <p:spPr>
          <a:xfrm>
            <a:off x="3837439" y="3152048"/>
            <a:ext cx="2595226" cy="2213339"/>
          </a:xfrm>
          <a:prstGeom prst="rightArrow">
            <a:avLst>
              <a:gd name="adj1" fmla="val 82079"/>
              <a:gd name="adj2" fmla="val 44737"/>
            </a:avLst>
          </a:prstGeom>
          <a:noFill/>
          <a:ln>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raleSans Medium"/>
              <a:ea typeface="+mn-ea"/>
              <a:cs typeface="+mn-cs"/>
            </a:endParaRPr>
          </a:p>
        </p:txBody>
      </p:sp>
      <p:sp>
        <p:nvSpPr>
          <p:cNvPr id="34" name="Arrow: Right 33">
            <a:extLst>
              <a:ext uri="{FF2B5EF4-FFF2-40B4-BE49-F238E27FC236}">
                <a16:creationId xmlns:a16="http://schemas.microsoft.com/office/drawing/2014/main" id="{76443CDE-8C26-5185-4398-91EFD0D864F1}"/>
              </a:ext>
            </a:extLst>
          </p:cNvPr>
          <p:cNvSpPr/>
          <p:nvPr/>
        </p:nvSpPr>
        <p:spPr>
          <a:xfrm>
            <a:off x="1214912" y="3167519"/>
            <a:ext cx="2628000" cy="2196952"/>
          </a:xfrm>
          <a:prstGeom prst="rightArrow">
            <a:avLst>
              <a:gd name="adj1" fmla="val 82079"/>
              <a:gd name="adj2" fmla="val 44737"/>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raleSans Medium"/>
              <a:ea typeface="+mn-ea"/>
              <a:cs typeface="+mn-cs"/>
            </a:endParaRPr>
          </a:p>
        </p:txBody>
      </p:sp>
      <p:sp>
        <p:nvSpPr>
          <p:cNvPr id="6" name="TextBox 5">
            <a:extLst>
              <a:ext uri="{FF2B5EF4-FFF2-40B4-BE49-F238E27FC236}">
                <a16:creationId xmlns:a16="http://schemas.microsoft.com/office/drawing/2014/main" id="{94E84C69-C0A6-8A41-67F6-1CF12EEEBA9D}"/>
              </a:ext>
            </a:extLst>
          </p:cNvPr>
          <p:cNvSpPr txBox="1"/>
          <p:nvPr/>
        </p:nvSpPr>
        <p:spPr>
          <a:xfrm>
            <a:off x="3839899" y="3141224"/>
            <a:ext cx="1440000" cy="2616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Avenir Next LT Pro" panose="020B0504020202020204" pitchFamily="34" charset="0"/>
              </a:rPr>
              <a:t>Future</a:t>
            </a:r>
          </a:p>
        </p:txBody>
      </p:sp>
      <p:sp>
        <p:nvSpPr>
          <p:cNvPr id="20" name="TextBox 19">
            <a:extLst>
              <a:ext uri="{FF2B5EF4-FFF2-40B4-BE49-F238E27FC236}">
                <a16:creationId xmlns:a16="http://schemas.microsoft.com/office/drawing/2014/main" id="{8A1741DB-6FC4-4E46-DC53-1CBCA9749C39}"/>
              </a:ext>
            </a:extLst>
          </p:cNvPr>
          <p:cNvSpPr txBox="1"/>
          <p:nvPr/>
        </p:nvSpPr>
        <p:spPr>
          <a:xfrm>
            <a:off x="1205749" y="3146300"/>
            <a:ext cx="1443471" cy="2616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venir Next LT Pro" panose="020B0504020202020204" pitchFamily="34" charset="0"/>
              </a:rPr>
              <a:t>First release</a:t>
            </a:r>
          </a:p>
        </p:txBody>
      </p:sp>
      <p:sp>
        <p:nvSpPr>
          <p:cNvPr id="21" name="Slide Number Placeholder 20">
            <a:extLst>
              <a:ext uri="{FF2B5EF4-FFF2-40B4-BE49-F238E27FC236}">
                <a16:creationId xmlns:a16="http://schemas.microsoft.com/office/drawing/2014/main" id="{AB89B22C-2D88-2377-91CD-89D045489B17}"/>
              </a:ext>
            </a:extLst>
          </p:cNvPr>
          <p:cNvSpPr>
            <a:spLocks noGrp="1"/>
          </p:cNvSpPr>
          <p:nvPr>
            <p:ph type="sldNum" sz="quarter" idx="4"/>
          </p:nvPr>
        </p:nvSpPr>
        <p:spPr/>
        <p:txBody>
          <a:bodyPr/>
          <a:lstStyle/>
          <a:p>
            <a:fld id="{24C8C45C-947F-4981-8B3F-4F32E973C901}" type="slidenum">
              <a:rPr lang="en-US" sz="800" smtClean="0"/>
              <a:pPr/>
              <a:t>7</a:t>
            </a:fld>
            <a:endParaRPr lang="en-US"/>
          </a:p>
        </p:txBody>
      </p:sp>
      <p:sp>
        <p:nvSpPr>
          <p:cNvPr id="22" name="Footer Placeholder 21">
            <a:extLst>
              <a:ext uri="{FF2B5EF4-FFF2-40B4-BE49-F238E27FC236}">
                <a16:creationId xmlns:a16="http://schemas.microsoft.com/office/drawing/2014/main" id="{56283F24-F40B-1C91-F84F-13B05CD2A6E9}"/>
              </a:ext>
            </a:extLst>
          </p:cNvPr>
          <p:cNvSpPr>
            <a:spLocks noGrp="1"/>
          </p:cNvSpPr>
          <p:nvPr>
            <p:ph type="ftr" sz="quarter" idx="3"/>
          </p:nvPr>
        </p:nvSpPr>
        <p:spPr/>
        <p:txBody>
          <a:bodyPr/>
          <a:lstStyle/>
          <a:p>
            <a:r>
              <a:rPr lang="en-US"/>
              <a:t>Confidential</a:t>
            </a:r>
          </a:p>
        </p:txBody>
      </p:sp>
      <p:sp>
        <p:nvSpPr>
          <p:cNvPr id="35" name="TextBox 34">
            <a:extLst>
              <a:ext uri="{FF2B5EF4-FFF2-40B4-BE49-F238E27FC236}">
                <a16:creationId xmlns:a16="http://schemas.microsoft.com/office/drawing/2014/main" id="{D00E206A-9778-E118-FD0F-AF4C6D5E2671}"/>
              </a:ext>
            </a:extLst>
          </p:cNvPr>
          <p:cNvSpPr txBox="1"/>
          <p:nvPr/>
        </p:nvSpPr>
        <p:spPr>
          <a:xfrm>
            <a:off x="442913" y="6523587"/>
            <a:ext cx="5653087" cy="215444"/>
          </a:xfrm>
          <a:prstGeom prst="rect">
            <a:avLst/>
          </a:prstGeom>
          <a:noFill/>
        </p:spPr>
        <p:txBody>
          <a:bodyPr wrap="square">
            <a:spAutoFit/>
          </a:bodyPr>
          <a:lstStyle/>
          <a:p>
            <a:r>
              <a:rPr lang="en-US" sz="800"/>
              <a:t>SH: SMART HOPPING®, AP: Access Point, APC: Access Point Controller, SW: Software, HW: Hardware, RA: Revision A</a:t>
            </a:r>
          </a:p>
        </p:txBody>
      </p:sp>
    </p:spTree>
    <p:custDataLst>
      <p:tags r:id="rId1"/>
    </p:custDataLst>
    <p:extLst>
      <p:ext uri="{BB962C8B-B14F-4D97-AF65-F5344CB8AC3E}">
        <p14:creationId xmlns:p14="http://schemas.microsoft.com/office/powerpoint/2010/main" val="13212865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BF3EB-2239-C507-9785-C0A4B0415171}"/>
            </a:ext>
          </a:extLst>
        </p:cNvPr>
        <p:cNvGrpSpPr/>
        <p:nvPr/>
      </p:nvGrpSpPr>
      <p:grpSpPr>
        <a:xfrm>
          <a:off x="0" y="0"/>
          <a:ext cx="0" cy="0"/>
          <a:chOff x="0" y="0"/>
          <a:chExt cx="0" cy="0"/>
        </a:xfrm>
      </p:grpSpPr>
      <p:graphicFrame>
        <p:nvGraphicFramePr>
          <p:cNvPr id="19" name="think-cell data - do not delete" hidden="1">
            <a:extLst>
              <a:ext uri="{FF2B5EF4-FFF2-40B4-BE49-F238E27FC236}">
                <a16:creationId xmlns:a16="http://schemas.microsoft.com/office/drawing/2014/main" id="{D9009E86-C97E-00A6-B878-4EFE6688280A}"/>
              </a:ext>
            </a:extLst>
          </p:cNvPr>
          <p:cNvGraphicFramePr>
            <a:graphicFrameLocks noChangeAspect="1"/>
          </p:cNvGraphicFramePr>
          <p:nvPr>
            <p:custDataLst>
              <p:tags r:id="rId2"/>
            </p:custDataLst>
            <p:extLst>
              <p:ext uri="{D42A27DB-BD31-4B8C-83A1-F6EECF244321}">
                <p14:modId xmlns:p14="http://schemas.microsoft.com/office/powerpoint/2010/main" val="35190903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19" name="think-cell data - do not delete" hidden="1">
                        <a:extLst>
                          <a:ext uri="{FF2B5EF4-FFF2-40B4-BE49-F238E27FC236}">
                            <a16:creationId xmlns:a16="http://schemas.microsoft.com/office/drawing/2014/main" id="{D9009E86-C97E-00A6-B878-4EFE6688280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Freeform: Shape 15">
            <a:extLst>
              <a:ext uri="{FF2B5EF4-FFF2-40B4-BE49-F238E27FC236}">
                <a16:creationId xmlns:a16="http://schemas.microsoft.com/office/drawing/2014/main" id="{8EDBD2A4-B07F-4668-F18A-3D1929F6F0BF}"/>
              </a:ext>
            </a:extLst>
          </p:cNvPr>
          <p:cNvSpPr/>
          <p:nvPr/>
        </p:nvSpPr>
        <p:spPr>
          <a:xfrm>
            <a:off x="5036126" y="3598174"/>
            <a:ext cx="1309256" cy="2038901"/>
          </a:xfrm>
          <a:custGeom>
            <a:avLst/>
            <a:gdLst>
              <a:gd name="connsiteX0" fmla="*/ 391886 w 1600180"/>
              <a:gd name="connsiteY0" fmla="*/ 0 h 2659224"/>
              <a:gd name="connsiteX1" fmla="*/ 1595535 w 1600180"/>
              <a:gd name="connsiteY1" fmla="*/ 1642187 h 2659224"/>
              <a:gd name="connsiteX2" fmla="*/ 0 w 1600180"/>
              <a:gd name="connsiteY2" fmla="*/ 2659224 h 2659224"/>
              <a:gd name="connsiteX0" fmla="*/ 391886 w 1600180"/>
              <a:gd name="connsiteY0" fmla="*/ 0 h 2575248"/>
              <a:gd name="connsiteX1" fmla="*/ 1595535 w 1600180"/>
              <a:gd name="connsiteY1" fmla="*/ 1558211 h 2575248"/>
              <a:gd name="connsiteX2" fmla="*/ 0 w 1600180"/>
              <a:gd name="connsiteY2" fmla="*/ 2575248 h 2575248"/>
              <a:gd name="connsiteX0" fmla="*/ 0 w 1208294"/>
              <a:gd name="connsiteY0" fmla="*/ 0 h 2584126"/>
              <a:gd name="connsiteX1" fmla="*/ 1203649 w 1208294"/>
              <a:gd name="connsiteY1" fmla="*/ 1558211 h 2584126"/>
              <a:gd name="connsiteX2" fmla="*/ 69753 w 1208294"/>
              <a:gd name="connsiteY2" fmla="*/ 2584126 h 2584126"/>
            </a:gdLst>
            <a:ahLst/>
            <a:cxnLst>
              <a:cxn ang="0">
                <a:pos x="connsiteX0" y="connsiteY0"/>
              </a:cxn>
              <a:cxn ang="0">
                <a:pos x="connsiteX1" y="connsiteY1"/>
              </a:cxn>
              <a:cxn ang="0">
                <a:pos x="connsiteX2" y="connsiteY2"/>
              </a:cxn>
            </a:cxnLst>
            <a:rect l="l" t="t" r="r" b="b"/>
            <a:pathLst>
              <a:path w="1208294" h="2584126">
                <a:moveTo>
                  <a:pt x="0" y="0"/>
                </a:moveTo>
                <a:cubicBezTo>
                  <a:pt x="634481" y="599491"/>
                  <a:pt x="1268963" y="1115007"/>
                  <a:pt x="1203649" y="1558211"/>
                </a:cubicBezTo>
                <a:cubicBezTo>
                  <a:pt x="1138335" y="2001415"/>
                  <a:pt x="834863" y="2297209"/>
                  <a:pt x="69753" y="2584126"/>
                </a:cubicBezTo>
              </a:path>
            </a:pathLst>
          </a:custGeom>
          <a:noFill/>
          <a:ln w="38100">
            <a:solidFill>
              <a:srgbClr val="C00000"/>
            </a:solidFill>
            <a:headEnd type="non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0596C08-2030-BA4D-B7A2-0A65C5B64F23}"/>
              </a:ext>
            </a:extLst>
          </p:cNvPr>
          <p:cNvSpPr>
            <a:spLocks noGrp="1"/>
          </p:cNvSpPr>
          <p:nvPr>
            <p:ph sz="quarter" idx="24"/>
          </p:nvPr>
        </p:nvSpPr>
        <p:spPr/>
        <p:txBody>
          <a:bodyPr/>
          <a:lstStyle/>
          <a:p>
            <a:r>
              <a:rPr lang="en-US"/>
              <a:t>Configuring Multicast Addresses for Layer 3 Operation</a:t>
            </a:r>
          </a:p>
          <a:p>
            <a:endParaRPr lang="en-US"/>
          </a:p>
          <a:p>
            <a:r>
              <a:rPr lang="en-US" b="1"/>
              <a:t>SMART HOPPING® 1.0 Access Points</a:t>
            </a:r>
          </a:p>
          <a:p>
            <a:pPr marL="539750" indent="-360363">
              <a:buFont typeface="+mj-lt"/>
              <a:buAutoNum type="arabicPeriod"/>
            </a:pPr>
            <a:r>
              <a:rPr lang="en-US" sz="1400"/>
              <a:t>From factory, the Access Points use the Layer 3 default multicast addresses</a:t>
            </a:r>
          </a:p>
          <a:p>
            <a:pPr marL="893763" lvl="1" indent="-173038">
              <a:buFont typeface="Avenir Next LT Pro" panose="020B0504020202020204" pitchFamily="34" charset="0"/>
              <a:buChar char="›"/>
              <a:tabLst>
                <a:tab pos="1073150" algn="l"/>
              </a:tabLst>
            </a:pPr>
            <a:r>
              <a:rPr lang="en-US" sz="1400"/>
              <a:t>Primary Access Point Controller: 		239.255.254.1</a:t>
            </a:r>
          </a:p>
          <a:p>
            <a:pPr marL="893763" lvl="1" indent="-173038">
              <a:buFont typeface="Avenir Next LT Pro" panose="020B0504020202020204" pitchFamily="34" charset="0"/>
              <a:buChar char="›"/>
              <a:tabLst>
                <a:tab pos="984250" algn="l"/>
              </a:tabLst>
            </a:pPr>
            <a:r>
              <a:rPr lang="en-US" sz="1400"/>
              <a:t>Secondary Access Point Controller: 	239.255.254.2</a:t>
            </a:r>
          </a:p>
          <a:p>
            <a:pPr marL="539750" indent="-360363">
              <a:buFont typeface="+mj-lt"/>
              <a:buAutoNum type="arabicPeriod"/>
            </a:pPr>
            <a:r>
              <a:rPr lang="en-US" sz="1400"/>
              <a:t>DHCP Option 43</a:t>
            </a:r>
          </a:p>
          <a:p>
            <a:pPr marL="539750" indent="-360363">
              <a:buFont typeface="+mj-lt"/>
              <a:buAutoNum type="arabicPeriod"/>
            </a:pPr>
            <a:r>
              <a:rPr lang="en-US" sz="1400"/>
              <a:t>Manual Entry (through serial port on Access Point)</a:t>
            </a:r>
          </a:p>
          <a:p>
            <a:endParaRPr lang="en-US"/>
          </a:p>
          <a:p>
            <a:r>
              <a:rPr lang="en-US" b="1"/>
              <a:t>SMART HOPPING® 2.0 Access Points</a:t>
            </a:r>
          </a:p>
          <a:p>
            <a:pPr marL="539750" indent="-360363">
              <a:buFont typeface="+mj-lt"/>
              <a:buAutoNum type="arabicPeriod"/>
            </a:pPr>
            <a:r>
              <a:rPr lang="en-US" sz="1400"/>
              <a:t>From factory, the Access Points use the Layer 3 default multicast addresses</a:t>
            </a:r>
          </a:p>
          <a:p>
            <a:pPr marL="893763" lvl="1" indent="-173038">
              <a:buFont typeface="Avenir Next LT Pro" panose="020B0504020202020204" pitchFamily="34" charset="0"/>
              <a:buChar char="›"/>
            </a:pPr>
            <a:r>
              <a:rPr lang="en-US" sz="1400"/>
              <a:t>Primary Access Point Controller: 		239.255.254.1</a:t>
            </a:r>
          </a:p>
          <a:p>
            <a:pPr marL="893763" lvl="1" indent="-173038">
              <a:buFont typeface="Avenir Next LT Pro" panose="020B0504020202020204" pitchFamily="34" charset="0"/>
              <a:buChar char="›"/>
            </a:pPr>
            <a:r>
              <a:rPr lang="en-US" sz="1400"/>
              <a:t>Secondary Access Point Controller: 	239.255.254.2</a:t>
            </a:r>
          </a:p>
          <a:p>
            <a:pPr marL="539750" indent="-360363">
              <a:buFont typeface="+mj-lt"/>
              <a:buAutoNum type="arabicPeriod"/>
            </a:pPr>
            <a:r>
              <a:rPr lang="en-US" sz="1400"/>
              <a:t>DHCP Option 43</a:t>
            </a:r>
          </a:p>
          <a:p>
            <a:pPr marL="539750" indent="-360363">
              <a:buFont typeface="+mj-lt"/>
              <a:buAutoNum type="arabicPeriod"/>
            </a:pPr>
            <a:r>
              <a:rPr lang="en-US" sz="1400"/>
              <a:t>Manual Entry (through Access Point web interface)</a:t>
            </a:r>
          </a:p>
          <a:p>
            <a:endParaRPr lang="en-US"/>
          </a:p>
        </p:txBody>
      </p:sp>
      <p:sp>
        <p:nvSpPr>
          <p:cNvPr id="2" name="Title 1">
            <a:extLst>
              <a:ext uri="{FF2B5EF4-FFF2-40B4-BE49-F238E27FC236}">
                <a16:creationId xmlns:a16="http://schemas.microsoft.com/office/drawing/2014/main" id="{E4211862-C08A-6071-A852-0801AA0763DE}"/>
              </a:ext>
            </a:extLst>
          </p:cNvPr>
          <p:cNvSpPr>
            <a:spLocks noGrp="1"/>
          </p:cNvSpPr>
          <p:nvPr>
            <p:ph type="title"/>
          </p:nvPr>
        </p:nvSpPr>
        <p:spPr/>
        <p:txBody>
          <a:bodyPr vert="horz"/>
          <a:lstStyle/>
          <a:p>
            <a:r>
              <a:rPr lang="en-US"/>
              <a:t>Installation differences: Layer 3 SMART HOPPING® deployments</a:t>
            </a:r>
          </a:p>
        </p:txBody>
      </p:sp>
      <p:sp>
        <p:nvSpPr>
          <p:cNvPr id="4" name="Slide Number Placeholder 3">
            <a:extLst>
              <a:ext uri="{FF2B5EF4-FFF2-40B4-BE49-F238E27FC236}">
                <a16:creationId xmlns:a16="http://schemas.microsoft.com/office/drawing/2014/main" id="{7E753D04-978D-CC63-7541-710FA0B8A180}"/>
              </a:ext>
            </a:extLst>
          </p:cNvPr>
          <p:cNvSpPr>
            <a:spLocks noGrp="1"/>
          </p:cNvSpPr>
          <p:nvPr>
            <p:ph type="sldNum" sz="quarter" idx="4"/>
          </p:nvPr>
        </p:nvSpPr>
        <p:spPr/>
        <p:txBody>
          <a:bodyPr/>
          <a:lstStyle/>
          <a:p>
            <a:fld id="{24C8C45C-947F-4981-8B3F-4F32E973C901}" type="slidenum">
              <a:rPr lang="en-US" sz="800" smtClean="0"/>
              <a:pPr/>
              <a:t>70</a:t>
            </a:fld>
            <a:endParaRPr lang="en-US"/>
          </a:p>
        </p:txBody>
      </p:sp>
      <p:sp>
        <p:nvSpPr>
          <p:cNvPr id="5" name="Footer Placeholder 4">
            <a:extLst>
              <a:ext uri="{FF2B5EF4-FFF2-40B4-BE49-F238E27FC236}">
                <a16:creationId xmlns:a16="http://schemas.microsoft.com/office/drawing/2014/main" id="{FED6EB7D-6F28-B8D3-98A2-97FC6006D04B}"/>
              </a:ext>
            </a:extLst>
          </p:cNvPr>
          <p:cNvSpPr>
            <a:spLocks noGrp="1"/>
          </p:cNvSpPr>
          <p:nvPr>
            <p:ph type="ftr" sz="quarter" idx="3"/>
          </p:nvPr>
        </p:nvSpPr>
        <p:spPr/>
        <p:txBody>
          <a:bodyPr/>
          <a:lstStyle/>
          <a:p>
            <a:r>
              <a:rPr lang="en-US"/>
              <a:t>Confidential</a:t>
            </a:r>
          </a:p>
        </p:txBody>
      </p:sp>
      <p:sp>
        <p:nvSpPr>
          <p:cNvPr id="6" name="TextBox 5">
            <a:extLst>
              <a:ext uri="{FF2B5EF4-FFF2-40B4-BE49-F238E27FC236}">
                <a16:creationId xmlns:a16="http://schemas.microsoft.com/office/drawing/2014/main" id="{96C8220A-D83A-46E7-8273-19B253130696}"/>
              </a:ext>
            </a:extLst>
          </p:cNvPr>
          <p:cNvSpPr txBox="1"/>
          <p:nvPr/>
        </p:nvSpPr>
        <p:spPr>
          <a:xfrm>
            <a:off x="3614753" y="3141757"/>
            <a:ext cx="6478284" cy="288000"/>
          </a:xfrm>
          <a:prstGeom prst="roundRect">
            <a:avLst>
              <a:gd name="adj" fmla="val 34976"/>
            </a:avLst>
          </a:prstGeom>
          <a:solidFill>
            <a:schemeClr val="bg1"/>
          </a:solidFill>
          <a:ln w="38100">
            <a:solidFill>
              <a:schemeClr val="accent2"/>
            </a:solidFill>
          </a:ln>
        </p:spPr>
        <p:txBody>
          <a:bodyPr wrap="square" rtlCol="0" anchor="ctr" anchorCtr="0">
            <a:spAutoFit/>
          </a:bodyPr>
          <a:lstStyle/>
          <a:p>
            <a:pPr algn="ctr"/>
            <a:r>
              <a:rPr lang="en-US" sz="1400">
                <a:solidFill>
                  <a:schemeClr val="accent2"/>
                </a:solidFill>
              </a:rPr>
              <a:t>DHCP Option 43 is the preferred method to assign the multicast addresses</a:t>
            </a:r>
          </a:p>
        </p:txBody>
      </p:sp>
      <p:cxnSp>
        <p:nvCxnSpPr>
          <p:cNvPr id="7" name="Straight Arrow Connector 6">
            <a:extLst>
              <a:ext uri="{FF2B5EF4-FFF2-40B4-BE49-F238E27FC236}">
                <a16:creationId xmlns:a16="http://schemas.microsoft.com/office/drawing/2014/main" id="{94730806-077B-6768-BB52-66027B45989D}"/>
              </a:ext>
            </a:extLst>
          </p:cNvPr>
          <p:cNvCxnSpPr>
            <a:cxnSpLocks/>
            <a:stCxn id="6" idx="1"/>
            <a:endCxn id="13" idx="3"/>
          </p:cNvCxnSpPr>
          <p:nvPr/>
        </p:nvCxnSpPr>
        <p:spPr>
          <a:xfrm flipH="1">
            <a:off x="2556165" y="3285757"/>
            <a:ext cx="1058588" cy="7021"/>
          </a:xfrm>
          <a:prstGeom prst="straightConnector1">
            <a:avLst/>
          </a:prstGeom>
          <a:ln w="38100">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FFF2FEBA-2142-996E-752F-5E251423FDAA}"/>
              </a:ext>
            </a:extLst>
          </p:cNvPr>
          <p:cNvSpPr/>
          <p:nvPr/>
        </p:nvSpPr>
        <p:spPr>
          <a:xfrm>
            <a:off x="491405" y="3148778"/>
            <a:ext cx="2064760" cy="288000"/>
          </a:xfrm>
          <a:prstGeom prst="roundRect">
            <a:avLst>
              <a:gd name="adj" fmla="val 50000"/>
            </a:avLst>
          </a:prstGeom>
          <a:no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noProof="0" err="1"/>
          </a:p>
        </p:txBody>
      </p:sp>
      <p:sp>
        <p:nvSpPr>
          <p:cNvPr id="32" name="TextBox 31">
            <a:extLst>
              <a:ext uri="{FF2B5EF4-FFF2-40B4-BE49-F238E27FC236}">
                <a16:creationId xmlns:a16="http://schemas.microsoft.com/office/drawing/2014/main" id="{830861AB-FCA1-BBF5-478D-1F94D7B98C10}"/>
              </a:ext>
            </a:extLst>
          </p:cNvPr>
          <p:cNvSpPr txBox="1"/>
          <p:nvPr/>
        </p:nvSpPr>
        <p:spPr>
          <a:xfrm>
            <a:off x="3614753" y="5171354"/>
            <a:ext cx="6734592" cy="288000"/>
          </a:xfrm>
          <a:prstGeom prst="roundRect">
            <a:avLst>
              <a:gd name="adj" fmla="val 34976"/>
            </a:avLst>
          </a:prstGeom>
          <a:solidFill>
            <a:schemeClr val="bg1"/>
          </a:solidFill>
          <a:ln w="38100">
            <a:solidFill>
              <a:schemeClr val="accent2"/>
            </a:solidFill>
          </a:ln>
        </p:spPr>
        <p:txBody>
          <a:bodyPr wrap="square" rtlCol="0" anchor="ctr" anchorCtr="0">
            <a:spAutoFit/>
          </a:bodyPr>
          <a:lstStyle/>
          <a:p>
            <a:pPr algn="ctr"/>
            <a:r>
              <a:rPr lang="en-US" sz="1400">
                <a:solidFill>
                  <a:schemeClr val="accent2"/>
                </a:solidFill>
              </a:rPr>
              <a:t>DHCP Option 43 is still the preferred method to assign the multicast addresses</a:t>
            </a:r>
          </a:p>
        </p:txBody>
      </p:sp>
      <p:cxnSp>
        <p:nvCxnSpPr>
          <p:cNvPr id="33" name="Straight Arrow Connector 32">
            <a:extLst>
              <a:ext uri="{FF2B5EF4-FFF2-40B4-BE49-F238E27FC236}">
                <a16:creationId xmlns:a16="http://schemas.microsoft.com/office/drawing/2014/main" id="{9B990D3D-3B8A-C47C-2AB4-BA629F1622EE}"/>
              </a:ext>
            </a:extLst>
          </p:cNvPr>
          <p:cNvCxnSpPr>
            <a:cxnSpLocks/>
            <a:stCxn id="32" idx="1"/>
            <a:endCxn id="34" idx="3"/>
          </p:cNvCxnSpPr>
          <p:nvPr/>
        </p:nvCxnSpPr>
        <p:spPr>
          <a:xfrm flipH="1">
            <a:off x="2556165" y="5315354"/>
            <a:ext cx="1058588" cy="7115"/>
          </a:xfrm>
          <a:prstGeom prst="straightConnector1">
            <a:avLst/>
          </a:prstGeom>
          <a:ln w="38100">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40912587-9D8E-D1BF-0A4A-87AFADCE39FA}"/>
              </a:ext>
            </a:extLst>
          </p:cNvPr>
          <p:cNvSpPr/>
          <p:nvPr/>
        </p:nvSpPr>
        <p:spPr>
          <a:xfrm>
            <a:off x="491405" y="5178469"/>
            <a:ext cx="2064760" cy="288000"/>
          </a:xfrm>
          <a:prstGeom prst="roundRect">
            <a:avLst>
              <a:gd name="adj" fmla="val 50000"/>
            </a:avLst>
          </a:prstGeom>
          <a:no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noProof="0" err="1"/>
          </a:p>
        </p:txBody>
      </p:sp>
      <p:cxnSp>
        <p:nvCxnSpPr>
          <p:cNvPr id="8" name="Straight Connector 7">
            <a:extLst>
              <a:ext uri="{FF2B5EF4-FFF2-40B4-BE49-F238E27FC236}">
                <a16:creationId xmlns:a16="http://schemas.microsoft.com/office/drawing/2014/main" id="{E079111E-DE3C-DDB9-39ED-83BDD9BABB1C}"/>
              </a:ext>
            </a:extLst>
          </p:cNvPr>
          <p:cNvCxnSpPr>
            <a:cxnSpLocks/>
          </p:cNvCxnSpPr>
          <p:nvPr/>
        </p:nvCxnSpPr>
        <p:spPr>
          <a:xfrm>
            <a:off x="2057400" y="3726873"/>
            <a:ext cx="295101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7FBEC9E-6044-FAC8-8149-A6CE36AA267E}"/>
              </a:ext>
            </a:extLst>
          </p:cNvPr>
          <p:cNvCxnSpPr>
            <a:cxnSpLocks/>
          </p:cNvCxnSpPr>
          <p:nvPr/>
        </p:nvCxnSpPr>
        <p:spPr>
          <a:xfrm>
            <a:off x="2057400" y="5770420"/>
            <a:ext cx="299950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A54796B-8D3E-E81F-DB4D-C257F25E931A}"/>
              </a:ext>
            </a:extLst>
          </p:cNvPr>
          <p:cNvSpPr txBox="1"/>
          <p:nvPr/>
        </p:nvSpPr>
        <p:spPr>
          <a:xfrm>
            <a:off x="4940016" y="5606429"/>
            <a:ext cx="3924737" cy="461665"/>
          </a:xfrm>
          <a:prstGeom prst="rect">
            <a:avLst/>
          </a:prstGeom>
          <a:noFill/>
          <a:ln w="38100">
            <a:noFill/>
          </a:ln>
        </p:spPr>
        <p:txBody>
          <a:bodyPr wrap="square" rtlCol="0">
            <a:spAutoFit/>
          </a:bodyPr>
          <a:lstStyle/>
          <a:p>
            <a:pPr algn="ctr"/>
            <a:r>
              <a:rPr lang="en-US" sz="1200" i="1">
                <a:solidFill>
                  <a:srgbClr val="C00000"/>
                </a:solidFill>
              </a:rPr>
              <a:t>If necessary, the multicast addresses can be configured via a new Access Point web browser page</a:t>
            </a:r>
          </a:p>
        </p:txBody>
      </p:sp>
    </p:spTree>
    <p:custDataLst>
      <p:tags r:id="rId1"/>
    </p:custDataLst>
    <p:extLst>
      <p:ext uri="{BB962C8B-B14F-4D97-AF65-F5344CB8AC3E}">
        <p14:creationId xmlns:p14="http://schemas.microsoft.com/office/powerpoint/2010/main" val="40516965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FE05B261-52BD-30C1-42F8-F6E7B007ED18}"/>
              </a:ext>
            </a:extLst>
          </p:cNvPr>
          <p:cNvGraphicFramePr>
            <a:graphicFrameLocks noChangeAspect="1"/>
          </p:cNvGraphicFramePr>
          <p:nvPr>
            <p:custDataLst>
              <p:tags r:id="rId2"/>
            </p:custDataLst>
            <p:extLst>
              <p:ext uri="{D42A27DB-BD31-4B8C-83A1-F6EECF244321}">
                <p14:modId xmlns:p14="http://schemas.microsoft.com/office/powerpoint/2010/main" val="8416691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13" name="think-cell data - do not delete" hidden="1">
                        <a:extLst>
                          <a:ext uri="{FF2B5EF4-FFF2-40B4-BE49-F238E27FC236}">
                            <a16:creationId xmlns:a16="http://schemas.microsoft.com/office/drawing/2014/main" id="{FE05B261-52BD-30C1-42F8-F6E7B007ED1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793B8AF-2E55-0AE4-D22F-D013D8240AF4}"/>
              </a:ext>
            </a:extLst>
          </p:cNvPr>
          <p:cNvSpPr>
            <a:spLocks noGrp="1"/>
          </p:cNvSpPr>
          <p:nvPr>
            <p:ph type="title"/>
          </p:nvPr>
        </p:nvSpPr>
        <p:spPr/>
        <p:txBody>
          <a:bodyPr vert="horz"/>
          <a:lstStyle/>
          <a:p>
            <a:r>
              <a:rPr lang="en-US"/>
              <a:t>Installation differences: Layer 3 SMART HOPPING® deployments</a:t>
            </a:r>
          </a:p>
        </p:txBody>
      </p:sp>
      <p:sp>
        <p:nvSpPr>
          <p:cNvPr id="3" name="Text Placeholder 2">
            <a:extLst>
              <a:ext uri="{FF2B5EF4-FFF2-40B4-BE49-F238E27FC236}">
                <a16:creationId xmlns:a16="http://schemas.microsoft.com/office/drawing/2014/main" id="{E273BFCE-637B-4F25-25B7-709B7C0E8BF5}"/>
              </a:ext>
            </a:extLst>
          </p:cNvPr>
          <p:cNvSpPr>
            <a:spLocks noGrp="1"/>
          </p:cNvSpPr>
          <p:nvPr>
            <p:ph sz="quarter" idx="24"/>
          </p:nvPr>
        </p:nvSpPr>
        <p:spPr/>
        <p:txBody>
          <a:bodyPr/>
          <a:lstStyle/>
          <a:p>
            <a:r>
              <a:rPr lang="en-US"/>
              <a:t>Configuring Multicast Addresses for Layer 3 Operation</a:t>
            </a:r>
          </a:p>
          <a:p>
            <a:pPr marL="360363" indent="-180975">
              <a:buFont typeface="Arial" panose="020B0604020202020204" pitchFamily="34" charset="0"/>
              <a:buChar char="•"/>
            </a:pPr>
            <a:r>
              <a:rPr lang="en-US" sz="1400"/>
              <a:t>Manual Entry (through Access Point web page)</a:t>
            </a:r>
          </a:p>
          <a:p>
            <a:pPr marL="720725" lvl="1" indent="-180975">
              <a:buFont typeface="Avenir Next LT Pro" panose="020B0504020202020204" pitchFamily="34" charset="0"/>
              <a:buChar char="›"/>
            </a:pPr>
            <a:r>
              <a:rPr lang="en-US" sz="1400"/>
              <a:t>Browse to the Access Point’s IP address using port 8443: </a:t>
            </a:r>
            <a:r>
              <a:rPr lang="en-US" sz="1400">
                <a:hlinkClick r:id="rId6"/>
              </a:rPr>
              <a:t>https://172.31.2.131:8443</a:t>
            </a:r>
            <a:endParaRPr lang="en-US" sz="1400"/>
          </a:p>
          <a:p>
            <a:pPr marL="720725" lvl="1" indent="-180975">
              <a:buFont typeface="Avenir Next LT Pro" panose="020B0504020202020204" pitchFamily="34" charset="0"/>
              <a:buChar char="›"/>
            </a:pPr>
            <a:r>
              <a:rPr lang="en-US" sz="1400"/>
              <a:t>(These screens shots are from Chrome.) Since the Access Point uses a self-signed certificate, you will receive a security warning, select “Advanced” and then “Proceed to 172.31.2.131 (unsafe)”</a:t>
            </a:r>
          </a:p>
          <a:p>
            <a:endParaRPr lang="en-US"/>
          </a:p>
        </p:txBody>
      </p:sp>
      <p:grpSp>
        <p:nvGrpSpPr>
          <p:cNvPr id="21" name="Group 20">
            <a:extLst>
              <a:ext uri="{FF2B5EF4-FFF2-40B4-BE49-F238E27FC236}">
                <a16:creationId xmlns:a16="http://schemas.microsoft.com/office/drawing/2014/main" id="{64DAA6DF-EF2F-CA4B-F62F-B503AC69BF09}"/>
              </a:ext>
            </a:extLst>
          </p:cNvPr>
          <p:cNvGrpSpPr/>
          <p:nvPr/>
        </p:nvGrpSpPr>
        <p:grpSpPr>
          <a:xfrm>
            <a:off x="6415109" y="2779542"/>
            <a:ext cx="4518401" cy="3962548"/>
            <a:chOff x="6230871" y="2249439"/>
            <a:chExt cx="4964592" cy="4353848"/>
          </a:xfrm>
        </p:grpSpPr>
        <p:pic>
          <p:nvPicPr>
            <p:cNvPr id="9" name="Picture 8">
              <a:extLst>
                <a:ext uri="{FF2B5EF4-FFF2-40B4-BE49-F238E27FC236}">
                  <a16:creationId xmlns:a16="http://schemas.microsoft.com/office/drawing/2014/main" id="{595113FA-F1BD-AC9D-A981-61C7193D56AA}"/>
                </a:ext>
              </a:extLst>
            </p:cNvPr>
            <p:cNvPicPr>
              <a:picLocks noChangeAspect="1"/>
            </p:cNvPicPr>
            <p:nvPr/>
          </p:nvPicPr>
          <p:blipFill>
            <a:blip r:embed="rId7"/>
            <a:stretch>
              <a:fillRect/>
            </a:stretch>
          </p:blipFill>
          <p:spPr>
            <a:xfrm>
              <a:off x="6230871" y="2249439"/>
              <a:ext cx="4964592" cy="4167236"/>
            </a:xfrm>
            <a:prstGeom prst="rect">
              <a:avLst/>
            </a:prstGeom>
            <a:ln>
              <a:solidFill>
                <a:schemeClr val="bg1">
                  <a:lumMod val="50000"/>
                </a:schemeClr>
              </a:solidFill>
            </a:ln>
          </p:spPr>
        </p:pic>
        <p:sp>
          <p:nvSpPr>
            <p:cNvPr id="15" name="Rectangle: Rounded Corners 14">
              <a:extLst>
                <a:ext uri="{FF2B5EF4-FFF2-40B4-BE49-F238E27FC236}">
                  <a16:creationId xmlns:a16="http://schemas.microsoft.com/office/drawing/2014/main" id="{FEEDA95D-322B-354D-436B-6AF42A0F80A1}"/>
                </a:ext>
              </a:extLst>
            </p:cNvPr>
            <p:cNvSpPr/>
            <p:nvPr/>
          </p:nvSpPr>
          <p:spPr>
            <a:xfrm>
              <a:off x="6949327" y="6130973"/>
              <a:ext cx="1284515" cy="285702"/>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AC5B5F5C-DB91-6DE5-189E-4263D49A18C7}"/>
                </a:ext>
              </a:extLst>
            </p:cNvPr>
            <p:cNvPicPr>
              <a:picLocks noChangeAspect="1"/>
            </p:cNvPicPr>
            <p:nvPr/>
          </p:nvPicPr>
          <p:blipFill rotWithShape="1">
            <a:blip r:embed="rId7"/>
            <a:srcRect l="15949" t="94188" r="61808" b="1751"/>
            <a:stretch/>
          </p:blipFill>
          <p:spPr>
            <a:xfrm>
              <a:off x="7841956" y="6230063"/>
              <a:ext cx="2435290" cy="373224"/>
            </a:xfrm>
            <a:prstGeom prst="roundRect">
              <a:avLst/>
            </a:prstGeom>
            <a:ln w="38100">
              <a:solidFill>
                <a:schemeClr val="tx1"/>
              </a:solidFill>
            </a:ln>
          </p:spPr>
        </p:pic>
        <p:cxnSp>
          <p:nvCxnSpPr>
            <p:cNvPr id="38" name="Straight Connector 37">
              <a:extLst>
                <a:ext uri="{FF2B5EF4-FFF2-40B4-BE49-F238E27FC236}">
                  <a16:creationId xmlns:a16="http://schemas.microsoft.com/office/drawing/2014/main" id="{63614A3D-CD34-C227-F75F-8061CB9D0EFA}"/>
                </a:ext>
              </a:extLst>
            </p:cNvPr>
            <p:cNvCxnSpPr>
              <a:cxnSpLocks/>
            </p:cNvCxnSpPr>
            <p:nvPr/>
          </p:nvCxnSpPr>
          <p:spPr>
            <a:xfrm>
              <a:off x="6949735" y="6141773"/>
              <a:ext cx="892221" cy="882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18A99D2-CF53-AFE2-B185-D697FE7D8727}"/>
                </a:ext>
              </a:extLst>
            </p:cNvPr>
            <p:cNvCxnSpPr>
              <a:cxnSpLocks/>
            </p:cNvCxnSpPr>
            <p:nvPr/>
          </p:nvCxnSpPr>
          <p:spPr>
            <a:xfrm>
              <a:off x="6923739" y="6430672"/>
              <a:ext cx="918217" cy="172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6AD2228-A35E-5AE4-26A0-8142A6D37A2E}"/>
                </a:ext>
              </a:extLst>
            </p:cNvPr>
            <p:cNvCxnSpPr>
              <a:cxnSpLocks/>
            </p:cNvCxnSpPr>
            <p:nvPr/>
          </p:nvCxnSpPr>
          <p:spPr>
            <a:xfrm>
              <a:off x="8233842" y="6127776"/>
              <a:ext cx="2056402" cy="882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8C578B96-C46B-4D47-FF08-E7489E1E7735}"/>
              </a:ext>
            </a:extLst>
          </p:cNvPr>
          <p:cNvSpPr>
            <a:spLocks noGrp="1"/>
          </p:cNvSpPr>
          <p:nvPr>
            <p:ph type="sldNum" sz="quarter" idx="4"/>
          </p:nvPr>
        </p:nvSpPr>
        <p:spPr/>
        <p:txBody>
          <a:bodyPr/>
          <a:lstStyle/>
          <a:p>
            <a:fld id="{24C8C45C-947F-4981-8B3F-4F32E973C901}" type="slidenum">
              <a:rPr lang="en-US" sz="800" smtClean="0"/>
              <a:pPr/>
              <a:t>71</a:t>
            </a:fld>
            <a:endParaRPr lang="en-US"/>
          </a:p>
        </p:txBody>
      </p:sp>
      <p:sp>
        <p:nvSpPr>
          <p:cNvPr id="5" name="Footer Placeholder 4">
            <a:extLst>
              <a:ext uri="{FF2B5EF4-FFF2-40B4-BE49-F238E27FC236}">
                <a16:creationId xmlns:a16="http://schemas.microsoft.com/office/drawing/2014/main" id="{4A3C8510-9994-5DE2-D87C-0FE10094B2AA}"/>
              </a:ext>
            </a:extLst>
          </p:cNvPr>
          <p:cNvSpPr>
            <a:spLocks noGrp="1"/>
          </p:cNvSpPr>
          <p:nvPr>
            <p:ph type="ftr" sz="quarter" idx="3"/>
          </p:nvPr>
        </p:nvSpPr>
        <p:spPr/>
        <p:txBody>
          <a:bodyPr/>
          <a:lstStyle/>
          <a:p>
            <a:r>
              <a:rPr lang="en-US"/>
              <a:t>Confidential</a:t>
            </a:r>
          </a:p>
        </p:txBody>
      </p:sp>
      <p:grpSp>
        <p:nvGrpSpPr>
          <p:cNvPr id="20" name="Group 19">
            <a:extLst>
              <a:ext uri="{FF2B5EF4-FFF2-40B4-BE49-F238E27FC236}">
                <a16:creationId xmlns:a16="http://schemas.microsoft.com/office/drawing/2014/main" id="{1DF40BF5-0088-0CC3-8E84-E004D9763B43}"/>
              </a:ext>
            </a:extLst>
          </p:cNvPr>
          <p:cNvGrpSpPr/>
          <p:nvPr/>
        </p:nvGrpSpPr>
        <p:grpSpPr>
          <a:xfrm>
            <a:off x="992756" y="2792282"/>
            <a:ext cx="4518401" cy="3792707"/>
            <a:chOff x="656272" y="2249439"/>
            <a:chExt cx="4964592" cy="4167236"/>
          </a:xfrm>
        </p:grpSpPr>
        <p:pic>
          <p:nvPicPr>
            <p:cNvPr id="7" name="Picture 6">
              <a:extLst>
                <a:ext uri="{FF2B5EF4-FFF2-40B4-BE49-F238E27FC236}">
                  <a16:creationId xmlns:a16="http://schemas.microsoft.com/office/drawing/2014/main" id="{589A60A4-1B0D-A265-7A31-794CAF9E86EE}"/>
                </a:ext>
              </a:extLst>
            </p:cNvPr>
            <p:cNvPicPr>
              <a:picLocks noChangeAspect="1"/>
            </p:cNvPicPr>
            <p:nvPr/>
          </p:nvPicPr>
          <p:blipFill>
            <a:blip r:embed="rId8"/>
            <a:stretch>
              <a:fillRect/>
            </a:stretch>
          </p:blipFill>
          <p:spPr>
            <a:xfrm>
              <a:off x="656272" y="2249439"/>
              <a:ext cx="4964592" cy="4167236"/>
            </a:xfrm>
            <a:prstGeom prst="rect">
              <a:avLst/>
            </a:prstGeom>
            <a:ln>
              <a:solidFill>
                <a:schemeClr val="bg1">
                  <a:lumMod val="50000"/>
                </a:schemeClr>
              </a:solidFill>
            </a:ln>
          </p:spPr>
        </p:pic>
        <p:sp>
          <p:nvSpPr>
            <p:cNvPr id="14" name="Rectangle: Rounded Corners 13">
              <a:extLst>
                <a:ext uri="{FF2B5EF4-FFF2-40B4-BE49-F238E27FC236}">
                  <a16:creationId xmlns:a16="http://schemas.microsoft.com/office/drawing/2014/main" id="{32486633-53FD-970A-3554-ED1305362A32}"/>
                </a:ext>
              </a:extLst>
            </p:cNvPr>
            <p:cNvSpPr/>
            <p:nvPr/>
          </p:nvSpPr>
          <p:spPr>
            <a:xfrm>
              <a:off x="1515801" y="5319210"/>
              <a:ext cx="597159" cy="270588"/>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7C16A8B8-DD43-1B07-2472-EB87245E682C}"/>
                </a:ext>
              </a:extLst>
            </p:cNvPr>
            <p:cNvCxnSpPr>
              <a:cxnSpLocks/>
            </p:cNvCxnSpPr>
            <p:nvPr/>
          </p:nvCxnSpPr>
          <p:spPr>
            <a:xfrm>
              <a:off x="2112960" y="5325658"/>
              <a:ext cx="1212131" cy="124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FEB057E-F0DA-E900-C067-3D59DA5C7A00}"/>
                </a:ext>
              </a:extLst>
            </p:cNvPr>
            <p:cNvCxnSpPr>
              <a:cxnSpLocks/>
            </p:cNvCxnSpPr>
            <p:nvPr/>
          </p:nvCxnSpPr>
          <p:spPr>
            <a:xfrm>
              <a:off x="1515801" y="5319210"/>
              <a:ext cx="298579" cy="1535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D420358-92D5-1027-484C-5FBDCC159F41}"/>
                </a:ext>
              </a:extLst>
            </p:cNvPr>
            <p:cNvCxnSpPr>
              <a:cxnSpLocks/>
            </p:cNvCxnSpPr>
            <p:nvPr/>
          </p:nvCxnSpPr>
          <p:spPr>
            <a:xfrm>
              <a:off x="1515801" y="5589798"/>
              <a:ext cx="339669" cy="5454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5C949382-B691-3641-46DE-587396ACC050}"/>
                </a:ext>
              </a:extLst>
            </p:cNvPr>
            <p:cNvPicPr>
              <a:picLocks noChangeAspect="1"/>
            </p:cNvPicPr>
            <p:nvPr/>
          </p:nvPicPr>
          <p:blipFill rotWithShape="1">
            <a:blip r:embed="rId8"/>
            <a:srcRect l="17761" t="74303" r="71429" b="20349"/>
            <a:stretch/>
          </p:blipFill>
          <p:spPr>
            <a:xfrm>
              <a:off x="1814380" y="5472733"/>
              <a:ext cx="1595535" cy="662475"/>
            </a:xfrm>
            <a:prstGeom prst="roundRect">
              <a:avLst/>
            </a:prstGeom>
            <a:ln w="38100">
              <a:solidFill>
                <a:schemeClr val="tx1"/>
              </a:solidFill>
            </a:ln>
          </p:spPr>
        </p:pic>
      </p:grpSp>
    </p:spTree>
    <p:custDataLst>
      <p:tags r:id="rId1"/>
    </p:custDataLst>
    <p:extLst>
      <p:ext uri="{BB962C8B-B14F-4D97-AF65-F5344CB8AC3E}">
        <p14:creationId xmlns:p14="http://schemas.microsoft.com/office/powerpoint/2010/main" val="21992140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6FCE5BB4-532C-EA16-99EE-3044B00632C0}"/>
              </a:ext>
            </a:extLst>
          </p:cNvPr>
          <p:cNvGraphicFramePr>
            <a:graphicFrameLocks noChangeAspect="1"/>
          </p:cNvGraphicFramePr>
          <p:nvPr>
            <p:custDataLst>
              <p:tags r:id="rId2"/>
            </p:custDataLst>
            <p:extLst>
              <p:ext uri="{D42A27DB-BD31-4B8C-83A1-F6EECF244321}">
                <p14:modId xmlns:p14="http://schemas.microsoft.com/office/powerpoint/2010/main" val="13757816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7" name="think-cell data - do not delete" hidden="1">
                        <a:extLst>
                          <a:ext uri="{FF2B5EF4-FFF2-40B4-BE49-F238E27FC236}">
                            <a16:creationId xmlns:a16="http://schemas.microsoft.com/office/drawing/2014/main" id="{6FCE5BB4-532C-EA16-99EE-3044B00632C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793B8AF-2E55-0AE4-D22F-D013D8240AF4}"/>
              </a:ext>
            </a:extLst>
          </p:cNvPr>
          <p:cNvSpPr>
            <a:spLocks noGrp="1"/>
          </p:cNvSpPr>
          <p:nvPr>
            <p:ph type="title"/>
          </p:nvPr>
        </p:nvSpPr>
        <p:spPr/>
        <p:txBody>
          <a:bodyPr vert="horz"/>
          <a:lstStyle/>
          <a:p>
            <a:r>
              <a:rPr lang="en-US"/>
              <a:t>Installation differences: Layer 3 SMART HOPPING® deployments</a:t>
            </a:r>
          </a:p>
        </p:txBody>
      </p:sp>
      <p:sp>
        <p:nvSpPr>
          <p:cNvPr id="3" name="Text Placeholder 2">
            <a:extLst>
              <a:ext uri="{FF2B5EF4-FFF2-40B4-BE49-F238E27FC236}">
                <a16:creationId xmlns:a16="http://schemas.microsoft.com/office/drawing/2014/main" id="{E273BFCE-637B-4F25-25B7-709B7C0E8BF5}"/>
              </a:ext>
            </a:extLst>
          </p:cNvPr>
          <p:cNvSpPr>
            <a:spLocks noGrp="1"/>
          </p:cNvSpPr>
          <p:nvPr>
            <p:ph sz="quarter" idx="24"/>
          </p:nvPr>
        </p:nvSpPr>
        <p:spPr/>
        <p:txBody>
          <a:bodyPr/>
          <a:lstStyle/>
          <a:p>
            <a:r>
              <a:rPr lang="en-US"/>
              <a:t>Configuring Multicast Addresses for Layer 3 Operation</a:t>
            </a:r>
          </a:p>
          <a:p>
            <a:pPr marL="360363" indent="-180975">
              <a:buFont typeface="Arial" panose="020B0604020202020204" pitchFamily="34" charset="0"/>
              <a:buChar char="•"/>
            </a:pPr>
            <a:r>
              <a:rPr lang="en-US" sz="1400"/>
              <a:t>Manual Entry (through Access Point web interface)</a:t>
            </a:r>
          </a:p>
          <a:p>
            <a:pPr marL="720725" lvl="1" indent="-180975">
              <a:buFont typeface="Avenir Next LT Pro" panose="020B0504020202020204" pitchFamily="34" charset="0"/>
              <a:buChar char="›"/>
            </a:pPr>
            <a:r>
              <a:rPr lang="en-US" sz="1400"/>
              <a:t>When prompted, enter in the Username and Password</a:t>
            </a:r>
          </a:p>
          <a:p>
            <a:pPr indent="-260350"/>
            <a:endParaRPr lang="en-US" sz="1400"/>
          </a:p>
          <a:p>
            <a:pPr indent="-260350"/>
            <a:endParaRPr lang="en-US" sz="1400"/>
          </a:p>
          <a:p>
            <a:pPr indent="-260350"/>
            <a:endParaRPr lang="en-US" sz="1400"/>
          </a:p>
          <a:p>
            <a:pPr indent="-260350"/>
            <a:endParaRPr lang="en-US" sz="1400"/>
          </a:p>
          <a:p>
            <a:pPr indent="-260350"/>
            <a:endParaRPr lang="en-US" sz="1400"/>
          </a:p>
          <a:p>
            <a:pPr indent="-260350"/>
            <a:endParaRPr lang="en-US" sz="1400"/>
          </a:p>
          <a:p>
            <a:pPr indent="-260350"/>
            <a:endParaRPr lang="en-US" sz="1400"/>
          </a:p>
          <a:p>
            <a:pPr indent="-260350"/>
            <a:endParaRPr lang="en-US" sz="1400"/>
          </a:p>
          <a:p>
            <a:pPr indent="-260350"/>
            <a:endParaRPr lang="en-US" sz="1400"/>
          </a:p>
          <a:p>
            <a:pPr indent="-260350"/>
            <a:endParaRPr lang="en-US" sz="1400"/>
          </a:p>
          <a:p>
            <a:pPr indent="-260350"/>
            <a:endParaRPr lang="en-US" sz="1400"/>
          </a:p>
          <a:p>
            <a:pPr indent="-260350"/>
            <a:endParaRPr lang="en-US" sz="1400"/>
          </a:p>
          <a:p>
            <a:pPr indent="-260350"/>
            <a:endParaRPr lang="en-US" sz="1400"/>
          </a:p>
          <a:p>
            <a:pPr indent="-260350"/>
            <a:endParaRPr lang="en-US" sz="1200"/>
          </a:p>
          <a:p>
            <a:pPr indent="-260350"/>
            <a:r>
              <a:rPr lang="en-US" sz="1200"/>
              <a:t>Please Note: There is no timeout feature for the web interface. Be certain to close the web interface after completing the desired service action.</a:t>
            </a:r>
          </a:p>
          <a:p>
            <a:endParaRPr lang="en-US"/>
          </a:p>
        </p:txBody>
      </p:sp>
      <p:pic>
        <p:nvPicPr>
          <p:cNvPr id="13" name="Picture 12">
            <a:extLst>
              <a:ext uri="{FF2B5EF4-FFF2-40B4-BE49-F238E27FC236}">
                <a16:creationId xmlns:a16="http://schemas.microsoft.com/office/drawing/2014/main" id="{0D4FC53D-0F3F-C108-DA65-D8E249AE4DB0}"/>
              </a:ext>
            </a:extLst>
          </p:cNvPr>
          <p:cNvPicPr>
            <a:picLocks noChangeAspect="1"/>
          </p:cNvPicPr>
          <p:nvPr/>
        </p:nvPicPr>
        <p:blipFill rotWithShape="1">
          <a:blip r:embed="rId6"/>
          <a:srcRect l="63652" t="9594"/>
          <a:stretch/>
        </p:blipFill>
        <p:spPr>
          <a:xfrm>
            <a:off x="2579207" y="2954238"/>
            <a:ext cx="3251902" cy="2356225"/>
          </a:xfrm>
          <a:prstGeom prst="rect">
            <a:avLst/>
          </a:prstGeom>
          <a:ln>
            <a:solidFill>
              <a:schemeClr val="bg1">
                <a:lumMod val="50000"/>
              </a:schemeClr>
            </a:solidFill>
          </a:ln>
        </p:spPr>
      </p:pic>
      <p:pic>
        <p:nvPicPr>
          <p:cNvPr id="9" name="Picture 8">
            <a:extLst>
              <a:ext uri="{FF2B5EF4-FFF2-40B4-BE49-F238E27FC236}">
                <a16:creationId xmlns:a16="http://schemas.microsoft.com/office/drawing/2014/main" id="{79B7ED6C-F468-641F-043D-7EBB2199E219}"/>
              </a:ext>
            </a:extLst>
          </p:cNvPr>
          <p:cNvPicPr>
            <a:picLocks noChangeAspect="1"/>
          </p:cNvPicPr>
          <p:nvPr/>
        </p:nvPicPr>
        <p:blipFill>
          <a:blip r:embed="rId7"/>
          <a:stretch>
            <a:fillRect/>
          </a:stretch>
        </p:blipFill>
        <p:spPr>
          <a:xfrm>
            <a:off x="6354201" y="3314821"/>
            <a:ext cx="4629150" cy="1238250"/>
          </a:xfrm>
          <a:prstGeom prst="rect">
            <a:avLst/>
          </a:prstGeom>
        </p:spPr>
      </p:pic>
      <p:sp>
        <p:nvSpPr>
          <p:cNvPr id="10" name="Rectangle: Rounded Corners 9">
            <a:extLst>
              <a:ext uri="{FF2B5EF4-FFF2-40B4-BE49-F238E27FC236}">
                <a16:creationId xmlns:a16="http://schemas.microsoft.com/office/drawing/2014/main" id="{A36E3BE4-6C9B-06C1-3691-1CCC12E14520}"/>
              </a:ext>
            </a:extLst>
          </p:cNvPr>
          <p:cNvSpPr/>
          <p:nvPr/>
        </p:nvSpPr>
        <p:spPr>
          <a:xfrm>
            <a:off x="3477370" y="3770045"/>
            <a:ext cx="2087182" cy="34622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7EFCF087-A7D2-DAD4-3D8D-F30C21B39567}"/>
              </a:ext>
            </a:extLst>
          </p:cNvPr>
          <p:cNvSpPr/>
          <p:nvPr/>
        </p:nvSpPr>
        <p:spPr>
          <a:xfrm>
            <a:off x="3477370" y="4197964"/>
            <a:ext cx="2087182" cy="34622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A56FB224-4BCB-946D-8612-C47D532A1E3E}"/>
              </a:ext>
            </a:extLst>
          </p:cNvPr>
          <p:cNvSpPr>
            <a:spLocks noGrp="1"/>
          </p:cNvSpPr>
          <p:nvPr>
            <p:ph type="sldNum" sz="quarter" idx="4"/>
          </p:nvPr>
        </p:nvSpPr>
        <p:spPr/>
        <p:txBody>
          <a:bodyPr/>
          <a:lstStyle/>
          <a:p>
            <a:fld id="{24C8C45C-947F-4981-8B3F-4F32E973C901}" type="slidenum">
              <a:rPr lang="en-US" sz="800" smtClean="0"/>
              <a:pPr/>
              <a:t>72</a:t>
            </a:fld>
            <a:endParaRPr lang="en-US"/>
          </a:p>
        </p:txBody>
      </p:sp>
      <p:sp>
        <p:nvSpPr>
          <p:cNvPr id="5" name="Footer Placeholder 4">
            <a:extLst>
              <a:ext uri="{FF2B5EF4-FFF2-40B4-BE49-F238E27FC236}">
                <a16:creationId xmlns:a16="http://schemas.microsoft.com/office/drawing/2014/main" id="{D5A9C3FE-0C55-5FEA-EF6A-03102A80B026}"/>
              </a:ext>
            </a:extLst>
          </p:cNvPr>
          <p:cNvSpPr>
            <a:spLocks noGrp="1"/>
          </p:cNvSpPr>
          <p:nvPr>
            <p:ph type="ftr" sz="quarter" idx="3"/>
          </p:nvPr>
        </p:nvSpPr>
        <p:spPr/>
        <p:txBody>
          <a:bodyPr/>
          <a:lstStyle/>
          <a:p>
            <a:r>
              <a:rPr lang="en-US"/>
              <a:t>Confidential</a:t>
            </a:r>
          </a:p>
        </p:txBody>
      </p:sp>
    </p:spTree>
    <p:custDataLst>
      <p:tags r:id="rId1"/>
    </p:custDataLst>
    <p:extLst>
      <p:ext uri="{BB962C8B-B14F-4D97-AF65-F5344CB8AC3E}">
        <p14:creationId xmlns:p14="http://schemas.microsoft.com/office/powerpoint/2010/main" val="31251068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3020A9BE-2131-8365-4B40-BC0BF6E95B86}"/>
              </a:ext>
            </a:extLst>
          </p:cNvPr>
          <p:cNvGraphicFramePr>
            <a:graphicFrameLocks noChangeAspect="1"/>
          </p:cNvGraphicFramePr>
          <p:nvPr>
            <p:custDataLst>
              <p:tags r:id="rId2"/>
            </p:custDataLst>
            <p:extLst>
              <p:ext uri="{D42A27DB-BD31-4B8C-83A1-F6EECF244321}">
                <p14:modId xmlns:p14="http://schemas.microsoft.com/office/powerpoint/2010/main" val="7867952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9" name="think-cell data - do not delete" hidden="1">
                        <a:extLst>
                          <a:ext uri="{FF2B5EF4-FFF2-40B4-BE49-F238E27FC236}">
                            <a16:creationId xmlns:a16="http://schemas.microsoft.com/office/drawing/2014/main" id="{3020A9BE-2131-8365-4B40-BC0BF6E95B8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CF65F963-EA25-DF37-EB08-E19283F470B4}"/>
              </a:ext>
            </a:extLst>
          </p:cNvPr>
          <p:cNvSpPr>
            <a:spLocks noGrp="1"/>
          </p:cNvSpPr>
          <p:nvPr>
            <p:ph type="title"/>
          </p:nvPr>
        </p:nvSpPr>
        <p:spPr/>
        <p:txBody>
          <a:bodyPr vert="horz"/>
          <a:lstStyle/>
          <a:p>
            <a:r>
              <a:rPr lang="en-US"/>
              <a:t>Installation differences: Layer 3 SMART HOPPING® deployments</a:t>
            </a:r>
          </a:p>
        </p:txBody>
      </p:sp>
      <p:sp>
        <p:nvSpPr>
          <p:cNvPr id="2" name="Text Placeholder 1">
            <a:extLst>
              <a:ext uri="{FF2B5EF4-FFF2-40B4-BE49-F238E27FC236}">
                <a16:creationId xmlns:a16="http://schemas.microsoft.com/office/drawing/2014/main" id="{1EC7A6D7-FCC6-6882-7F87-4E62AF2EEB83}"/>
              </a:ext>
            </a:extLst>
          </p:cNvPr>
          <p:cNvSpPr>
            <a:spLocks noGrp="1"/>
          </p:cNvSpPr>
          <p:nvPr>
            <p:ph sz="quarter" idx="24"/>
          </p:nvPr>
        </p:nvSpPr>
        <p:spPr/>
        <p:txBody>
          <a:bodyPr/>
          <a:lstStyle/>
          <a:p>
            <a:r>
              <a:rPr lang="en-US"/>
              <a:t>Configuring Multicast Addresses for Layer 3 Operation</a:t>
            </a:r>
          </a:p>
          <a:p>
            <a:pPr marL="360363" indent="-180975">
              <a:buFont typeface="Arial" panose="020B0604020202020204" pitchFamily="34" charset="0"/>
              <a:buChar char="•"/>
            </a:pPr>
            <a:r>
              <a:rPr lang="en-US" sz="1400"/>
              <a:t>Manual Entry (through Access Point web page)</a:t>
            </a:r>
          </a:p>
          <a:p>
            <a:pPr marL="720725" lvl="1" indent="-180975">
              <a:buFont typeface="Avenir Next LT Pro" panose="020B0504020202020204" pitchFamily="34" charset="0"/>
              <a:buChar char="›"/>
            </a:pPr>
            <a:r>
              <a:rPr lang="en-US" sz="1400"/>
              <a:t>Select the “Multicast” tab</a:t>
            </a:r>
          </a:p>
        </p:txBody>
      </p:sp>
      <p:pic>
        <p:nvPicPr>
          <p:cNvPr id="4" name="Picture 3" descr="Graphical user interface, table&#10;&#10;Description automatically generated">
            <a:extLst>
              <a:ext uri="{FF2B5EF4-FFF2-40B4-BE49-F238E27FC236}">
                <a16:creationId xmlns:a16="http://schemas.microsoft.com/office/drawing/2014/main" id="{89BE05B1-F715-0A01-75D3-B907EDFFDEC0}"/>
              </a:ext>
            </a:extLst>
          </p:cNvPr>
          <p:cNvPicPr>
            <a:picLocks noChangeAspect="1"/>
          </p:cNvPicPr>
          <p:nvPr/>
        </p:nvPicPr>
        <p:blipFill rotWithShape="1">
          <a:blip r:embed="rId6">
            <a:extLst>
              <a:ext uri="{28A0092B-C50C-407E-A947-70E740481C1C}">
                <a14:useLocalDpi xmlns:a14="http://schemas.microsoft.com/office/drawing/2010/main" val="0"/>
              </a:ext>
            </a:extLst>
          </a:blip>
          <a:srcRect b="67211"/>
          <a:stretch/>
        </p:blipFill>
        <p:spPr>
          <a:xfrm>
            <a:off x="2398593" y="2638941"/>
            <a:ext cx="7779909" cy="3079102"/>
          </a:xfrm>
          <a:prstGeom prst="rect">
            <a:avLst/>
          </a:prstGeom>
          <a:ln>
            <a:solidFill>
              <a:schemeClr val="bg1">
                <a:lumMod val="50000"/>
              </a:schemeClr>
            </a:solidFill>
          </a:ln>
        </p:spPr>
      </p:pic>
      <p:sp>
        <p:nvSpPr>
          <p:cNvPr id="5" name="Rectangle: Rounded Corners 4">
            <a:extLst>
              <a:ext uri="{FF2B5EF4-FFF2-40B4-BE49-F238E27FC236}">
                <a16:creationId xmlns:a16="http://schemas.microsoft.com/office/drawing/2014/main" id="{1ADD7EF5-9D6D-44E3-E74F-C939FCCAAE2E}"/>
              </a:ext>
            </a:extLst>
          </p:cNvPr>
          <p:cNvSpPr/>
          <p:nvPr/>
        </p:nvSpPr>
        <p:spPr>
          <a:xfrm>
            <a:off x="7312796" y="2988556"/>
            <a:ext cx="667422" cy="336536"/>
          </a:xfrm>
          <a:prstGeom prst="roundRect">
            <a:avLst>
              <a:gd name="adj" fmla="val 31076"/>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8E803DDD-9CC6-781B-1FFB-4CC07C96C31F}"/>
              </a:ext>
            </a:extLst>
          </p:cNvPr>
          <p:cNvSpPr>
            <a:spLocks noGrp="1"/>
          </p:cNvSpPr>
          <p:nvPr>
            <p:ph type="sldNum" sz="quarter" idx="4"/>
          </p:nvPr>
        </p:nvSpPr>
        <p:spPr/>
        <p:txBody>
          <a:bodyPr/>
          <a:lstStyle/>
          <a:p>
            <a:fld id="{24C8C45C-947F-4981-8B3F-4F32E973C901}" type="slidenum">
              <a:rPr lang="en-US" sz="800" smtClean="0"/>
              <a:pPr/>
              <a:t>73</a:t>
            </a:fld>
            <a:endParaRPr lang="en-US"/>
          </a:p>
        </p:txBody>
      </p:sp>
      <p:sp>
        <p:nvSpPr>
          <p:cNvPr id="7" name="Footer Placeholder 6">
            <a:extLst>
              <a:ext uri="{FF2B5EF4-FFF2-40B4-BE49-F238E27FC236}">
                <a16:creationId xmlns:a16="http://schemas.microsoft.com/office/drawing/2014/main" id="{516C2E7A-C7A3-4D5D-8F22-9C82FF3BC0B4}"/>
              </a:ext>
            </a:extLst>
          </p:cNvPr>
          <p:cNvSpPr>
            <a:spLocks noGrp="1"/>
          </p:cNvSpPr>
          <p:nvPr>
            <p:ph type="ftr" sz="quarter" idx="3"/>
          </p:nvPr>
        </p:nvSpPr>
        <p:spPr/>
        <p:txBody>
          <a:bodyPr/>
          <a:lstStyle/>
          <a:p>
            <a:r>
              <a:rPr lang="en-US"/>
              <a:t>Confidential</a:t>
            </a:r>
          </a:p>
        </p:txBody>
      </p:sp>
    </p:spTree>
    <p:custDataLst>
      <p:tags r:id="rId1"/>
    </p:custDataLst>
    <p:extLst>
      <p:ext uri="{BB962C8B-B14F-4D97-AF65-F5344CB8AC3E}">
        <p14:creationId xmlns:p14="http://schemas.microsoft.com/office/powerpoint/2010/main" val="31557164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2360C388-7D86-E423-C229-8CC1AF6FFDB1}"/>
              </a:ext>
            </a:extLst>
          </p:cNvPr>
          <p:cNvGraphicFramePr>
            <a:graphicFrameLocks noChangeAspect="1"/>
          </p:cNvGraphicFramePr>
          <p:nvPr>
            <p:custDataLst>
              <p:tags r:id="rId2"/>
            </p:custDataLst>
            <p:extLst>
              <p:ext uri="{D42A27DB-BD31-4B8C-83A1-F6EECF244321}">
                <p14:modId xmlns:p14="http://schemas.microsoft.com/office/powerpoint/2010/main" val="40649998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13" name="think-cell data - do not delete" hidden="1">
                        <a:extLst>
                          <a:ext uri="{FF2B5EF4-FFF2-40B4-BE49-F238E27FC236}">
                            <a16:creationId xmlns:a16="http://schemas.microsoft.com/office/drawing/2014/main" id="{2360C388-7D86-E423-C229-8CC1AF6FFDB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CF65F963-EA25-DF37-EB08-E19283F470B4}"/>
              </a:ext>
            </a:extLst>
          </p:cNvPr>
          <p:cNvSpPr>
            <a:spLocks noGrp="1"/>
          </p:cNvSpPr>
          <p:nvPr>
            <p:ph type="title"/>
          </p:nvPr>
        </p:nvSpPr>
        <p:spPr/>
        <p:txBody>
          <a:bodyPr vert="horz"/>
          <a:lstStyle/>
          <a:p>
            <a:r>
              <a:rPr lang="en-US"/>
              <a:t>Installation differences: Layer 3 SMART HOPPING® deployments</a:t>
            </a:r>
          </a:p>
        </p:txBody>
      </p:sp>
      <p:sp>
        <p:nvSpPr>
          <p:cNvPr id="2" name="Text Placeholder 1">
            <a:extLst>
              <a:ext uri="{FF2B5EF4-FFF2-40B4-BE49-F238E27FC236}">
                <a16:creationId xmlns:a16="http://schemas.microsoft.com/office/drawing/2014/main" id="{1EC7A6D7-FCC6-6882-7F87-4E62AF2EEB83}"/>
              </a:ext>
            </a:extLst>
          </p:cNvPr>
          <p:cNvSpPr>
            <a:spLocks noGrp="1"/>
          </p:cNvSpPr>
          <p:nvPr>
            <p:ph sz="quarter" idx="24"/>
          </p:nvPr>
        </p:nvSpPr>
        <p:spPr>
          <a:xfrm>
            <a:off x="442913" y="1339038"/>
            <a:ext cx="11306175" cy="5089342"/>
          </a:xfrm>
        </p:spPr>
        <p:txBody>
          <a:bodyPr>
            <a:spAutoFit/>
          </a:bodyPr>
          <a:lstStyle/>
          <a:p>
            <a:r>
              <a:rPr lang="en-US"/>
              <a:t>Configuring Multicast Addresses for Layer 3 Operation</a:t>
            </a:r>
          </a:p>
          <a:p>
            <a:pPr marL="360363" indent="-180975">
              <a:buFont typeface="Arial" panose="020B0604020202020204" pitchFamily="34" charset="0"/>
              <a:buChar char="•"/>
            </a:pPr>
            <a:r>
              <a:rPr lang="en-US" sz="1400"/>
              <a:t>Manual Entry (through Access Point web page)</a:t>
            </a:r>
          </a:p>
          <a:p>
            <a:pPr marL="720725" lvl="1" indent="-180975">
              <a:buFont typeface="Avenir Next LT Pro" panose="020B0504020202020204" pitchFamily="34" charset="0"/>
              <a:buChar char="›"/>
            </a:pPr>
            <a:r>
              <a:rPr lang="en-US" sz="1400"/>
              <a:t>Select the “Multicast” tab</a:t>
            </a:r>
          </a:p>
          <a:p>
            <a:pPr marL="720725" lvl="1" indent="-180975">
              <a:buFont typeface="Avenir Next LT Pro" panose="020B0504020202020204" pitchFamily="34" charset="0"/>
              <a:buChar char="›"/>
            </a:pPr>
            <a:r>
              <a:rPr lang="en-US" sz="1400"/>
              <a:t>Modify the multicast addresses as necessary, and select “Safe”.</a:t>
            </a:r>
          </a:p>
          <a:p>
            <a:pPr indent="-260350"/>
            <a:endParaRPr lang="en-US" sz="1400"/>
          </a:p>
          <a:p>
            <a:pPr indent="-260350"/>
            <a:endParaRPr lang="en-US" sz="1400"/>
          </a:p>
          <a:p>
            <a:pPr indent="-260350"/>
            <a:endParaRPr lang="en-US" sz="1400"/>
          </a:p>
          <a:p>
            <a:pPr indent="-260350"/>
            <a:endParaRPr lang="en-US" sz="1400"/>
          </a:p>
          <a:p>
            <a:pPr indent="-260350"/>
            <a:endParaRPr lang="en-US" sz="1400"/>
          </a:p>
          <a:p>
            <a:pPr indent="-260350"/>
            <a:endParaRPr lang="en-US" sz="1400"/>
          </a:p>
          <a:p>
            <a:pPr indent="-260350"/>
            <a:endParaRPr lang="en-US" sz="1400"/>
          </a:p>
          <a:p>
            <a:pPr indent="-260350"/>
            <a:endParaRPr lang="en-US" sz="1400"/>
          </a:p>
          <a:p>
            <a:pPr indent="-260350"/>
            <a:endParaRPr lang="en-US" sz="1400"/>
          </a:p>
          <a:p>
            <a:pPr indent="-260350"/>
            <a:endParaRPr lang="en-US" sz="1400"/>
          </a:p>
          <a:p>
            <a:pPr indent="-260350"/>
            <a:endParaRPr lang="en-US" sz="1400"/>
          </a:p>
          <a:p>
            <a:pPr indent="-260350"/>
            <a:endParaRPr lang="en-US" sz="1400"/>
          </a:p>
          <a:p>
            <a:pPr indent="-260350"/>
            <a:endParaRPr lang="en-US" sz="1200"/>
          </a:p>
          <a:p>
            <a:pPr indent="-260350"/>
            <a:r>
              <a:rPr lang="en-US" sz="1200"/>
              <a:t>Please Note: There is no timeout feature for the web interface. Be certain to close the web interface after completing the desired service action.</a:t>
            </a:r>
          </a:p>
        </p:txBody>
      </p:sp>
      <p:sp>
        <p:nvSpPr>
          <p:cNvPr id="10" name="Slide Number Placeholder 9">
            <a:extLst>
              <a:ext uri="{FF2B5EF4-FFF2-40B4-BE49-F238E27FC236}">
                <a16:creationId xmlns:a16="http://schemas.microsoft.com/office/drawing/2014/main" id="{D6BA5844-33EA-58B5-E645-8F757C30CD64}"/>
              </a:ext>
            </a:extLst>
          </p:cNvPr>
          <p:cNvSpPr>
            <a:spLocks noGrp="1"/>
          </p:cNvSpPr>
          <p:nvPr>
            <p:ph type="sldNum" sz="quarter" idx="4"/>
          </p:nvPr>
        </p:nvSpPr>
        <p:spPr/>
        <p:txBody>
          <a:bodyPr/>
          <a:lstStyle/>
          <a:p>
            <a:fld id="{24C8C45C-947F-4981-8B3F-4F32E973C901}" type="slidenum">
              <a:rPr lang="en-US" sz="800" smtClean="0"/>
              <a:pPr/>
              <a:t>74</a:t>
            </a:fld>
            <a:endParaRPr lang="en-US"/>
          </a:p>
        </p:txBody>
      </p:sp>
      <p:sp>
        <p:nvSpPr>
          <p:cNvPr id="11" name="Footer Placeholder 10">
            <a:extLst>
              <a:ext uri="{FF2B5EF4-FFF2-40B4-BE49-F238E27FC236}">
                <a16:creationId xmlns:a16="http://schemas.microsoft.com/office/drawing/2014/main" id="{D64E3617-D45F-48A3-DC25-398E01F41F0D}"/>
              </a:ext>
            </a:extLst>
          </p:cNvPr>
          <p:cNvSpPr>
            <a:spLocks noGrp="1"/>
          </p:cNvSpPr>
          <p:nvPr>
            <p:ph type="ftr" sz="quarter" idx="3"/>
          </p:nvPr>
        </p:nvSpPr>
        <p:spPr/>
        <p:txBody>
          <a:bodyPr/>
          <a:lstStyle/>
          <a:p>
            <a:r>
              <a:rPr lang="en-US"/>
              <a:t>Confidential</a:t>
            </a:r>
          </a:p>
        </p:txBody>
      </p:sp>
      <p:grpSp>
        <p:nvGrpSpPr>
          <p:cNvPr id="16" name="Group 15">
            <a:extLst>
              <a:ext uri="{FF2B5EF4-FFF2-40B4-BE49-F238E27FC236}">
                <a16:creationId xmlns:a16="http://schemas.microsoft.com/office/drawing/2014/main" id="{49C0063C-83C1-0157-80BE-9A18A41246D6}"/>
              </a:ext>
            </a:extLst>
          </p:cNvPr>
          <p:cNvGrpSpPr/>
          <p:nvPr/>
        </p:nvGrpSpPr>
        <p:grpSpPr>
          <a:xfrm>
            <a:off x="1574248" y="2618159"/>
            <a:ext cx="9548644" cy="3401007"/>
            <a:chOff x="1574248" y="2618159"/>
            <a:chExt cx="9548644" cy="3401007"/>
          </a:xfrm>
        </p:grpSpPr>
        <p:pic>
          <p:nvPicPr>
            <p:cNvPr id="4" name="Picture 3" descr="Graphical user interface, table&#10;&#10;Description automatically generated">
              <a:extLst>
                <a:ext uri="{FF2B5EF4-FFF2-40B4-BE49-F238E27FC236}">
                  <a16:creationId xmlns:a16="http://schemas.microsoft.com/office/drawing/2014/main" id="{89BE05B1-F715-0A01-75D3-B907EDFFDEC0}"/>
                </a:ext>
              </a:extLst>
            </p:cNvPr>
            <p:cNvPicPr>
              <a:picLocks noChangeAspect="1"/>
            </p:cNvPicPr>
            <p:nvPr/>
          </p:nvPicPr>
          <p:blipFill rotWithShape="1">
            <a:blip r:embed="rId6">
              <a:extLst>
                <a:ext uri="{28A0092B-C50C-407E-A947-70E740481C1C}">
                  <a14:useLocalDpi xmlns:a14="http://schemas.microsoft.com/office/drawing/2010/main" val="0"/>
                </a:ext>
              </a:extLst>
            </a:blip>
            <a:srcRect b="67211"/>
            <a:stretch/>
          </p:blipFill>
          <p:spPr>
            <a:xfrm>
              <a:off x="1574248" y="2618159"/>
              <a:ext cx="7779909" cy="3079102"/>
            </a:xfrm>
            <a:prstGeom prst="rect">
              <a:avLst/>
            </a:prstGeom>
            <a:ln>
              <a:solidFill>
                <a:schemeClr val="bg1">
                  <a:lumMod val="50000"/>
                </a:schemeClr>
              </a:solidFill>
            </a:ln>
          </p:spPr>
        </p:pic>
        <p:pic>
          <p:nvPicPr>
            <p:cNvPr id="7" name="Picture 6">
              <a:extLst>
                <a:ext uri="{FF2B5EF4-FFF2-40B4-BE49-F238E27FC236}">
                  <a16:creationId xmlns:a16="http://schemas.microsoft.com/office/drawing/2014/main" id="{8223E194-C412-D158-BE11-E77F90F87249}"/>
                </a:ext>
              </a:extLst>
            </p:cNvPr>
            <p:cNvPicPr>
              <a:picLocks noChangeAspect="1"/>
            </p:cNvPicPr>
            <p:nvPr/>
          </p:nvPicPr>
          <p:blipFill rotWithShape="1">
            <a:blip r:embed="rId7"/>
            <a:srcRect t="14456" r="37955" b="54024"/>
            <a:stretch/>
          </p:blipFill>
          <p:spPr>
            <a:xfrm>
              <a:off x="5414043" y="3584753"/>
              <a:ext cx="5708849" cy="2434413"/>
            </a:xfrm>
            <a:prstGeom prst="rect">
              <a:avLst/>
            </a:prstGeom>
            <a:ln>
              <a:solidFill>
                <a:schemeClr val="bg1">
                  <a:lumMod val="50000"/>
                </a:schemeClr>
              </a:solidFill>
            </a:ln>
          </p:spPr>
        </p:pic>
        <p:sp>
          <p:nvSpPr>
            <p:cNvPr id="6" name="Rectangle: Rounded Corners 5">
              <a:extLst>
                <a:ext uri="{FF2B5EF4-FFF2-40B4-BE49-F238E27FC236}">
                  <a16:creationId xmlns:a16="http://schemas.microsoft.com/office/drawing/2014/main" id="{DBD6634F-3977-6E2F-283E-4E41435524E1}"/>
                </a:ext>
              </a:extLst>
            </p:cNvPr>
            <p:cNvSpPr/>
            <p:nvPr/>
          </p:nvSpPr>
          <p:spPr>
            <a:xfrm>
              <a:off x="7276193" y="4718980"/>
              <a:ext cx="1677880" cy="230818"/>
            </a:xfrm>
            <a:prstGeom prst="roundRect">
              <a:avLst>
                <a:gd name="adj" fmla="val 37675"/>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9FC51A4B-4667-1444-5054-A61B07C155F7}"/>
                </a:ext>
              </a:extLst>
            </p:cNvPr>
            <p:cNvSpPr/>
            <p:nvPr/>
          </p:nvSpPr>
          <p:spPr>
            <a:xfrm>
              <a:off x="7455226" y="5064275"/>
              <a:ext cx="1677880" cy="230818"/>
            </a:xfrm>
            <a:prstGeom prst="roundRect">
              <a:avLst>
                <a:gd name="adj" fmla="val 34674"/>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DEF43886-78C0-3363-ECCC-A44A3C23DA3A}"/>
                </a:ext>
              </a:extLst>
            </p:cNvPr>
            <p:cNvSpPr/>
            <p:nvPr/>
          </p:nvSpPr>
          <p:spPr>
            <a:xfrm>
              <a:off x="5488822" y="5647234"/>
              <a:ext cx="473475" cy="244105"/>
            </a:xfrm>
            <a:prstGeom prst="roundRect">
              <a:avLst>
                <a:gd name="adj" fmla="val 39370"/>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2A3229BC-933A-E8CE-FDA0-CC5EF0B7B035}"/>
                </a:ext>
              </a:extLst>
            </p:cNvPr>
            <p:cNvSpPr/>
            <p:nvPr/>
          </p:nvSpPr>
          <p:spPr>
            <a:xfrm>
              <a:off x="6474596" y="2972027"/>
              <a:ext cx="667422" cy="301220"/>
            </a:xfrm>
            <a:prstGeom prst="roundRect">
              <a:avLst>
                <a:gd name="adj" fmla="val 31076"/>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9159831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47BDD118-7E0E-DEBC-49D5-9526208809C7}"/>
              </a:ext>
            </a:extLst>
          </p:cNvPr>
          <p:cNvGraphicFramePr>
            <a:graphicFrameLocks noChangeAspect="1"/>
          </p:cNvGraphicFramePr>
          <p:nvPr>
            <p:custDataLst>
              <p:tags r:id="rId2"/>
            </p:custDataLst>
            <p:extLst>
              <p:ext uri="{D42A27DB-BD31-4B8C-83A1-F6EECF244321}">
                <p14:modId xmlns:p14="http://schemas.microsoft.com/office/powerpoint/2010/main" val="15567156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6" name="think-cell data - do not delete" hidden="1">
                        <a:extLst>
                          <a:ext uri="{FF2B5EF4-FFF2-40B4-BE49-F238E27FC236}">
                            <a16:creationId xmlns:a16="http://schemas.microsoft.com/office/drawing/2014/main" id="{47BDD118-7E0E-DEBC-49D5-9526208809C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CF65F963-EA25-DF37-EB08-E19283F470B4}"/>
              </a:ext>
            </a:extLst>
          </p:cNvPr>
          <p:cNvSpPr>
            <a:spLocks noGrp="1"/>
          </p:cNvSpPr>
          <p:nvPr>
            <p:ph type="title"/>
          </p:nvPr>
        </p:nvSpPr>
        <p:spPr/>
        <p:txBody>
          <a:bodyPr vert="horz"/>
          <a:lstStyle/>
          <a:p>
            <a:r>
              <a:rPr lang="en-US"/>
              <a:t>Installation differences: Access Point web interface password</a:t>
            </a:r>
          </a:p>
        </p:txBody>
      </p:sp>
      <p:sp>
        <p:nvSpPr>
          <p:cNvPr id="2" name="Text Placeholder 1">
            <a:extLst>
              <a:ext uri="{FF2B5EF4-FFF2-40B4-BE49-F238E27FC236}">
                <a16:creationId xmlns:a16="http://schemas.microsoft.com/office/drawing/2014/main" id="{1EC7A6D7-FCC6-6882-7F87-4E62AF2EEB83}"/>
              </a:ext>
            </a:extLst>
          </p:cNvPr>
          <p:cNvSpPr>
            <a:spLocks noGrp="1"/>
          </p:cNvSpPr>
          <p:nvPr>
            <p:ph sz="quarter" idx="24"/>
          </p:nvPr>
        </p:nvSpPr>
        <p:spPr/>
        <p:txBody>
          <a:bodyPr/>
          <a:lstStyle/>
          <a:p>
            <a:r>
              <a:rPr lang="en-US"/>
              <a:t>Configuring Access Point Web Interface Password</a:t>
            </a:r>
          </a:p>
          <a:p>
            <a:pPr marL="360363" indent="-180975">
              <a:buFont typeface="Arial" panose="020B0604020202020204" pitchFamily="34" charset="0"/>
              <a:buChar char="•"/>
            </a:pPr>
            <a:r>
              <a:rPr lang="en-US" sz="1400"/>
              <a:t>Must be at least 14 and at most 32 characters, with at least 1 upper case, 1 lower case, 1 digit and 1 special character.</a:t>
            </a:r>
          </a:p>
          <a:p>
            <a:endParaRPr lang="en-US"/>
          </a:p>
          <a:p>
            <a:r>
              <a:rPr lang="en-US"/>
              <a:t>Select “Change password” tab</a:t>
            </a:r>
          </a:p>
          <a:p>
            <a:pPr marL="360363" indent="-180975">
              <a:buFont typeface="Arial" panose="020B0604020202020204" pitchFamily="34" charset="0"/>
              <a:buChar char="•"/>
            </a:pPr>
            <a:r>
              <a:rPr lang="en-US" sz="1400"/>
              <a:t>Enter current password</a:t>
            </a:r>
          </a:p>
          <a:p>
            <a:pPr marL="360363" indent="-180975">
              <a:buFont typeface="Arial" panose="020B0604020202020204" pitchFamily="34" charset="0"/>
              <a:buChar char="•"/>
            </a:pPr>
            <a:r>
              <a:rPr lang="en-US" sz="1400"/>
              <a:t>Enter new password </a:t>
            </a:r>
          </a:p>
          <a:p>
            <a:pPr marL="360363" indent="-180975">
              <a:buFont typeface="Arial" panose="020B0604020202020204" pitchFamily="34" charset="0"/>
              <a:buChar char="•"/>
            </a:pPr>
            <a:r>
              <a:rPr lang="en-US" sz="1400"/>
              <a:t>Enter new password again to confirm</a:t>
            </a:r>
          </a:p>
          <a:p>
            <a:pPr marL="360363" indent="-180975">
              <a:buFont typeface="Arial" panose="020B0604020202020204" pitchFamily="34" charset="0"/>
              <a:buChar char="•"/>
            </a:pPr>
            <a:r>
              <a:rPr lang="en-US" sz="1400"/>
              <a:t>Select “Change password”</a:t>
            </a:r>
          </a:p>
          <a:p>
            <a:pPr indent="-342900"/>
            <a:endParaRPr lang="en-US"/>
          </a:p>
          <a:p>
            <a:pPr indent="-342900"/>
            <a:r>
              <a:rPr lang="en-US"/>
              <a:t>This is done on each Access Point individually</a:t>
            </a:r>
          </a:p>
          <a:p>
            <a:pPr indent="-342900"/>
            <a:endParaRPr lang="en-US"/>
          </a:p>
          <a:p>
            <a:pPr indent="-342900"/>
            <a:r>
              <a:rPr lang="en-US"/>
              <a:t>If the password is forgotten, the only</a:t>
            </a:r>
            <a:br>
              <a:rPr lang="en-US"/>
            </a:br>
            <a:r>
              <a:rPr lang="en-US"/>
              <a:t>thing that can be done is to reload</a:t>
            </a:r>
            <a:br>
              <a:rPr lang="en-US"/>
            </a:br>
            <a:r>
              <a:rPr lang="en-US"/>
              <a:t>the software which resets it back to</a:t>
            </a:r>
            <a:br>
              <a:rPr lang="en-US"/>
            </a:br>
            <a:r>
              <a:rPr lang="en-US"/>
              <a:t>the factory default value.</a:t>
            </a:r>
          </a:p>
        </p:txBody>
      </p:sp>
      <p:grpSp>
        <p:nvGrpSpPr>
          <p:cNvPr id="12" name="Group 11">
            <a:extLst>
              <a:ext uri="{FF2B5EF4-FFF2-40B4-BE49-F238E27FC236}">
                <a16:creationId xmlns:a16="http://schemas.microsoft.com/office/drawing/2014/main" id="{DDD6D9FF-0856-F660-9E81-9E4E0969762C}"/>
              </a:ext>
            </a:extLst>
          </p:cNvPr>
          <p:cNvGrpSpPr/>
          <p:nvPr/>
        </p:nvGrpSpPr>
        <p:grpSpPr>
          <a:xfrm>
            <a:off x="4979579" y="2226813"/>
            <a:ext cx="6769509" cy="3505200"/>
            <a:chOff x="4911930" y="1845813"/>
            <a:chExt cx="6769509" cy="3505200"/>
          </a:xfrm>
        </p:grpSpPr>
        <p:pic>
          <p:nvPicPr>
            <p:cNvPr id="5" name="Picture 4">
              <a:extLst>
                <a:ext uri="{FF2B5EF4-FFF2-40B4-BE49-F238E27FC236}">
                  <a16:creationId xmlns:a16="http://schemas.microsoft.com/office/drawing/2014/main" id="{EB6B61F7-AE0D-E58C-4554-8C33D25180D5}"/>
                </a:ext>
              </a:extLst>
            </p:cNvPr>
            <p:cNvPicPr>
              <a:picLocks noChangeAspect="1"/>
            </p:cNvPicPr>
            <p:nvPr/>
          </p:nvPicPr>
          <p:blipFill rotWithShape="1">
            <a:blip r:embed="rId6"/>
            <a:srcRect r="18374" b="48889"/>
            <a:stretch/>
          </p:blipFill>
          <p:spPr>
            <a:xfrm>
              <a:off x="4966095" y="1845813"/>
              <a:ext cx="6669059" cy="3505200"/>
            </a:xfrm>
            <a:prstGeom prst="rect">
              <a:avLst/>
            </a:prstGeom>
            <a:ln>
              <a:solidFill>
                <a:schemeClr val="bg1">
                  <a:lumMod val="50000"/>
                </a:schemeClr>
              </a:solidFill>
            </a:ln>
          </p:spPr>
        </p:pic>
        <p:sp>
          <p:nvSpPr>
            <p:cNvPr id="7" name="Rectangle: Rounded Corners 6">
              <a:extLst>
                <a:ext uri="{FF2B5EF4-FFF2-40B4-BE49-F238E27FC236}">
                  <a16:creationId xmlns:a16="http://schemas.microsoft.com/office/drawing/2014/main" id="{AB3D3969-8503-B3FE-64FC-97695CB02907}"/>
                </a:ext>
              </a:extLst>
            </p:cNvPr>
            <p:cNvSpPr/>
            <p:nvPr/>
          </p:nvSpPr>
          <p:spPr>
            <a:xfrm>
              <a:off x="4911930" y="4998588"/>
              <a:ext cx="6769509" cy="266700"/>
            </a:xfrm>
            <a:prstGeom prst="roundRect">
              <a:avLst>
                <a:gd name="adj" fmla="val 45238"/>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5CE65B3F-6215-1433-4732-0A68EF168658}"/>
                </a:ext>
              </a:extLst>
            </p:cNvPr>
            <p:cNvSpPr/>
            <p:nvPr/>
          </p:nvSpPr>
          <p:spPr>
            <a:xfrm>
              <a:off x="8355339" y="2809205"/>
              <a:ext cx="982624" cy="266700"/>
            </a:xfrm>
            <a:prstGeom prst="roundRect">
              <a:avLst>
                <a:gd name="adj" fmla="val 29654"/>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Slide Number Placeholder 3">
            <a:extLst>
              <a:ext uri="{FF2B5EF4-FFF2-40B4-BE49-F238E27FC236}">
                <a16:creationId xmlns:a16="http://schemas.microsoft.com/office/drawing/2014/main" id="{31765D23-08F8-958B-E8C9-378F636DA343}"/>
              </a:ext>
            </a:extLst>
          </p:cNvPr>
          <p:cNvSpPr>
            <a:spLocks noGrp="1"/>
          </p:cNvSpPr>
          <p:nvPr>
            <p:ph type="sldNum" sz="quarter" idx="4"/>
          </p:nvPr>
        </p:nvSpPr>
        <p:spPr/>
        <p:txBody>
          <a:bodyPr/>
          <a:lstStyle/>
          <a:p>
            <a:fld id="{24C8C45C-947F-4981-8B3F-4F32E973C901}" type="slidenum">
              <a:rPr lang="en-US" sz="800" smtClean="0"/>
              <a:pPr/>
              <a:t>75</a:t>
            </a:fld>
            <a:endParaRPr lang="en-US"/>
          </a:p>
        </p:txBody>
      </p:sp>
      <p:sp>
        <p:nvSpPr>
          <p:cNvPr id="9" name="Footer Placeholder 8">
            <a:extLst>
              <a:ext uri="{FF2B5EF4-FFF2-40B4-BE49-F238E27FC236}">
                <a16:creationId xmlns:a16="http://schemas.microsoft.com/office/drawing/2014/main" id="{DA17172A-65E5-C80B-FCAE-BC61CB847413}"/>
              </a:ext>
            </a:extLst>
          </p:cNvPr>
          <p:cNvSpPr>
            <a:spLocks noGrp="1"/>
          </p:cNvSpPr>
          <p:nvPr>
            <p:ph type="ftr" sz="quarter" idx="3"/>
          </p:nvPr>
        </p:nvSpPr>
        <p:spPr/>
        <p:txBody>
          <a:bodyPr/>
          <a:lstStyle/>
          <a:p>
            <a:r>
              <a:rPr lang="en-US"/>
              <a:t>Confidential</a:t>
            </a:r>
          </a:p>
        </p:txBody>
      </p:sp>
    </p:spTree>
    <p:custDataLst>
      <p:tags r:id="rId1"/>
    </p:custDataLst>
    <p:extLst>
      <p:ext uri="{BB962C8B-B14F-4D97-AF65-F5344CB8AC3E}">
        <p14:creationId xmlns:p14="http://schemas.microsoft.com/office/powerpoint/2010/main" val="2414970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EB3BD19E-C87C-64B6-38B0-35846E597C6C}"/>
              </a:ext>
            </a:extLst>
          </p:cNvPr>
          <p:cNvGraphicFramePr>
            <a:graphicFrameLocks noChangeAspect="1"/>
          </p:cNvGraphicFramePr>
          <p:nvPr>
            <p:custDataLst>
              <p:tags r:id="rId2"/>
            </p:custDataLst>
            <p:extLst>
              <p:ext uri="{D42A27DB-BD31-4B8C-83A1-F6EECF244321}">
                <p14:modId xmlns:p14="http://schemas.microsoft.com/office/powerpoint/2010/main" val="17213041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8" name="think-cell data - do not delete" hidden="1">
                        <a:extLst>
                          <a:ext uri="{FF2B5EF4-FFF2-40B4-BE49-F238E27FC236}">
                            <a16:creationId xmlns:a16="http://schemas.microsoft.com/office/drawing/2014/main" id="{EB3BD19E-C87C-64B6-38B0-35846E597C6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CF65F963-EA25-DF37-EB08-E19283F470B4}"/>
              </a:ext>
            </a:extLst>
          </p:cNvPr>
          <p:cNvSpPr>
            <a:spLocks noGrp="1"/>
          </p:cNvSpPr>
          <p:nvPr>
            <p:ph type="title"/>
          </p:nvPr>
        </p:nvSpPr>
        <p:spPr/>
        <p:txBody>
          <a:bodyPr vert="horz"/>
          <a:lstStyle/>
          <a:p>
            <a:r>
              <a:rPr lang="en-US"/>
              <a:t>Access Point web interface: Other information available – Status Tab</a:t>
            </a:r>
          </a:p>
        </p:txBody>
      </p:sp>
      <p:sp>
        <p:nvSpPr>
          <p:cNvPr id="7" name="Slide Number Placeholder 6">
            <a:extLst>
              <a:ext uri="{FF2B5EF4-FFF2-40B4-BE49-F238E27FC236}">
                <a16:creationId xmlns:a16="http://schemas.microsoft.com/office/drawing/2014/main" id="{AC23941F-00CD-79B5-F278-D244DAE7E541}"/>
              </a:ext>
            </a:extLst>
          </p:cNvPr>
          <p:cNvSpPr>
            <a:spLocks noGrp="1"/>
          </p:cNvSpPr>
          <p:nvPr>
            <p:ph type="sldNum" sz="quarter" idx="4"/>
          </p:nvPr>
        </p:nvSpPr>
        <p:spPr/>
        <p:txBody>
          <a:bodyPr/>
          <a:lstStyle/>
          <a:p>
            <a:fld id="{24C8C45C-947F-4981-8B3F-4F32E973C901}" type="slidenum">
              <a:rPr lang="en-US" sz="800" smtClean="0"/>
              <a:pPr/>
              <a:t>76</a:t>
            </a:fld>
            <a:endParaRPr lang="en-US"/>
          </a:p>
        </p:txBody>
      </p:sp>
      <p:sp>
        <p:nvSpPr>
          <p:cNvPr id="9" name="Footer Placeholder 8">
            <a:extLst>
              <a:ext uri="{FF2B5EF4-FFF2-40B4-BE49-F238E27FC236}">
                <a16:creationId xmlns:a16="http://schemas.microsoft.com/office/drawing/2014/main" id="{2C76487E-A865-EAF1-1706-1F20AE3C30C1}"/>
              </a:ext>
            </a:extLst>
          </p:cNvPr>
          <p:cNvSpPr>
            <a:spLocks noGrp="1"/>
          </p:cNvSpPr>
          <p:nvPr>
            <p:ph type="ftr" sz="quarter" idx="3"/>
          </p:nvPr>
        </p:nvSpPr>
        <p:spPr/>
        <p:txBody>
          <a:bodyPr/>
          <a:lstStyle/>
          <a:p>
            <a:r>
              <a:rPr lang="en-US"/>
              <a:t>Confidential</a:t>
            </a:r>
          </a:p>
        </p:txBody>
      </p:sp>
      <p:pic>
        <p:nvPicPr>
          <p:cNvPr id="10" name="Picture 9">
            <a:extLst>
              <a:ext uri="{FF2B5EF4-FFF2-40B4-BE49-F238E27FC236}">
                <a16:creationId xmlns:a16="http://schemas.microsoft.com/office/drawing/2014/main" id="{F875C02B-820C-8B90-9933-B5439BFE21FF}"/>
              </a:ext>
            </a:extLst>
          </p:cNvPr>
          <p:cNvPicPr>
            <a:picLocks noChangeAspect="1"/>
          </p:cNvPicPr>
          <p:nvPr/>
        </p:nvPicPr>
        <p:blipFill>
          <a:blip r:embed="rId6"/>
          <a:stretch>
            <a:fillRect/>
          </a:stretch>
        </p:blipFill>
        <p:spPr>
          <a:xfrm>
            <a:off x="464097" y="959371"/>
            <a:ext cx="5656063" cy="5235182"/>
          </a:xfrm>
          <a:prstGeom prst="rect">
            <a:avLst/>
          </a:prstGeom>
        </p:spPr>
      </p:pic>
      <p:sp>
        <p:nvSpPr>
          <p:cNvPr id="13" name="Rectangle 12">
            <a:extLst>
              <a:ext uri="{FF2B5EF4-FFF2-40B4-BE49-F238E27FC236}">
                <a16:creationId xmlns:a16="http://schemas.microsoft.com/office/drawing/2014/main" id="{1678FC27-4ED6-E966-A871-B8D852F9AC66}"/>
              </a:ext>
            </a:extLst>
          </p:cNvPr>
          <p:cNvSpPr/>
          <p:nvPr/>
        </p:nvSpPr>
        <p:spPr>
          <a:xfrm>
            <a:off x="442913" y="2325950"/>
            <a:ext cx="2282532" cy="186431"/>
          </a:xfrm>
          <a:prstGeom prst="rect">
            <a:avLst/>
          </a:prstGeom>
          <a:noFill/>
          <a:ln w="38100">
            <a:solidFill>
              <a:srgbClr val="328CC4"/>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a-DK" sz="2000" noProof="0" err="1"/>
          </a:p>
        </p:txBody>
      </p:sp>
      <p:sp>
        <p:nvSpPr>
          <p:cNvPr id="16" name="Rectangle 15">
            <a:extLst>
              <a:ext uri="{FF2B5EF4-FFF2-40B4-BE49-F238E27FC236}">
                <a16:creationId xmlns:a16="http://schemas.microsoft.com/office/drawing/2014/main" id="{EF9C8527-0E00-3388-4293-90A45320C39F}"/>
              </a:ext>
            </a:extLst>
          </p:cNvPr>
          <p:cNvSpPr/>
          <p:nvPr/>
        </p:nvSpPr>
        <p:spPr>
          <a:xfrm>
            <a:off x="439937" y="2630750"/>
            <a:ext cx="2282532" cy="186431"/>
          </a:xfrm>
          <a:prstGeom prst="rect">
            <a:avLst/>
          </a:prstGeom>
          <a:noFill/>
          <a:ln w="38100">
            <a:solidFill>
              <a:srgbClr val="328CC4"/>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a-DK" sz="2000" noProof="0" err="1"/>
          </a:p>
        </p:txBody>
      </p:sp>
      <p:sp>
        <p:nvSpPr>
          <p:cNvPr id="19" name="TextBox 18">
            <a:extLst>
              <a:ext uri="{FF2B5EF4-FFF2-40B4-BE49-F238E27FC236}">
                <a16:creationId xmlns:a16="http://schemas.microsoft.com/office/drawing/2014/main" id="{D6E19BEC-243F-EC32-6DDB-7442245F4FC4}"/>
              </a:ext>
            </a:extLst>
          </p:cNvPr>
          <p:cNvSpPr txBox="1"/>
          <p:nvPr/>
        </p:nvSpPr>
        <p:spPr>
          <a:xfrm>
            <a:off x="2832198" y="2295981"/>
            <a:ext cx="1749084" cy="507831"/>
          </a:xfrm>
          <a:prstGeom prst="rect">
            <a:avLst/>
          </a:prstGeom>
          <a:noFill/>
        </p:spPr>
        <p:txBody>
          <a:bodyPr wrap="square" lIns="0" tIns="0" rIns="0" bIns="0" rtlCol="0">
            <a:spAutoFit/>
          </a:bodyPr>
          <a:lstStyle/>
          <a:p>
            <a:r>
              <a:rPr lang="da-DK" sz="1100" b="1">
                <a:solidFill>
                  <a:srgbClr val="328CC4"/>
                </a:solidFill>
              </a:rPr>
              <a:t>Serial </a:t>
            </a:r>
            <a:r>
              <a:rPr lang="da-DK" sz="1100" b="1" err="1">
                <a:solidFill>
                  <a:srgbClr val="328CC4"/>
                </a:solidFill>
              </a:rPr>
              <a:t>Number</a:t>
            </a:r>
            <a:r>
              <a:rPr lang="da-DK" sz="1100" b="1">
                <a:solidFill>
                  <a:srgbClr val="328CC4"/>
                </a:solidFill>
              </a:rPr>
              <a:t>!!</a:t>
            </a:r>
          </a:p>
          <a:p>
            <a:endParaRPr lang="da-DK" sz="1100" b="1">
              <a:solidFill>
                <a:srgbClr val="328CC4"/>
              </a:solidFill>
            </a:endParaRPr>
          </a:p>
          <a:p>
            <a:r>
              <a:rPr lang="da-DK" sz="1100" b="1">
                <a:solidFill>
                  <a:srgbClr val="328CC4"/>
                </a:solidFill>
              </a:rPr>
              <a:t>Service </a:t>
            </a:r>
            <a:r>
              <a:rPr lang="da-DK" sz="1100" b="1" err="1">
                <a:solidFill>
                  <a:srgbClr val="328CC4"/>
                </a:solidFill>
              </a:rPr>
              <a:t>Number</a:t>
            </a:r>
            <a:r>
              <a:rPr lang="da-DK" sz="1100" b="1">
                <a:solidFill>
                  <a:srgbClr val="328CC4"/>
                </a:solidFill>
              </a:rPr>
              <a:t>!!</a:t>
            </a:r>
          </a:p>
        </p:txBody>
      </p:sp>
      <p:sp>
        <p:nvSpPr>
          <p:cNvPr id="22" name="Rectangle 21">
            <a:extLst>
              <a:ext uri="{FF2B5EF4-FFF2-40B4-BE49-F238E27FC236}">
                <a16:creationId xmlns:a16="http://schemas.microsoft.com/office/drawing/2014/main" id="{F9379799-24AF-BF22-A519-57CA85B568D3}"/>
              </a:ext>
            </a:extLst>
          </p:cNvPr>
          <p:cNvSpPr/>
          <p:nvPr/>
        </p:nvSpPr>
        <p:spPr>
          <a:xfrm>
            <a:off x="452325" y="1313306"/>
            <a:ext cx="565984" cy="276503"/>
          </a:xfrm>
          <a:prstGeom prst="rect">
            <a:avLst/>
          </a:prstGeom>
          <a:noFill/>
          <a:ln w="38100">
            <a:solidFill>
              <a:srgbClr val="328CC4"/>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a-DK" sz="2000" noProof="0" err="1">
              <a:solidFill>
                <a:srgbClr val="328CC4"/>
              </a:solidFill>
            </a:endParaRPr>
          </a:p>
        </p:txBody>
      </p:sp>
      <p:pic>
        <p:nvPicPr>
          <p:cNvPr id="24" name="Picture 23">
            <a:extLst>
              <a:ext uri="{FF2B5EF4-FFF2-40B4-BE49-F238E27FC236}">
                <a16:creationId xmlns:a16="http://schemas.microsoft.com/office/drawing/2014/main" id="{FAB46AAE-A3F4-BE2B-6F72-615E54069D71}"/>
              </a:ext>
            </a:extLst>
          </p:cNvPr>
          <p:cNvPicPr>
            <a:picLocks noChangeAspect="1"/>
          </p:cNvPicPr>
          <p:nvPr/>
        </p:nvPicPr>
        <p:blipFill>
          <a:blip r:embed="rId7"/>
          <a:stretch>
            <a:fillRect/>
          </a:stretch>
        </p:blipFill>
        <p:spPr>
          <a:xfrm>
            <a:off x="6229889" y="978421"/>
            <a:ext cx="5600403" cy="5216131"/>
          </a:xfrm>
          <a:prstGeom prst="rect">
            <a:avLst/>
          </a:prstGeom>
        </p:spPr>
      </p:pic>
      <p:sp>
        <p:nvSpPr>
          <p:cNvPr id="25" name="Rectangle 24">
            <a:extLst>
              <a:ext uri="{FF2B5EF4-FFF2-40B4-BE49-F238E27FC236}">
                <a16:creationId xmlns:a16="http://schemas.microsoft.com/office/drawing/2014/main" id="{4FAEED57-BB9F-F67B-4C68-10F228A718E6}"/>
              </a:ext>
            </a:extLst>
          </p:cNvPr>
          <p:cNvSpPr/>
          <p:nvPr/>
        </p:nvSpPr>
        <p:spPr>
          <a:xfrm>
            <a:off x="6229889" y="4073538"/>
            <a:ext cx="4222150" cy="217907"/>
          </a:xfrm>
          <a:prstGeom prst="rect">
            <a:avLst/>
          </a:prstGeom>
          <a:noFill/>
          <a:ln w="38100">
            <a:solidFill>
              <a:srgbClr val="328CC4"/>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a-DK" sz="2000" noProof="0" err="1"/>
          </a:p>
        </p:txBody>
      </p:sp>
      <p:sp>
        <p:nvSpPr>
          <p:cNvPr id="26" name="TextBox 25">
            <a:extLst>
              <a:ext uri="{FF2B5EF4-FFF2-40B4-BE49-F238E27FC236}">
                <a16:creationId xmlns:a16="http://schemas.microsoft.com/office/drawing/2014/main" id="{1D0E16AC-9EBF-5F1F-A226-CF9CBD92E518}"/>
              </a:ext>
            </a:extLst>
          </p:cNvPr>
          <p:cNvSpPr txBox="1"/>
          <p:nvPr/>
        </p:nvSpPr>
        <p:spPr>
          <a:xfrm>
            <a:off x="10561768" y="4037529"/>
            <a:ext cx="788677" cy="507831"/>
          </a:xfrm>
          <a:prstGeom prst="rect">
            <a:avLst/>
          </a:prstGeom>
          <a:noFill/>
        </p:spPr>
        <p:txBody>
          <a:bodyPr wrap="none" lIns="0" tIns="0" rIns="0" bIns="0" rtlCol="0">
            <a:spAutoFit/>
          </a:bodyPr>
          <a:lstStyle/>
          <a:p>
            <a:r>
              <a:rPr lang="da-DK" sz="1100" b="1">
                <a:solidFill>
                  <a:srgbClr val="328CC4"/>
                </a:solidFill>
              </a:rPr>
              <a:t>Software </a:t>
            </a:r>
          </a:p>
          <a:p>
            <a:r>
              <a:rPr lang="da-DK" sz="1100" b="1">
                <a:solidFill>
                  <a:srgbClr val="328CC4"/>
                </a:solidFill>
              </a:rPr>
              <a:t>Revision in </a:t>
            </a:r>
          </a:p>
          <a:p>
            <a:r>
              <a:rPr lang="da-DK" sz="1100" b="1">
                <a:solidFill>
                  <a:srgbClr val="328CC4"/>
                </a:solidFill>
              </a:rPr>
              <a:t>new format</a:t>
            </a:r>
          </a:p>
        </p:txBody>
      </p:sp>
    </p:spTree>
    <p:custDataLst>
      <p:tags r:id="rId1"/>
    </p:custDataLst>
    <p:extLst>
      <p:ext uri="{BB962C8B-B14F-4D97-AF65-F5344CB8AC3E}">
        <p14:creationId xmlns:p14="http://schemas.microsoft.com/office/powerpoint/2010/main" val="3283509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34C1BD8-5B73-8B1C-5EE3-C956DEAA3902}"/>
              </a:ext>
            </a:extLst>
          </p:cNvPr>
          <p:cNvGraphicFramePr>
            <a:graphicFrameLocks noChangeAspect="1"/>
          </p:cNvGraphicFramePr>
          <p:nvPr>
            <p:custDataLst>
              <p:tags r:id="rId2"/>
            </p:custDataLst>
            <p:extLst>
              <p:ext uri="{D42A27DB-BD31-4B8C-83A1-F6EECF244321}">
                <p14:modId xmlns:p14="http://schemas.microsoft.com/office/powerpoint/2010/main" val="27867518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7" name="think-cell data - do not delete" hidden="1">
                        <a:extLst>
                          <a:ext uri="{FF2B5EF4-FFF2-40B4-BE49-F238E27FC236}">
                            <a16:creationId xmlns:a16="http://schemas.microsoft.com/office/drawing/2014/main" id="{534C1BD8-5B73-8B1C-5EE3-C956DEAA390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CF65F963-EA25-DF37-EB08-E19283F470B4}"/>
              </a:ext>
            </a:extLst>
          </p:cNvPr>
          <p:cNvSpPr>
            <a:spLocks noGrp="1"/>
          </p:cNvSpPr>
          <p:nvPr>
            <p:ph type="title"/>
          </p:nvPr>
        </p:nvSpPr>
        <p:spPr/>
        <p:txBody>
          <a:bodyPr vert="horz"/>
          <a:lstStyle/>
          <a:p>
            <a:r>
              <a:rPr lang="en-US"/>
              <a:t>Access Point web interface: Other information available – Syslog </a:t>
            </a:r>
          </a:p>
        </p:txBody>
      </p:sp>
      <p:sp>
        <p:nvSpPr>
          <p:cNvPr id="2" name="Text Placeholder 1">
            <a:extLst>
              <a:ext uri="{FF2B5EF4-FFF2-40B4-BE49-F238E27FC236}">
                <a16:creationId xmlns:a16="http://schemas.microsoft.com/office/drawing/2014/main" id="{1EC7A6D7-FCC6-6882-7F87-4E62AF2EEB83}"/>
              </a:ext>
            </a:extLst>
          </p:cNvPr>
          <p:cNvSpPr>
            <a:spLocks noGrp="1"/>
          </p:cNvSpPr>
          <p:nvPr>
            <p:ph sz="quarter" idx="24"/>
          </p:nvPr>
        </p:nvSpPr>
        <p:spPr/>
        <p:txBody>
          <a:bodyPr/>
          <a:lstStyle/>
          <a:p>
            <a:r>
              <a:rPr lang="en-US"/>
              <a:t>Syslog Tab</a:t>
            </a:r>
          </a:p>
          <a:p>
            <a:pPr marL="360363" indent="-180975">
              <a:spcAft>
                <a:spcPts val="600"/>
              </a:spcAft>
              <a:buFont typeface="Arial" panose="020B0604020202020204" pitchFamily="34" charset="0"/>
              <a:buChar char="•"/>
            </a:pPr>
            <a:r>
              <a:rPr lang="en-US"/>
              <a:t>Last 100 entries</a:t>
            </a:r>
          </a:p>
          <a:p>
            <a:r>
              <a:rPr lang="en-US"/>
              <a:t>Syslog (all) Tab</a:t>
            </a:r>
          </a:p>
          <a:p>
            <a:pPr marL="360363" indent="-180975">
              <a:buFont typeface="Arial" panose="020B0604020202020204" pitchFamily="34" charset="0"/>
              <a:buChar char="•"/>
            </a:pPr>
            <a:r>
              <a:rPr lang="en-US"/>
              <a:t>Last 1,000,000 entries</a:t>
            </a:r>
          </a:p>
        </p:txBody>
      </p:sp>
      <p:grpSp>
        <p:nvGrpSpPr>
          <p:cNvPr id="13" name="Group 12">
            <a:extLst>
              <a:ext uri="{FF2B5EF4-FFF2-40B4-BE49-F238E27FC236}">
                <a16:creationId xmlns:a16="http://schemas.microsoft.com/office/drawing/2014/main" id="{FBF91AD9-D884-A097-4EED-35BC7441D061}"/>
              </a:ext>
            </a:extLst>
          </p:cNvPr>
          <p:cNvGrpSpPr/>
          <p:nvPr/>
        </p:nvGrpSpPr>
        <p:grpSpPr>
          <a:xfrm>
            <a:off x="4135582" y="1202252"/>
            <a:ext cx="7613506" cy="5214423"/>
            <a:chOff x="3750139" y="938266"/>
            <a:chExt cx="7998949" cy="5478409"/>
          </a:xfrm>
        </p:grpSpPr>
        <p:pic>
          <p:nvPicPr>
            <p:cNvPr id="5" name="Picture 4">
              <a:extLst>
                <a:ext uri="{FF2B5EF4-FFF2-40B4-BE49-F238E27FC236}">
                  <a16:creationId xmlns:a16="http://schemas.microsoft.com/office/drawing/2014/main" id="{82D02459-F1F5-2401-6EC0-B00EFBE30BE3}"/>
                </a:ext>
              </a:extLst>
            </p:cNvPr>
            <p:cNvPicPr>
              <a:picLocks noChangeAspect="1"/>
            </p:cNvPicPr>
            <p:nvPr/>
          </p:nvPicPr>
          <p:blipFill rotWithShape="1">
            <a:blip r:embed="rId6"/>
            <a:srcRect b="18406"/>
            <a:stretch/>
          </p:blipFill>
          <p:spPr>
            <a:xfrm>
              <a:off x="3750139" y="938266"/>
              <a:ext cx="7998949" cy="5478409"/>
            </a:xfrm>
            <a:prstGeom prst="rect">
              <a:avLst/>
            </a:prstGeom>
            <a:ln>
              <a:solidFill>
                <a:schemeClr val="bg1">
                  <a:lumMod val="50000"/>
                </a:schemeClr>
              </a:solidFill>
            </a:ln>
          </p:spPr>
        </p:pic>
        <p:sp>
          <p:nvSpPr>
            <p:cNvPr id="6" name="Rectangle: Rounded Corners 5">
              <a:extLst>
                <a:ext uri="{FF2B5EF4-FFF2-40B4-BE49-F238E27FC236}">
                  <a16:creationId xmlns:a16="http://schemas.microsoft.com/office/drawing/2014/main" id="{AC6772F9-7FC6-3940-830C-348E184A736D}"/>
                </a:ext>
              </a:extLst>
            </p:cNvPr>
            <p:cNvSpPr/>
            <p:nvPr/>
          </p:nvSpPr>
          <p:spPr>
            <a:xfrm>
              <a:off x="4160570" y="1848484"/>
              <a:ext cx="1055665" cy="299259"/>
            </a:xfrm>
            <a:prstGeom prst="roundRect">
              <a:avLst>
                <a:gd name="adj" fmla="val 32673"/>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Slide Number Placeholder 3">
            <a:extLst>
              <a:ext uri="{FF2B5EF4-FFF2-40B4-BE49-F238E27FC236}">
                <a16:creationId xmlns:a16="http://schemas.microsoft.com/office/drawing/2014/main" id="{03808D86-E746-2477-06D1-82B4C32BE237}"/>
              </a:ext>
            </a:extLst>
          </p:cNvPr>
          <p:cNvSpPr>
            <a:spLocks noGrp="1"/>
          </p:cNvSpPr>
          <p:nvPr>
            <p:ph type="sldNum" sz="quarter" idx="4"/>
          </p:nvPr>
        </p:nvSpPr>
        <p:spPr/>
        <p:txBody>
          <a:bodyPr/>
          <a:lstStyle/>
          <a:p>
            <a:fld id="{24C8C45C-947F-4981-8B3F-4F32E973C901}" type="slidenum">
              <a:rPr lang="en-US" sz="800" smtClean="0"/>
              <a:pPr/>
              <a:t>77</a:t>
            </a:fld>
            <a:endParaRPr lang="en-US"/>
          </a:p>
        </p:txBody>
      </p:sp>
      <p:sp>
        <p:nvSpPr>
          <p:cNvPr id="8" name="Footer Placeholder 7">
            <a:extLst>
              <a:ext uri="{FF2B5EF4-FFF2-40B4-BE49-F238E27FC236}">
                <a16:creationId xmlns:a16="http://schemas.microsoft.com/office/drawing/2014/main" id="{6CA0E4DD-7DB8-3EA5-6FA6-0DA389D308F4}"/>
              </a:ext>
            </a:extLst>
          </p:cNvPr>
          <p:cNvSpPr>
            <a:spLocks noGrp="1"/>
          </p:cNvSpPr>
          <p:nvPr>
            <p:ph type="ftr" sz="quarter" idx="3"/>
          </p:nvPr>
        </p:nvSpPr>
        <p:spPr/>
        <p:txBody>
          <a:bodyPr/>
          <a:lstStyle/>
          <a:p>
            <a:r>
              <a:rPr lang="en-US"/>
              <a:t>Confidential</a:t>
            </a:r>
          </a:p>
        </p:txBody>
      </p:sp>
    </p:spTree>
    <p:custDataLst>
      <p:tags r:id="rId1"/>
    </p:custDataLst>
    <p:extLst>
      <p:ext uri="{BB962C8B-B14F-4D97-AF65-F5344CB8AC3E}">
        <p14:creationId xmlns:p14="http://schemas.microsoft.com/office/powerpoint/2010/main" val="36422071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3D30E0A7-A79F-C5FB-C2BB-B6B957CAEF36}"/>
              </a:ext>
            </a:extLst>
          </p:cNvPr>
          <p:cNvGraphicFramePr>
            <a:graphicFrameLocks noChangeAspect="1"/>
          </p:cNvGraphicFramePr>
          <p:nvPr>
            <p:custDataLst>
              <p:tags r:id="rId2"/>
            </p:custDataLst>
            <p:extLst>
              <p:ext uri="{D42A27DB-BD31-4B8C-83A1-F6EECF244321}">
                <p14:modId xmlns:p14="http://schemas.microsoft.com/office/powerpoint/2010/main" val="11644376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7" name="think-cell data - do not delete" hidden="1">
                        <a:extLst>
                          <a:ext uri="{FF2B5EF4-FFF2-40B4-BE49-F238E27FC236}">
                            <a16:creationId xmlns:a16="http://schemas.microsoft.com/office/drawing/2014/main" id="{3D30E0A7-A79F-C5FB-C2BB-B6B957CAEF3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14" name="Group 13">
            <a:extLst>
              <a:ext uri="{FF2B5EF4-FFF2-40B4-BE49-F238E27FC236}">
                <a16:creationId xmlns:a16="http://schemas.microsoft.com/office/drawing/2014/main" id="{76178893-F6E4-5B98-0F18-B980865E909B}"/>
              </a:ext>
            </a:extLst>
          </p:cNvPr>
          <p:cNvGrpSpPr/>
          <p:nvPr/>
        </p:nvGrpSpPr>
        <p:grpSpPr>
          <a:xfrm>
            <a:off x="4135582" y="1202252"/>
            <a:ext cx="7613506" cy="5214423"/>
            <a:chOff x="3750139" y="938266"/>
            <a:chExt cx="7998949" cy="5478409"/>
          </a:xfrm>
        </p:grpSpPr>
        <p:pic>
          <p:nvPicPr>
            <p:cNvPr id="15" name="Picture 14">
              <a:extLst>
                <a:ext uri="{FF2B5EF4-FFF2-40B4-BE49-F238E27FC236}">
                  <a16:creationId xmlns:a16="http://schemas.microsoft.com/office/drawing/2014/main" id="{CF151A1D-33A6-33FE-6197-FB442D86FB2A}"/>
                </a:ext>
              </a:extLst>
            </p:cNvPr>
            <p:cNvPicPr>
              <a:picLocks noChangeAspect="1"/>
            </p:cNvPicPr>
            <p:nvPr/>
          </p:nvPicPr>
          <p:blipFill rotWithShape="1">
            <a:blip r:embed="rId6"/>
            <a:srcRect b="18406"/>
            <a:stretch/>
          </p:blipFill>
          <p:spPr>
            <a:xfrm>
              <a:off x="3750139" y="938266"/>
              <a:ext cx="7998949" cy="5478409"/>
            </a:xfrm>
            <a:prstGeom prst="rect">
              <a:avLst/>
            </a:prstGeom>
            <a:ln>
              <a:solidFill>
                <a:schemeClr val="bg1">
                  <a:lumMod val="50000"/>
                </a:schemeClr>
              </a:solidFill>
            </a:ln>
          </p:spPr>
        </p:pic>
        <p:sp>
          <p:nvSpPr>
            <p:cNvPr id="16" name="Rectangle: Rounded Corners 15">
              <a:extLst>
                <a:ext uri="{FF2B5EF4-FFF2-40B4-BE49-F238E27FC236}">
                  <a16:creationId xmlns:a16="http://schemas.microsoft.com/office/drawing/2014/main" id="{536EB666-4551-3ED1-6837-2B0B74CB9DD7}"/>
                </a:ext>
              </a:extLst>
            </p:cNvPr>
            <p:cNvSpPr/>
            <p:nvPr/>
          </p:nvSpPr>
          <p:spPr>
            <a:xfrm>
              <a:off x="4160570" y="1848484"/>
              <a:ext cx="1055665" cy="299259"/>
            </a:xfrm>
            <a:prstGeom prst="roundRect">
              <a:avLst>
                <a:gd name="adj" fmla="val 32673"/>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tle 2">
            <a:extLst>
              <a:ext uri="{FF2B5EF4-FFF2-40B4-BE49-F238E27FC236}">
                <a16:creationId xmlns:a16="http://schemas.microsoft.com/office/drawing/2014/main" id="{CF65F963-EA25-DF37-EB08-E19283F470B4}"/>
              </a:ext>
            </a:extLst>
          </p:cNvPr>
          <p:cNvSpPr>
            <a:spLocks noGrp="1"/>
          </p:cNvSpPr>
          <p:nvPr>
            <p:ph type="title"/>
          </p:nvPr>
        </p:nvSpPr>
        <p:spPr/>
        <p:txBody>
          <a:bodyPr vert="horz"/>
          <a:lstStyle/>
          <a:p>
            <a:r>
              <a:rPr lang="en-US"/>
              <a:t>Access Point web interface: Other information available – Syslog </a:t>
            </a:r>
          </a:p>
        </p:txBody>
      </p:sp>
      <p:sp>
        <p:nvSpPr>
          <p:cNvPr id="2" name="Text Placeholder 1">
            <a:extLst>
              <a:ext uri="{FF2B5EF4-FFF2-40B4-BE49-F238E27FC236}">
                <a16:creationId xmlns:a16="http://schemas.microsoft.com/office/drawing/2014/main" id="{1EC7A6D7-FCC6-6882-7F87-4E62AF2EEB83}"/>
              </a:ext>
            </a:extLst>
          </p:cNvPr>
          <p:cNvSpPr>
            <a:spLocks noGrp="1"/>
          </p:cNvSpPr>
          <p:nvPr>
            <p:ph sz="quarter" idx="24"/>
          </p:nvPr>
        </p:nvSpPr>
        <p:spPr>
          <a:xfrm>
            <a:off x="442913" y="1339038"/>
            <a:ext cx="3755013" cy="5076000"/>
          </a:xfrm>
        </p:spPr>
        <p:txBody>
          <a:bodyPr/>
          <a:lstStyle/>
          <a:p>
            <a:r>
              <a:rPr lang="en-US"/>
              <a:t>Syslog Tab</a:t>
            </a:r>
          </a:p>
          <a:p>
            <a:pPr marL="360363" indent="-180975">
              <a:spcAft>
                <a:spcPts val="600"/>
              </a:spcAft>
              <a:buFont typeface="Arial" panose="020B0604020202020204" pitchFamily="34" charset="0"/>
              <a:buChar char="•"/>
            </a:pPr>
            <a:r>
              <a:rPr lang="en-US"/>
              <a:t>Last 100 entries</a:t>
            </a:r>
          </a:p>
          <a:p>
            <a:r>
              <a:rPr lang="en-US"/>
              <a:t>Syslog (all) Tab</a:t>
            </a:r>
          </a:p>
          <a:p>
            <a:pPr marL="360363" indent="-180975">
              <a:spcAft>
                <a:spcPts val="600"/>
              </a:spcAft>
              <a:buFont typeface="Arial" panose="020B0604020202020204" pitchFamily="34" charset="0"/>
              <a:buChar char="•"/>
            </a:pPr>
            <a:r>
              <a:rPr lang="en-US"/>
              <a:t>Last 1,000,000 entries</a:t>
            </a:r>
          </a:p>
          <a:p>
            <a:r>
              <a:rPr lang="en-US" sz="1400"/>
              <a:t>Syslog is used primarily by R&amp;D for troubleshooting</a:t>
            </a:r>
          </a:p>
        </p:txBody>
      </p:sp>
      <p:sp>
        <p:nvSpPr>
          <p:cNvPr id="4" name="Slide Number Placeholder 3">
            <a:extLst>
              <a:ext uri="{FF2B5EF4-FFF2-40B4-BE49-F238E27FC236}">
                <a16:creationId xmlns:a16="http://schemas.microsoft.com/office/drawing/2014/main" id="{3E93355D-C98A-F0BB-E265-1F3EFB0BEE5B}"/>
              </a:ext>
            </a:extLst>
          </p:cNvPr>
          <p:cNvSpPr>
            <a:spLocks noGrp="1"/>
          </p:cNvSpPr>
          <p:nvPr>
            <p:ph type="sldNum" sz="quarter" idx="4"/>
          </p:nvPr>
        </p:nvSpPr>
        <p:spPr/>
        <p:txBody>
          <a:bodyPr/>
          <a:lstStyle/>
          <a:p>
            <a:fld id="{24C8C45C-947F-4981-8B3F-4F32E973C901}" type="slidenum">
              <a:rPr lang="en-US" sz="800" smtClean="0"/>
              <a:pPr/>
              <a:t>78</a:t>
            </a:fld>
            <a:endParaRPr lang="en-US"/>
          </a:p>
        </p:txBody>
      </p:sp>
      <p:sp>
        <p:nvSpPr>
          <p:cNvPr id="8" name="Footer Placeholder 7">
            <a:extLst>
              <a:ext uri="{FF2B5EF4-FFF2-40B4-BE49-F238E27FC236}">
                <a16:creationId xmlns:a16="http://schemas.microsoft.com/office/drawing/2014/main" id="{1BE73445-5EC0-BADC-1641-A09B4ACF27CA}"/>
              </a:ext>
            </a:extLst>
          </p:cNvPr>
          <p:cNvSpPr>
            <a:spLocks noGrp="1"/>
          </p:cNvSpPr>
          <p:nvPr>
            <p:ph type="ftr" sz="quarter" idx="3"/>
          </p:nvPr>
        </p:nvSpPr>
        <p:spPr/>
        <p:txBody>
          <a:bodyPr/>
          <a:lstStyle/>
          <a:p>
            <a:r>
              <a:rPr lang="en-US"/>
              <a:t>Confidential</a:t>
            </a:r>
          </a:p>
        </p:txBody>
      </p:sp>
      <p:pic>
        <p:nvPicPr>
          <p:cNvPr id="9" name="Picture 8" descr="Text&#10;&#10;Description automatically generated">
            <a:extLst>
              <a:ext uri="{FF2B5EF4-FFF2-40B4-BE49-F238E27FC236}">
                <a16:creationId xmlns:a16="http://schemas.microsoft.com/office/drawing/2014/main" id="{30BEE3B5-7A61-6A61-B9CB-711A4881CAA1}"/>
              </a:ext>
            </a:extLst>
          </p:cNvPr>
          <p:cNvPicPr>
            <a:picLocks noChangeAspect="1"/>
          </p:cNvPicPr>
          <p:nvPr/>
        </p:nvPicPr>
        <p:blipFill rotWithShape="1">
          <a:blip r:embed="rId7">
            <a:extLst>
              <a:ext uri="{28A0092B-C50C-407E-A947-70E740481C1C}">
                <a14:useLocalDpi xmlns:a14="http://schemas.microsoft.com/office/drawing/2010/main" val="0"/>
              </a:ext>
            </a:extLst>
          </a:blip>
          <a:srcRect b="27470"/>
          <a:stretch/>
        </p:blipFill>
        <p:spPr>
          <a:xfrm>
            <a:off x="739961" y="3442966"/>
            <a:ext cx="7281821" cy="2973709"/>
          </a:xfrm>
          <a:prstGeom prst="rect">
            <a:avLst/>
          </a:prstGeom>
          <a:ln>
            <a:solidFill>
              <a:schemeClr val="bg1">
                <a:lumMod val="50000"/>
              </a:schemeClr>
            </a:solidFill>
          </a:ln>
        </p:spPr>
      </p:pic>
    </p:spTree>
    <p:custDataLst>
      <p:tags r:id="rId1"/>
    </p:custDataLst>
    <p:extLst>
      <p:ext uri="{BB962C8B-B14F-4D97-AF65-F5344CB8AC3E}">
        <p14:creationId xmlns:p14="http://schemas.microsoft.com/office/powerpoint/2010/main" val="35575168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omputer">
            <a:extLst>
              <a:ext uri="{FF2B5EF4-FFF2-40B4-BE49-F238E27FC236}">
                <a16:creationId xmlns:a16="http://schemas.microsoft.com/office/drawing/2014/main" id="{9C7F24AB-905B-987D-ADF4-E45A0FFA32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5410" y="1428749"/>
            <a:ext cx="7774002" cy="5360961"/>
          </a:xfrm>
          <a:prstGeom prst="rect">
            <a:avLst/>
          </a:prstGeom>
        </p:spPr>
      </p:pic>
      <p:graphicFrame>
        <p:nvGraphicFramePr>
          <p:cNvPr id="7" name="think-cell data - do not delete" hidden="1">
            <a:extLst>
              <a:ext uri="{FF2B5EF4-FFF2-40B4-BE49-F238E27FC236}">
                <a16:creationId xmlns:a16="http://schemas.microsoft.com/office/drawing/2014/main" id="{0D7CEEBA-0F85-8CA2-8562-847A2604667E}"/>
              </a:ext>
            </a:extLst>
          </p:cNvPr>
          <p:cNvGraphicFramePr>
            <a:graphicFrameLocks noChangeAspect="1"/>
          </p:cNvGraphicFramePr>
          <p:nvPr>
            <p:custDataLst>
              <p:tags r:id="rId2"/>
            </p:custDataLst>
            <p:extLst>
              <p:ext uri="{D42A27DB-BD31-4B8C-83A1-F6EECF244321}">
                <p14:modId xmlns:p14="http://schemas.microsoft.com/office/powerpoint/2010/main" val="30668830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70" imgH="371" progId="TCLayout.ActiveDocument.1">
                  <p:embed/>
                </p:oleObj>
              </mc:Choice>
              <mc:Fallback>
                <p:oleObj name="think-cell Slide" r:id="rId6" imgW="370" imgH="371" progId="TCLayout.ActiveDocument.1">
                  <p:embed/>
                  <p:pic>
                    <p:nvPicPr>
                      <p:cNvPr id="7" name="think-cell data - do not delete" hidden="1">
                        <a:extLst>
                          <a:ext uri="{FF2B5EF4-FFF2-40B4-BE49-F238E27FC236}">
                            <a16:creationId xmlns:a16="http://schemas.microsoft.com/office/drawing/2014/main" id="{0D7CEEBA-0F85-8CA2-8562-847A2604667E}"/>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CF65F963-EA25-DF37-EB08-E19283F470B4}"/>
              </a:ext>
            </a:extLst>
          </p:cNvPr>
          <p:cNvSpPr>
            <a:spLocks noGrp="1"/>
          </p:cNvSpPr>
          <p:nvPr>
            <p:ph type="title"/>
          </p:nvPr>
        </p:nvSpPr>
        <p:spPr/>
        <p:txBody>
          <a:bodyPr vert="horz"/>
          <a:lstStyle/>
          <a:p>
            <a:r>
              <a:rPr lang="en-US"/>
              <a:t>Access Point web interface: Other information available – http error log</a:t>
            </a:r>
          </a:p>
        </p:txBody>
      </p:sp>
      <p:sp>
        <p:nvSpPr>
          <p:cNvPr id="2" name="Text Placeholder 1">
            <a:extLst>
              <a:ext uri="{FF2B5EF4-FFF2-40B4-BE49-F238E27FC236}">
                <a16:creationId xmlns:a16="http://schemas.microsoft.com/office/drawing/2014/main" id="{1EC7A6D7-FCC6-6882-7F87-4E62AF2EEB83}"/>
              </a:ext>
            </a:extLst>
          </p:cNvPr>
          <p:cNvSpPr>
            <a:spLocks noGrp="1"/>
          </p:cNvSpPr>
          <p:nvPr>
            <p:ph sz="quarter" idx="24"/>
          </p:nvPr>
        </p:nvSpPr>
        <p:spPr/>
        <p:txBody>
          <a:bodyPr>
            <a:normAutofit/>
          </a:bodyPr>
          <a:lstStyle/>
          <a:p>
            <a:r>
              <a:rPr lang="en-US"/>
              <a:t>HTTP error log</a:t>
            </a:r>
          </a:p>
          <a:p>
            <a:pPr marL="360363" indent="-180975">
              <a:buFont typeface="Arial" panose="020B0604020202020204" pitchFamily="34" charset="0"/>
              <a:buChar char="•"/>
            </a:pPr>
            <a:r>
              <a:rPr lang="en-US" sz="1400"/>
              <a:t>This log is used primarily </a:t>
            </a:r>
            <a:br>
              <a:rPr lang="en-US" sz="1400"/>
            </a:br>
            <a:r>
              <a:rPr lang="en-US" sz="1400"/>
              <a:t>by R&amp;D for troubleshooting.</a:t>
            </a:r>
          </a:p>
          <a:p>
            <a:endParaRPr lang="en-US"/>
          </a:p>
        </p:txBody>
      </p:sp>
      <p:sp>
        <p:nvSpPr>
          <p:cNvPr id="6" name="Rectangle: Rounded Corners 5">
            <a:extLst>
              <a:ext uri="{FF2B5EF4-FFF2-40B4-BE49-F238E27FC236}">
                <a16:creationId xmlns:a16="http://schemas.microsoft.com/office/drawing/2014/main" id="{D8C636CE-B330-959A-1769-33993571C2D9}"/>
              </a:ext>
            </a:extLst>
          </p:cNvPr>
          <p:cNvSpPr/>
          <p:nvPr/>
        </p:nvSpPr>
        <p:spPr>
          <a:xfrm>
            <a:off x="5059692" y="1420911"/>
            <a:ext cx="885828" cy="275360"/>
          </a:xfrm>
          <a:prstGeom prst="roundRect">
            <a:avLst>
              <a:gd name="adj" fmla="val 30672"/>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943C349E-99C4-B3A8-83B7-15EB947B8007}"/>
              </a:ext>
            </a:extLst>
          </p:cNvPr>
          <p:cNvSpPr>
            <a:spLocks noGrp="1"/>
          </p:cNvSpPr>
          <p:nvPr>
            <p:ph type="sldNum" sz="quarter" idx="4"/>
          </p:nvPr>
        </p:nvSpPr>
        <p:spPr/>
        <p:txBody>
          <a:bodyPr/>
          <a:lstStyle/>
          <a:p>
            <a:fld id="{24C8C45C-947F-4981-8B3F-4F32E973C901}" type="slidenum">
              <a:rPr lang="en-US" sz="800" smtClean="0"/>
              <a:pPr/>
              <a:t>79</a:t>
            </a:fld>
            <a:endParaRPr lang="en-US"/>
          </a:p>
        </p:txBody>
      </p:sp>
      <p:sp>
        <p:nvSpPr>
          <p:cNvPr id="8" name="Footer Placeholder 7">
            <a:extLst>
              <a:ext uri="{FF2B5EF4-FFF2-40B4-BE49-F238E27FC236}">
                <a16:creationId xmlns:a16="http://schemas.microsoft.com/office/drawing/2014/main" id="{DA4109EC-834D-3AA5-9D01-62F93548900C}"/>
              </a:ext>
            </a:extLst>
          </p:cNvPr>
          <p:cNvSpPr>
            <a:spLocks noGrp="1"/>
          </p:cNvSpPr>
          <p:nvPr>
            <p:ph type="ftr" sz="quarter" idx="3"/>
          </p:nvPr>
        </p:nvSpPr>
        <p:spPr/>
        <p:txBody>
          <a:bodyPr/>
          <a:lstStyle/>
          <a:p>
            <a:r>
              <a:rPr lang="en-US"/>
              <a:t>Confidential</a:t>
            </a:r>
          </a:p>
        </p:txBody>
      </p:sp>
    </p:spTree>
    <p:custDataLst>
      <p:tags r:id="rId1"/>
    </p:custDataLst>
    <p:extLst>
      <p:ext uri="{BB962C8B-B14F-4D97-AF65-F5344CB8AC3E}">
        <p14:creationId xmlns:p14="http://schemas.microsoft.com/office/powerpoint/2010/main" val="3807887798"/>
      </p:ext>
    </p:extLst>
  </p:cSld>
  <p:clrMapOvr>
    <a:masterClrMapping/>
  </p:clrMapOvr>
  <p:extLst>
    <p:ext uri="{6950BFC3-D8DA-4A85-94F7-54DA5524770B}">
      <p188:commentRel xmlns:p188="http://schemas.microsoft.com/office/powerpoint/2018/8/main" r:id="rId4"/>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D19FD-1FC4-AD73-BD6E-3C5C4A2C9C26}"/>
            </a:ext>
          </a:extLst>
        </p:cNvPr>
        <p:cNvGrpSpPr/>
        <p:nvPr/>
      </p:nvGrpSpPr>
      <p:grpSpPr>
        <a:xfrm>
          <a:off x="0" y="0"/>
          <a:ext cx="0" cy="0"/>
          <a:chOff x="0" y="0"/>
          <a:chExt cx="0" cy="0"/>
        </a:xfrm>
      </p:grpSpPr>
      <p:graphicFrame>
        <p:nvGraphicFramePr>
          <p:cNvPr id="24" name="think-cell data - do not delete" hidden="1">
            <a:extLst>
              <a:ext uri="{FF2B5EF4-FFF2-40B4-BE49-F238E27FC236}">
                <a16:creationId xmlns:a16="http://schemas.microsoft.com/office/drawing/2014/main" id="{A0E79898-0FA0-55BA-42DD-99C15F4F773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24" name="think-cell data - do not delete" hidden="1">
                        <a:extLst>
                          <a:ext uri="{FF2B5EF4-FFF2-40B4-BE49-F238E27FC236}">
                            <a16:creationId xmlns:a16="http://schemas.microsoft.com/office/drawing/2014/main" id="{A0E79898-0FA0-55BA-42DD-99C15F4F773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258A2829-19CB-AF23-91D2-FBEC127C1B2D}"/>
              </a:ext>
            </a:extLst>
          </p:cNvPr>
          <p:cNvSpPr>
            <a:spLocks noGrp="1"/>
          </p:cNvSpPr>
          <p:nvPr>
            <p:ph type="title"/>
          </p:nvPr>
        </p:nvSpPr>
        <p:spPr/>
        <p:txBody>
          <a:bodyPr vert="horz"/>
          <a:lstStyle/>
          <a:p>
            <a:r>
              <a:rPr lang="en-US"/>
              <a:t>Overview: Plan for SMART HOPPING® 2.0 future releases</a:t>
            </a:r>
          </a:p>
        </p:txBody>
      </p:sp>
      <p:sp>
        <p:nvSpPr>
          <p:cNvPr id="2" name="Text Placeholder 1">
            <a:extLst>
              <a:ext uri="{FF2B5EF4-FFF2-40B4-BE49-F238E27FC236}">
                <a16:creationId xmlns:a16="http://schemas.microsoft.com/office/drawing/2014/main" id="{1C222E06-3719-A66B-2FE9-2B2A998F1964}"/>
              </a:ext>
            </a:extLst>
          </p:cNvPr>
          <p:cNvSpPr>
            <a:spLocks noGrp="1"/>
          </p:cNvSpPr>
          <p:nvPr>
            <p:ph sz="quarter" idx="24"/>
          </p:nvPr>
        </p:nvSpPr>
        <p:spPr/>
        <p:txBody>
          <a:bodyPr/>
          <a:lstStyle/>
          <a:p>
            <a:r>
              <a:rPr lang="en-US" sz="1400"/>
              <a:t>The next planned release will be for a hardware replacement of the existing Access Point Controller. </a:t>
            </a:r>
          </a:p>
        </p:txBody>
      </p:sp>
      <p:sp>
        <p:nvSpPr>
          <p:cNvPr id="4" name="Arrow: Right 3">
            <a:extLst>
              <a:ext uri="{FF2B5EF4-FFF2-40B4-BE49-F238E27FC236}">
                <a16:creationId xmlns:a16="http://schemas.microsoft.com/office/drawing/2014/main" id="{F218C076-ED53-2F52-50DE-2DF61D543E4D}"/>
              </a:ext>
            </a:extLst>
          </p:cNvPr>
          <p:cNvSpPr/>
          <p:nvPr/>
        </p:nvSpPr>
        <p:spPr>
          <a:xfrm>
            <a:off x="6461521" y="3193015"/>
            <a:ext cx="2603420" cy="2328050"/>
          </a:xfrm>
          <a:prstGeom prst="rightArrow">
            <a:avLst>
              <a:gd name="adj1" fmla="val 82079"/>
              <a:gd name="adj2" fmla="val 44737"/>
            </a:avLst>
          </a:prstGeom>
          <a:solidFill>
            <a:schemeClr val="tx2"/>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raleSans Medium"/>
              <a:ea typeface="+mn-ea"/>
              <a:cs typeface="+mn-cs"/>
            </a:endParaRPr>
          </a:p>
        </p:txBody>
      </p:sp>
      <p:sp>
        <p:nvSpPr>
          <p:cNvPr id="5" name="Arrow: Right 4">
            <a:extLst>
              <a:ext uri="{FF2B5EF4-FFF2-40B4-BE49-F238E27FC236}">
                <a16:creationId xmlns:a16="http://schemas.microsoft.com/office/drawing/2014/main" id="{86B0706A-5AEB-638A-3F24-A401E9AB9EFC}"/>
              </a:ext>
            </a:extLst>
          </p:cNvPr>
          <p:cNvSpPr/>
          <p:nvPr/>
        </p:nvSpPr>
        <p:spPr>
          <a:xfrm>
            <a:off x="3837444" y="3193015"/>
            <a:ext cx="2628000" cy="2328050"/>
          </a:xfrm>
          <a:prstGeom prst="rightArrow">
            <a:avLst>
              <a:gd name="adj1" fmla="val 82079"/>
              <a:gd name="adj2" fmla="val 44737"/>
            </a:avLst>
          </a:prstGeom>
          <a:solidFill>
            <a:schemeClr val="tx2"/>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raleSans Medium"/>
              <a:ea typeface="+mn-ea"/>
              <a:cs typeface="+mn-cs"/>
            </a:endParaRPr>
          </a:p>
        </p:txBody>
      </p:sp>
      <p:sp>
        <p:nvSpPr>
          <p:cNvPr id="16" name="Arrow: Right 15">
            <a:extLst>
              <a:ext uri="{FF2B5EF4-FFF2-40B4-BE49-F238E27FC236}">
                <a16:creationId xmlns:a16="http://schemas.microsoft.com/office/drawing/2014/main" id="{DD8CEC2E-169C-F2A8-CF7D-C13F42D5257E}"/>
              </a:ext>
            </a:extLst>
          </p:cNvPr>
          <p:cNvSpPr/>
          <p:nvPr/>
        </p:nvSpPr>
        <p:spPr>
          <a:xfrm>
            <a:off x="1210645" y="3193015"/>
            <a:ext cx="2628000" cy="2328050"/>
          </a:xfrm>
          <a:prstGeom prst="rightArrow">
            <a:avLst>
              <a:gd name="adj1" fmla="val 82079"/>
              <a:gd name="adj2" fmla="val 4473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raleSans Medium"/>
              <a:ea typeface="+mn-ea"/>
              <a:cs typeface="+mn-cs"/>
            </a:endParaRPr>
          </a:p>
        </p:txBody>
      </p:sp>
      <p:grpSp>
        <p:nvGrpSpPr>
          <p:cNvPr id="29" name="Group 28">
            <a:extLst>
              <a:ext uri="{FF2B5EF4-FFF2-40B4-BE49-F238E27FC236}">
                <a16:creationId xmlns:a16="http://schemas.microsoft.com/office/drawing/2014/main" id="{A673998F-90CD-F6F0-194A-792D58D7F267}"/>
              </a:ext>
            </a:extLst>
          </p:cNvPr>
          <p:cNvGrpSpPr/>
          <p:nvPr/>
        </p:nvGrpSpPr>
        <p:grpSpPr>
          <a:xfrm>
            <a:off x="119064" y="3714231"/>
            <a:ext cx="11953874" cy="1349560"/>
            <a:chOff x="367148" y="3955796"/>
            <a:chExt cx="11610308" cy="1349560"/>
          </a:xfrm>
          <a:solidFill>
            <a:schemeClr val="bg2">
              <a:alpha val="75000"/>
            </a:schemeClr>
          </a:solidFill>
        </p:grpSpPr>
        <p:sp>
          <p:nvSpPr>
            <p:cNvPr id="27" name="Rectangle 26">
              <a:extLst>
                <a:ext uri="{FF2B5EF4-FFF2-40B4-BE49-F238E27FC236}">
                  <a16:creationId xmlns:a16="http://schemas.microsoft.com/office/drawing/2014/main" id="{0A19A245-ECAE-B312-F067-B2D62F6E1D0B}"/>
                </a:ext>
              </a:extLst>
            </p:cNvPr>
            <p:cNvSpPr/>
            <p:nvPr/>
          </p:nvSpPr>
          <p:spPr>
            <a:xfrm>
              <a:off x="367148" y="4720581"/>
              <a:ext cx="11610308" cy="5847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raleSans Medium"/>
                <a:ea typeface="+mn-ea"/>
                <a:cs typeface="+mn-cs"/>
              </a:endParaRPr>
            </a:p>
          </p:txBody>
        </p:sp>
        <p:sp>
          <p:nvSpPr>
            <p:cNvPr id="28" name="Rectangle 27">
              <a:extLst>
                <a:ext uri="{FF2B5EF4-FFF2-40B4-BE49-F238E27FC236}">
                  <a16:creationId xmlns:a16="http://schemas.microsoft.com/office/drawing/2014/main" id="{612308C4-0F13-03C1-D745-B32C5E2B2A55}"/>
                </a:ext>
              </a:extLst>
            </p:cNvPr>
            <p:cNvSpPr/>
            <p:nvPr/>
          </p:nvSpPr>
          <p:spPr>
            <a:xfrm>
              <a:off x="367148" y="3955796"/>
              <a:ext cx="11610308" cy="5847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raleSans Medium"/>
                <a:ea typeface="+mn-ea"/>
                <a:cs typeface="+mn-cs"/>
              </a:endParaRPr>
            </a:p>
          </p:txBody>
        </p:sp>
      </p:grpSp>
      <p:sp>
        <p:nvSpPr>
          <p:cNvPr id="17" name="TextBox 16">
            <a:extLst>
              <a:ext uri="{FF2B5EF4-FFF2-40B4-BE49-F238E27FC236}">
                <a16:creationId xmlns:a16="http://schemas.microsoft.com/office/drawing/2014/main" id="{07BBC6DD-4C73-26CC-4DC2-628D1C1B1C79}"/>
              </a:ext>
            </a:extLst>
          </p:cNvPr>
          <p:cNvSpPr txBox="1"/>
          <p:nvPr/>
        </p:nvSpPr>
        <p:spPr>
          <a:xfrm>
            <a:off x="125432" y="3791358"/>
            <a:ext cx="1080000" cy="4308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effectLst/>
                <a:uLnTx/>
                <a:uFillTx/>
                <a:latin typeface="Avenir Next LT Pro" panose="020B0504020202020204" pitchFamily="34" charset="0"/>
              </a:rPr>
              <a:t>Access Point Controller</a:t>
            </a:r>
          </a:p>
        </p:txBody>
      </p:sp>
      <p:sp>
        <p:nvSpPr>
          <p:cNvPr id="18" name="TextBox 17">
            <a:extLst>
              <a:ext uri="{FF2B5EF4-FFF2-40B4-BE49-F238E27FC236}">
                <a16:creationId xmlns:a16="http://schemas.microsoft.com/office/drawing/2014/main" id="{F44D7598-19FA-1129-7814-E914B7E72073}"/>
              </a:ext>
            </a:extLst>
          </p:cNvPr>
          <p:cNvSpPr txBox="1"/>
          <p:nvPr/>
        </p:nvSpPr>
        <p:spPr>
          <a:xfrm>
            <a:off x="124722" y="4560397"/>
            <a:ext cx="1080000" cy="4308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effectLst/>
                <a:uLnTx/>
                <a:uFillTx/>
                <a:latin typeface="Avenir Next LT Pro" panose="020B0504020202020204" pitchFamily="34" charset="0"/>
              </a:rPr>
              <a:t>2.4 GHz Access Point</a:t>
            </a:r>
          </a:p>
        </p:txBody>
      </p:sp>
      <p:sp>
        <p:nvSpPr>
          <p:cNvPr id="8" name="TextBox 7">
            <a:extLst>
              <a:ext uri="{FF2B5EF4-FFF2-40B4-BE49-F238E27FC236}">
                <a16:creationId xmlns:a16="http://schemas.microsoft.com/office/drawing/2014/main" id="{F1452D04-3012-C7A7-060A-3811C92589C9}"/>
              </a:ext>
            </a:extLst>
          </p:cNvPr>
          <p:cNvSpPr txBox="1"/>
          <p:nvPr/>
        </p:nvSpPr>
        <p:spPr>
          <a:xfrm>
            <a:off x="3841002" y="3789123"/>
            <a:ext cx="25920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1" u="none" strike="noStrike" kern="1200" cap="none" spc="0" normalizeH="0" baseline="0" noProof="0">
                <a:ln>
                  <a:noFill/>
                </a:ln>
                <a:solidFill>
                  <a:schemeClr val="bg1">
                    <a:lumMod val="25000"/>
                  </a:schemeClr>
                </a:solidFill>
                <a:effectLst/>
                <a:uLnTx/>
                <a:uFillTx/>
                <a:latin typeface="Avenir Next LT Pro" panose="020B0504020202020204" pitchFamily="34" charset="0"/>
              </a:rPr>
              <a:t>Virtual APC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1" u="none" strike="noStrike" kern="1200" cap="none" spc="0" normalizeH="0" baseline="0" noProof="0">
                <a:ln>
                  <a:noFill/>
                </a:ln>
                <a:solidFill>
                  <a:schemeClr val="bg1">
                    <a:lumMod val="25000"/>
                  </a:schemeClr>
                </a:solidFill>
                <a:effectLst/>
                <a:uLnTx/>
                <a:uFillTx/>
                <a:latin typeface="Avenir Next LT Pro" panose="020B0504020202020204" pitchFamily="34" charset="0"/>
              </a:rPr>
              <a:t>SH 2.0 APC SW</a:t>
            </a:r>
          </a:p>
        </p:txBody>
      </p:sp>
      <p:sp>
        <p:nvSpPr>
          <p:cNvPr id="10" name="TextBox 9">
            <a:extLst>
              <a:ext uri="{FF2B5EF4-FFF2-40B4-BE49-F238E27FC236}">
                <a16:creationId xmlns:a16="http://schemas.microsoft.com/office/drawing/2014/main" id="{14A828AA-E4C2-671F-93C9-A3088B650976}"/>
              </a:ext>
            </a:extLst>
          </p:cNvPr>
          <p:cNvSpPr txBox="1"/>
          <p:nvPr/>
        </p:nvSpPr>
        <p:spPr>
          <a:xfrm>
            <a:off x="6463588" y="3785953"/>
            <a:ext cx="25920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1" u="none" strike="noStrike" kern="1200" cap="none" spc="0" normalizeH="0" baseline="0" noProof="0">
                <a:ln>
                  <a:noFill/>
                </a:ln>
                <a:solidFill>
                  <a:schemeClr val="bg1">
                    <a:lumMod val="25000"/>
                  </a:schemeClr>
                </a:solidFill>
                <a:effectLst/>
                <a:uLnTx/>
                <a:uFillTx/>
                <a:latin typeface="Avenir Next LT Pro" panose="020B0504020202020204" pitchFamily="34" charset="0"/>
              </a:rPr>
              <a:t>SH 2.0 APC HW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1" u="none" strike="noStrike" kern="1200" cap="none" spc="0" normalizeH="0" baseline="0" noProof="0">
                <a:ln>
                  <a:noFill/>
                </a:ln>
                <a:solidFill>
                  <a:schemeClr val="bg1">
                    <a:lumMod val="25000"/>
                  </a:schemeClr>
                </a:solidFill>
                <a:effectLst/>
                <a:uLnTx/>
                <a:uFillTx/>
                <a:latin typeface="Avenir Next LT Pro" panose="020B0504020202020204" pitchFamily="34" charset="0"/>
              </a:rPr>
              <a:t>SH 2.0 </a:t>
            </a:r>
            <a:r>
              <a:rPr lang="en-US" sz="1100" i="1">
                <a:solidFill>
                  <a:schemeClr val="bg1">
                    <a:lumMod val="25000"/>
                  </a:schemeClr>
                </a:solidFill>
                <a:latin typeface="Avenir Next LT Pro" panose="020B0504020202020204" pitchFamily="34" charset="0"/>
              </a:rPr>
              <a:t>APC</a:t>
            </a:r>
            <a:r>
              <a:rPr kumimoji="0" lang="en-US" sz="1100" i="1" u="none" strike="noStrike" kern="1200" cap="none" spc="0" normalizeH="0" baseline="0" noProof="0">
                <a:ln>
                  <a:noFill/>
                </a:ln>
                <a:solidFill>
                  <a:schemeClr val="bg1">
                    <a:lumMod val="25000"/>
                  </a:schemeClr>
                </a:solidFill>
                <a:effectLst/>
                <a:uLnTx/>
                <a:uFillTx/>
                <a:latin typeface="Avenir Next LT Pro" panose="020B0504020202020204" pitchFamily="34" charset="0"/>
              </a:rPr>
              <a:t> SW</a:t>
            </a:r>
          </a:p>
        </p:txBody>
      </p:sp>
      <p:sp>
        <p:nvSpPr>
          <p:cNvPr id="13" name="TextBox 12">
            <a:extLst>
              <a:ext uri="{FF2B5EF4-FFF2-40B4-BE49-F238E27FC236}">
                <a16:creationId xmlns:a16="http://schemas.microsoft.com/office/drawing/2014/main" id="{844444C2-335A-92E7-D16E-64C2E02A7E57}"/>
              </a:ext>
            </a:extLst>
          </p:cNvPr>
          <p:cNvSpPr txBox="1"/>
          <p:nvPr/>
        </p:nvSpPr>
        <p:spPr>
          <a:xfrm>
            <a:off x="1210645" y="4555959"/>
            <a:ext cx="25920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effectLst/>
                <a:uLnTx/>
                <a:uFillTx/>
                <a:latin typeface="Avenir Next LT Pro" panose="020B0504020202020204" pitchFamily="34" charset="0"/>
              </a:rPr>
              <a:t>SH 2.0 AP HW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effectLst/>
                <a:uLnTx/>
                <a:uFillTx/>
                <a:latin typeface="Avenir Next LT Pro" panose="020B0504020202020204" pitchFamily="34" charset="0"/>
              </a:rPr>
              <a:t>SW: SH 1.0 Operation</a:t>
            </a:r>
          </a:p>
        </p:txBody>
      </p:sp>
      <p:sp>
        <p:nvSpPr>
          <p:cNvPr id="14" name="TextBox 13">
            <a:extLst>
              <a:ext uri="{FF2B5EF4-FFF2-40B4-BE49-F238E27FC236}">
                <a16:creationId xmlns:a16="http://schemas.microsoft.com/office/drawing/2014/main" id="{3475B684-AA9A-61DD-F274-CB9E59DC1B49}"/>
              </a:ext>
            </a:extLst>
          </p:cNvPr>
          <p:cNvSpPr txBox="1"/>
          <p:nvPr/>
        </p:nvSpPr>
        <p:spPr>
          <a:xfrm>
            <a:off x="3841365" y="4644881"/>
            <a:ext cx="25920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chemeClr val="bg1">
                    <a:lumMod val="25000"/>
                  </a:schemeClr>
                </a:solidFill>
                <a:effectLst/>
                <a:uLnTx/>
                <a:uFillTx/>
                <a:latin typeface="Avenir Next LT Pro" panose="020B0504020202020204" pitchFamily="34" charset="0"/>
              </a:rPr>
              <a:t>SW: Add SH 2.0 Operation</a:t>
            </a:r>
          </a:p>
        </p:txBody>
      </p:sp>
      <p:sp>
        <p:nvSpPr>
          <p:cNvPr id="32" name="Arrow: Right 31">
            <a:extLst>
              <a:ext uri="{FF2B5EF4-FFF2-40B4-BE49-F238E27FC236}">
                <a16:creationId xmlns:a16="http://schemas.microsoft.com/office/drawing/2014/main" id="{2F20A9A4-5641-5B0E-98E1-4EDDA5D7367D}"/>
              </a:ext>
            </a:extLst>
          </p:cNvPr>
          <p:cNvSpPr/>
          <p:nvPr/>
        </p:nvSpPr>
        <p:spPr>
          <a:xfrm>
            <a:off x="6460828" y="3193015"/>
            <a:ext cx="2603420" cy="2328050"/>
          </a:xfrm>
          <a:prstGeom prst="rightArrow">
            <a:avLst>
              <a:gd name="adj1" fmla="val 82079"/>
              <a:gd name="adj2" fmla="val 44737"/>
            </a:avLst>
          </a:prstGeom>
          <a:noFill/>
          <a:ln>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raleSans Medium"/>
              <a:ea typeface="+mn-ea"/>
              <a:cs typeface="+mn-cs"/>
            </a:endParaRPr>
          </a:p>
        </p:txBody>
      </p:sp>
      <p:sp>
        <p:nvSpPr>
          <p:cNvPr id="33" name="Arrow: Right 32">
            <a:extLst>
              <a:ext uri="{FF2B5EF4-FFF2-40B4-BE49-F238E27FC236}">
                <a16:creationId xmlns:a16="http://schemas.microsoft.com/office/drawing/2014/main" id="{5BA7A520-6B3F-92BC-F5A0-8DA9077CE065}"/>
              </a:ext>
            </a:extLst>
          </p:cNvPr>
          <p:cNvSpPr/>
          <p:nvPr/>
        </p:nvSpPr>
        <p:spPr>
          <a:xfrm>
            <a:off x="3837439" y="3193015"/>
            <a:ext cx="2628000" cy="2328050"/>
          </a:xfrm>
          <a:prstGeom prst="rightArrow">
            <a:avLst>
              <a:gd name="adj1" fmla="val 82079"/>
              <a:gd name="adj2" fmla="val 44737"/>
            </a:avLst>
          </a:prstGeom>
          <a:noFill/>
          <a:ln>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raleSans Medium"/>
              <a:ea typeface="+mn-ea"/>
              <a:cs typeface="+mn-cs"/>
            </a:endParaRPr>
          </a:p>
        </p:txBody>
      </p:sp>
      <p:sp>
        <p:nvSpPr>
          <p:cNvPr id="34" name="Arrow: Right 33">
            <a:extLst>
              <a:ext uri="{FF2B5EF4-FFF2-40B4-BE49-F238E27FC236}">
                <a16:creationId xmlns:a16="http://schemas.microsoft.com/office/drawing/2014/main" id="{A3C8EB1C-11C0-A0B9-3DC6-1CFBE83D579C}"/>
              </a:ext>
            </a:extLst>
          </p:cNvPr>
          <p:cNvSpPr/>
          <p:nvPr/>
        </p:nvSpPr>
        <p:spPr>
          <a:xfrm>
            <a:off x="1206718" y="3192099"/>
            <a:ext cx="2628000" cy="2328050"/>
          </a:xfrm>
          <a:prstGeom prst="rightArrow">
            <a:avLst>
              <a:gd name="adj1" fmla="val 82079"/>
              <a:gd name="adj2" fmla="val 44737"/>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raleSans Medium"/>
              <a:ea typeface="+mn-ea"/>
              <a:cs typeface="+mn-cs"/>
            </a:endParaRPr>
          </a:p>
        </p:txBody>
      </p:sp>
      <p:sp>
        <p:nvSpPr>
          <p:cNvPr id="6" name="TextBox 5">
            <a:extLst>
              <a:ext uri="{FF2B5EF4-FFF2-40B4-BE49-F238E27FC236}">
                <a16:creationId xmlns:a16="http://schemas.microsoft.com/office/drawing/2014/main" id="{9EC94602-2B7E-2BF0-F590-12A6C3CF0DDA}"/>
              </a:ext>
            </a:extLst>
          </p:cNvPr>
          <p:cNvSpPr txBox="1"/>
          <p:nvPr/>
        </p:nvSpPr>
        <p:spPr>
          <a:xfrm>
            <a:off x="3839899" y="3198579"/>
            <a:ext cx="1440000" cy="2616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Avenir Next LT Pro" panose="020B0504020202020204" pitchFamily="34" charset="0"/>
              </a:rPr>
              <a:t>Future</a:t>
            </a:r>
          </a:p>
        </p:txBody>
      </p:sp>
      <p:sp>
        <p:nvSpPr>
          <p:cNvPr id="7" name="TextBox 6">
            <a:extLst>
              <a:ext uri="{FF2B5EF4-FFF2-40B4-BE49-F238E27FC236}">
                <a16:creationId xmlns:a16="http://schemas.microsoft.com/office/drawing/2014/main" id="{2C4F7C93-DF71-A5D7-9BF3-B9C07B99CFF2}"/>
              </a:ext>
            </a:extLst>
          </p:cNvPr>
          <p:cNvSpPr txBox="1"/>
          <p:nvPr/>
        </p:nvSpPr>
        <p:spPr>
          <a:xfrm>
            <a:off x="6470983" y="3198036"/>
            <a:ext cx="1440000" cy="2616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Avenir Next LT Pro" panose="020B0504020202020204" pitchFamily="34" charset="0"/>
              </a:rPr>
              <a:t>Future</a:t>
            </a:r>
          </a:p>
        </p:txBody>
      </p:sp>
      <p:sp>
        <p:nvSpPr>
          <p:cNvPr id="20" name="TextBox 19">
            <a:extLst>
              <a:ext uri="{FF2B5EF4-FFF2-40B4-BE49-F238E27FC236}">
                <a16:creationId xmlns:a16="http://schemas.microsoft.com/office/drawing/2014/main" id="{E6B1A6F2-01CE-EDBC-D7C5-879B6D65BF6E}"/>
              </a:ext>
            </a:extLst>
          </p:cNvPr>
          <p:cNvSpPr txBox="1"/>
          <p:nvPr/>
        </p:nvSpPr>
        <p:spPr>
          <a:xfrm>
            <a:off x="1205749" y="3195461"/>
            <a:ext cx="1443471" cy="2616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venir Next LT Pro" panose="020B0504020202020204" pitchFamily="34" charset="0"/>
              </a:rPr>
              <a:t>First release</a:t>
            </a:r>
          </a:p>
        </p:txBody>
      </p:sp>
      <p:sp>
        <p:nvSpPr>
          <p:cNvPr id="21" name="Slide Number Placeholder 20">
            <a:extLst>
              <a:ext uri="{FF2B5EF4-FFF2-40B4-BE49-F238E27FC236}">
                <a16:creationId xmlns:a16="http://schemas.microsoft.com/office/drawing/2014/main" id="{0BCD8BD7-93C3-E1A5-A005-30A291D792D8}"/>
              </a:ext>
            </a:extLst>
          </p:cNvPr>
          <p:cNvSpPr>
            <a:spLocks noGrp="1"/>
          </p:cNvSpPr>
          <p:nvPr>
            <p:ph type="sldNum" sz="quarter" idx="4"/>
          </p:nvPr>
        </p:nvSpPr>
        <p:spPr/>
        <p:txBody>
          <a:bodyPr/>
          <a:lstStyle/>
          <a:p>
            <a:fld id="{24C8C45C-947F-4981-8B3F-4F32E973C901}" type="slidenum">
              <a:rPr lang="en-US" sz="800" smtClean="0"/>
              <a:pPr/>
              <a:t>8</a:t>
            </a:fld>
            <a:endParaRPr lang="en-US"/>
          </a:p>
        </p:txBody>
      </p:sp>
      <p:sp>
        <p:nvSpPr>
          <p:cNvPr id="22" name="Footer Placeholder 21">
            <a:extLst>
              <a:ext uri="{FF2B5EF4-FFF2-40B4-BE49-F238E27FC236}">
                <a16:creationId xmlns:a16="http://schemas.microsoft.com/office/drawing/2014/main" id="{B7E0D974-97C7-D7D9-E65C-85A6C304D669}"/>
              </a:ext>
            </a:extLst>
          </p:cNvPr>
          <p:cNvSpPr>
            <a:spLocks noGrp="1"/>
          </p:cNvSpPr>
          <p:nvPr>
            <p:ph type="ftr" sz="quarter" idx="3"/>
          </p:nvPr>
        </p:nvSpPr>
        <p:spPr/>
        <p:txBody>
          <a:bodyPr/>
          <a:lstStyle/>
          <a:p>
            <a:r>
              <a:rPr lang="en-US"/>
              <a:t>Confidential</a:t>
            </a:r>
          </a:p>
        </p:txBody>
      </p:sp>
      <p:sp>
        <p:nvSpPr>
          <p:cNvPr id="35" name="TextBox 34">
            <a:extLst>
              <a:ext uri="{FF2B5EF4-FFF2-40B4-BE49-F238E27FC236}">
                <a16:creationId xmlns:a16="http://schemas.microsoft.com/office/drawing/2014/main" id="{EDAAEA8C-51FF-0A9C-7FEC-8F5608F273C1}"/>
              </a:ext>
            </a:extLst>
          </p:cNvPr>
          <p:cNvSpPr txBox="1"/>
          <p:nvPr/>
        </p:nvSpPr>
        <p:spPr>
          <a:xfrm>
            <a:off x="442913" y="6523587"/>
            <a:ext cx="5653087" cy="215444"/>
          </a:xfrm>
          <a:prstGeom prst="rect">
            <a:avLst/>
          </a:prstGeom>
          <a:noFill/>
        </p:spPr>
        <p:txBody>
          <a:bodyPr wrap="square">
            <a:spAutoFit/>
          </a:bodyPr>
          <a:lstStyle/>
          <a:p>
            <a:r>
              <a:rPr lang="en-US" sz="800"/>
              <a:t>SH: SMART HOPPING®, AP: Access Point, APC: Access Point Controller, SW: Software, HW: Hardware, RA: Revision A</a:t>
            </a:r>
          </a:p>
        </p:txBody>
      </p:sp>
    </p:spTree>
    <p:custDataLst>
      <p:tags r:id="rId1"/>
    </p:custDataLst>
    <p:extLst>
      <p:ext uri="{BB962C8B-B14F-4D97-AF65-F5344CB8AC3E}">
        <p14:creationId xmlns:p14="http://schemas.microsoft.com/office/powerpoint/2010/main" val="794142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3C599B3-9594-A661-6F02-7896354256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461" y="2549838"/>
            <a:ext cx="9964983" cy="2871083"/>
          </a:xfrm>
          <a:prstGeom prst="rect">
            <a:avLst/>
          </a:prstGeom>
        </p:spPr>
      </p:pic>
      <p:graphicFrame>
        <p:nvGraphicFramePr>
          <p:cNvPr id="6" name="think-cell data - do not delete" hidden="1">
            <a:extLst>
              <a:ext uri="{FF2B5EF4-FFF2-40B4-BE49-F238E27FC236}">
                <a16:creationId xmlns:a16="http://schemas.microsoft.com/office/drawing/2014/main" id="{39E9FFD7-804C-D373-3EBB-5E44F0C8CB63}"/>
              </a:ext>
            </a:extLst>
          </p:cNvPr>
          <p:cNvGraphicFramePr>
            <a:graphicFrameLocks noChangeAspect="1"/>
          </p:cNvGraphicFramePr>
          <p:nvPr>
            <p:custDataLst>
              <p:tags r:id="rId2"/>
            </p:custDataLst>
            <p:extLst>
              <p:ext uri="{D42A27DB-BD31-4B8C-83A1-F6EECF244321}">
                <p14:modId xmlns:p14="http://schemas.microsoft.com/office/powerpoint/2010/main" val="5900483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70" imgH="371" progId="TCLayout.ActiveDocument.1">
                  <p:embed/>
                </p:oleObj>
              </mc:Choice>
              <mc:Fallback>
                <p:oleObj name="think-cell Slide" r:id="rId6" imgW="370" imgH="371" progId="TCLayout.ActiveDocument.1">
                  <p:embed/>
                  <p:pic>
                    <p:nvPicPr>
                      <p:cNvPr id="6" name="think-cell data - do not delete" hidden="1">
                        <a:extLst>
                          <a:ext uri="{FF2B5EF4-FFF2-40B4-BE49-F238E27FC236}">
                            <a16:creationId xmlns:a16="http://schemas.microsoft.com/office/drawing/2014/main" id="{39E9FFD7-804C-D373-3EBB-5E44F0C8CB6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CF65F963-EA25-DF37-EB08-E19283F470B4}"/>
              </a:ext>
            </a:extLst>
          </p:cNvPr>
          <p:cNvSpPr>
            <a:spLocks noGrp="1"/>
          </p:cNvSpPr>
          <p:nvPr>
            <p:ph type="title"/>
          </p:nvPr>
        </p:nvSpPr>
        <p:spPr/>
        <p:txBody>
          <a:bodyPr vert="horz"/>
          <a:lstStyle/>
          <a:p>
            <a:r>
              <a:rPr lang="en-US"/>
              <a:t>Access Point web interface: Other information available – HTTP access log</a:t>
            </a:r>
          </a:p>
        </p:txBody>
      </p:sp>
      <p:sp>
        <p:nvSpPr>
          <p:cNvPr id="2" name="Text Placeholder 1">
            <a:extLst>
              <a:ext uri="{FF2B5EF4-FFF2-40B4-BE49-F238E27FC236}">
                <a16:creationId xmlns:a16="http://schemas.microsoft.com/office/drawing/2014/main" id="{1EC7A6D7-FCC6-6882-7F87-4E62AF2EEB83}"/>
              </a:ext>
            </a:extLst>
          </p:cNvPr>
          <p:cNvSpPr>
            <a:spLocks noGrp="1"/>
          </p:cNvSpPr>
          <p:nvPr>
            <p:ph sz="quarter" idx="24"/>
          </p:nvPr>
        </p:nvSpPr>
        <p:spPr/>
        <p:txBody>
          <a:bodyPr/>
          <a:lstStyle/>
          <a:p>
            <a:r>
              <a:rPr lang="en-US"/>
              <a:t>HTTP access log</a:t>
            </a:r>
          </a:p>
          <a:p>
            <a:pPr marL="360363" indent="-180975">
              <a:buFont typeface="Arial" panose="020B0604020202020204" pitchFamily="34" charset="0"/>
              <a:buChar char="•"/>
            </a:pPr>
            <a:r>
              <a:rPr lang="en-US" sz="1400"/>
              <a:t>This log is used primarily </a:t>
            </a:r>
            <a:br>
              <a:rPr lang="en-US" sz="1400"/>
            </a:br>
            <a:r>
              <a:rPr lang="en-US" sz="1400"/>
              <a:t>by R&amp;D for troubleshooting.</a:t>
            </a:r>
          </a:p>
          <a:p>
            <a:endParaRPr lang="en-US"/>
          </a:p>
        </p:txBody>
      </p:sp>
      <p:sp>
        <p:nvSpPr>
          <p:cNvPr id="8" name="Rectangle: Rounded Corners 7">
            <a:extLst>
              <a:ext uri="{FF2B5EF4-FFF2-40B4-BE49-F238E27FC236}">
                <a16:creationId xmlns:a16="http://schemas.microsoft.com/office/drawing/2014/main" id="{09A47B57-20B9-90C1-8E24-89B5DF2BDF34}"/>
              </a:ext>
            </a:extLst>
          </p:cNvPr>
          <p:cNvSpPr/>
          <p:nvPr/>
        </p:nvSpPr>
        <p:spPr>
          <a:xfrm>
            <a:off x="2718132" y="2468662"/>
            <a:ext cx="1003577" cy="334674"/>
          </a:xfrm>
          <a:prstGeom prst="roundRect">
            <a:avLst>
              <a:gd name="adj" fmla="val 24946"/>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9048286D-6959-C70F-0331-67520092D653}"/>
              </a:ext>
            </a:extLst>
          </p:cNvPr>
          <p:cNvSpPr>
            <a:spLocks noGrp="1"/>
          </p:cNvSpPr>
          <p:nvPr>
            <p:ph type="sldNum" sz="quarter" idx="4"/>
          </p:nvPr>
        </p:nvSpPr>
        <p:spPr/>
        <p:txBody>
          <a:bodyPr/>
          <a:lstStyle/>
          <a:p>
            <a:fld id="{24C8C45C-947F-4981-8B3F-4F32E973C901}" type="slidenum">
              <a:rPr lang="en-US" sz="800" smtClean="0"/>
              <a:pPr/>
              <a:t>80</a:t>
            </a:fld>
            <a:endParaRPr lang="en-US"/>
          </a:p>
        </p:txBody>
      </p:sp>
      <p:sp>
        <p:nvSpPr>
          <p:cNvPr id="7" name="Footer Placeholder 6">
            <a:extLst>
              <a:ext uri="{FF2B5EF4-FFF2-40B4-BE49-F238E27FC236}">
                <a16:creationId xmlns:a16="http://schemas.microsoft.com/office/drawing/2014/main" id="{F9DB7B39-21B1-32A6-FEB1-76F6F9162B7C}"/>
              </a:ext>
            </a:extLst>
          </p:cNvPr>
          <p:cNvSpPr>
            <a:spLocks noGrp="1"/>
          </p:cNvSpPr>
          <p:nvPr>
            <p:ph type="ftr" sz="quarter" idx="3"/>
          </p:nvPr>
        </p:nvSpPr>
        <p:spPr/>
        <p:txBody>
          <a:bodyPr/>
          <a:lstStyle/>
          <a:p>
            <a:r>
              <a:rPr lang="en-US"/>
              <a:t>Confidential</a:t>
            </a:r>
          </a:p>
        </p:txBody>
      </p:sp>
    </p:spTree>
    <p:custDataLst>
      <p:tags r:id="rId1"/>
    </p:custDataLst>
    <p:extLst>
      <p:ext uri="{BB962C8B-B14F-4D97-AF65-F5344CB8AC3E}">
        <p14:creationId xmlns:p14="http://schemas.microsoft.com/office/powerpoint/2010/main" val="404772724"/>
      </p:ext>
    </p:extLst>
  </p:cSld>
  <p:clrMapOvr>
    <a:masterClrMapping/>
  </p:clrMapOvr>
  <p:extLst>
    <p:ext uri="{6950BFC3-D8DA-4A85-94F7-54DA5524770B}">
      <p188:commentRel xmlns:p188="http://schemas.microsoft.com/office/powerpoint/2018/8/main" r:id="rId4"/>
    </p:ext>
  </p:extLs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5D02E-A840-5ACD-5D3F-76821EEF8DB5}"/>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24A7712F-A1A9-53EA-FBD6-DE9162B4BFD3}"/>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7" name="think-cell data - do not delete" hidden="1">
                        <a:extLst>
                          <a:ext uri="{FF2B5EF4-FFF2-40B4-BE49-F238E27FC236}">
                            <a16:creationId xmlns:a16="http://schemas.microsoft.com/office/drawing/2014/main" id="{24A7712F-A1A9-53EA-FBD6-DE9162B4BFD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Picture Placeholder 3" descr="A green and white background&#10;&#10;AI-generated content may be incorrect.">
            <a:extLst>
              <a:ext uri="{FF2B5EF4-FFF2-40B4-BE49-F238E27FC236}">
                <a16:creationId xmlns:a16="http://schemas.microsoft.com/office/drawing/2014/main" id="{EECE4E4D-7844-ACA3-BBCA-0C084B781C8F}"/>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l="2" r="553" b="551"/>
          <a:stretch/>
        </p:blipFill>
        <p:spPr>
          <a:xfrm>
            <a:off x="120967" y="117853"/>
            <a:ext cx="11950959" cy="6623220"/>
          </a:xfrm>
        </p:spPr>
      </p:pic>
      <p:sp>
        <p:nvSpPr>
          <p:cNvPr id="3" name="Title 2">
            <a:extLst>
              <a:ext uri="{FF2B5EF4-FFF2-40B4-BE49-F238E27FC236}">
                <a16:creationId xmlns:a16="http://schemas.microsoft.com/office/drawing/2014/main" id="{59540626-698F-9542-9E3B-ED04D8AB77EF}"/>
              </a:ext>
            </a:extLst>
          </p:cNvPr>
          <p:cNvSpPr>
            <a:spLocks noGrp="1"/>
          </p:cNvSpPr>
          <p:nvPr>
            <p:ph type="title"/>
          </p:nvPr>
        </p:nvSpPr>
        <p:spPr/>
        <p:txBody>
          <a:bodyPr vert="horz"/>
          <a:lstStyle/>
          <a:p>
            <a:r>
              <a:rPr lang="en-US"/>
              <a:t>Exercise/Exam</a:t>
            </a:r>
          </a:p>
        </p:txBody>
      </p:sp>
      <p:sp>
        <p:nvSpPr>
          <p:cNvPr id="6" name="Content Placeholder 5">
            <a:extLst>
              <a:ext uri="{FF2B5EF4-FFF2-40B4-BE49-F238E27FC236}">
                <a16:creationId xmlns:a16="http://schemas.microsoft.com/office/drawing/2014/main" id="{08ED839F-87F3-DE64-79C8-C3C2366A6F24}"/>
              </a:ext>
            </a:extLst>
          </p:cNvPr>
          <p:cNvSpPr>
            <a:spLocks noGrp="1"/>
          </p:cNvSpPr>
          <p:nvPr>
            <p:ph sz="quarter" idx="25"/>
          </p:nvPr>
        </p:nvSpPr>
        <p:spPr/>
        <p:txBody>
          <a:bodyPr/>
          <a:lstStyle/>
          <a:p>
            <a:pPr marL="179388" indent="-179388">
              <a:buFont typeface="Avenir Next LT Pro" panose="020B0504020202020204" pitchFamily="34" charset="0"/>
              <a:buChar char="›"/>
            </a:pPr>
            <a:r>
              <a:rPr lang="en-US"/>
              <a:t>Question</a:t>
            </a:r>
          </a:p>
          <a:p>
            <a:pPr marL="179388" indent="-179388">
              <a:buFont typeface="Avenir Next LT Pro" panose="020B0504020202020204" pitchFamily="34" charset="0"/>
              <a:buChar char="›"/>
            </a:pPr>
            <a:r>
              <a:rPr lang="en-US"/>
              <a:t>Answer</a:t>
            </a:r>
          </a:p>
        </p:txBody>
      </p:sp>
      <p:sp>
        <p:nvSpPr>
          <p:cNvPr id="2" name="Slide Number Placeholder 1">
            <a:extLst>
              <a:ext uri="{FF2B5EF4-FFF2-40B4-BE49-F238E27FC236}">
                <a16:creationId xmlns:a16="http://schemas.microsoft.com/office/drawing/2014/main" id="{15577141-2439-90C7-FB50-782E6225F30A}"/>
              </a:ext>
            </a:extLst>
          </p:cNvPr>
          <p:cNvSpPr>
            <a:spLocks noGrp="1"/>
          </p:cNvSpPr>
          <p:nvPr>
            <p:ph type="sldNum" sz="quarter" idx="4"/>
          </p:nvPr>
        </p:nvSpPr>
        <p:spPr/>
        <p:txBody>
          <a:bodyPr/>
          <a:lstStyle/>
          <a:p>
            <a:fld id="{24C8C45C-947F-4981-8B3F-4F32E973C901}" type="slidenum">
              <a:rPr lang="en-US" sz="800" smtClean="0"/>
              <a:pPr/>
              <a:t>81</a:t>
            </a:fld>
            <a:endParaRPr lang="en-US"/>
          </a:p>
        </p:txBody>
      </p:sp>
      <p:sp>
        <p:nvSpPr>
          <p:cNvPr id="5" name="Footer Placeholder 4">
            <a:extLst>
              <a:ext uri="{FF2B5EF4-FFF2-40B4-BE49-F238E27FC236}">
                <a16:creationId xmlns:a16="http://schemas.microsoft.com/office/drawing/2014/main" id="{1156AEDF-2EB2-AEE1-3057-A359271B1341}"/>
              </a:ext>
            </a:extLst>
          </p:cNvPr>
          <p:cNvSpPr>
            <a:spLocks noGrp="1"/>
          </p:cNvSpPr>
          <p:nvPr>
            <p:ph type="ftr" sz="quarter" idx="3"/>
          </p:nvPr>
        </p:nvSpPr>
        <p:spPr/>
        <p:txBody>
          <a:bodyPr/>
          <a:lstStyle/>
          <a:p>
            <a:r>
              <a:rPr lang="en-US"/>
              <a:t>Confidential</a:t>
            </a:r>
          </a:p>
        </p:txBody>
      </p:sp>
    </p:spTree>
    <p:custDataLst>
      <p:tags r:id="rId1"/>
    </p:custDataLst>
    <p:extLst>
      <p:ext uri="{BB962C8B-B14F-4D97-AF65-F5344CB8AC3E}">
        <p14:creationId xmlns:p14="http://schemas.microsoft.com/office/powerpoint/2010/main" val="10264827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4DDAC36-D093-74B8-3CBF-CED16EB94379}"/>
              </a:ext>
            </a:extLst>
          </p:cNvPr>
          <p:cNvGraphicFramePr>
            <a:graphicFrameLocks noChangeAspect="1"/>
          </p:cNvGraphicFramePr>
          <p:nvPr>
            <p:custDataLst>
              <p:tags r:id="rId2"/>
            </p:custDataLst>
            <p:extLst>
              <p:ext uri="{D42A27DB-BD31-4B8C-83A1-F6EECF244321}">
                <p14:modId xmlns:p14="http://schemas.microsoft.com/office/powerpoint/2010/main" val="16509522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5" name="think-cell data - do not delete" hidden="1">
                        <a:extLst>
                          <a:ext uri="{FF2B5EF4-FFF2-40B4-BE49-F238E27FC236}">
                            <a16:creationId xmlns:a16="http://schemas.microsoft.com/office/drawing/2014/main" id="{94DDAC36-D093-74B8-3CBF-CED16EB9437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C87511-F5C4-C163-5CB4-EF91EBC71DA6}"/>
              </a:ext>
            </a:extLst>
          </p:cNvPr>
          <p:cNvSpPr>
            <a:spLocks noGrp="1"/>
          </p:cNvSpPr>
          <p:nvPr>
            <p:ph type="title"/>
          </p:nvPr>
        </p:nvSpPr>
        <p:spPr/>
        <p:txBody>
          <a:bodyPr vert="horz"/>
          <a:lstStyle/>
          <a:p>
            <a:r>
              <a:rPr lang="en-US"/>
              <a:t>Question 9</a:t>
            </a:r>
          </a:p>
        </p:txBody>
      </p:sp>
      <p:sp>
        <p:nvSpPr>
          <p:cNvPr id="3" name="Text Placeholder 2">
            <a:extLst>
              <a:ext uri="{FF2B5EF4-FFF2-40B4-BE49-F238E27FC236}">
                <a16:creationId xmlns:a16="http://schemas.microsoft.com/office/drawing/2014/main" id="{7DE7D0EB-D849-A5A3-99AC-858379C8A61D}"/>
              </a:ext>
            </a:extLst>
          </p:cNvPr>
          <p:cNvSpPr>
            <a:spLocks noGrp="1"/>
          </p:cNvSpPr>
          <p:nvPr>
            <p:ph sz="quarter" idx="24"/>
          </p:nvPr>
        </p:nvSpPr>
        <p:spPr/>
        <p:txBody>
          <a:bodyPr/>
          <a:lstStyle/>
          <a:p>
            <a:r>
              <a:rPr lang="en-US"/>
              <a:t>For a Layer 3 SMART HOPPING® deployment using SMART HOPPING® 2.0 Access Points, if DHCP Option 43 is not used, and the multicast addresses need to be configured manually, what interface is used?</a:t>
            </a:r>
          </a:p>
          <a:p>
            <a:endParaRPr lang="en-US"/>
          </a:p>
          <a:p>
            <a:pPr marL="342900" indent="-342900">
              <a:spcAft>
                <a:spcPts val="1200"/>
              </a:spcAft>
              <a:buFont typeface="+mj-lt"/>
              <a:buAutoNum type="alphaLcParenR"/>
            </a:pPr>
            <a:r>
              <a:rPr lang="en-US"/>
              <a:t>The serial console port on the Access Point.</a:t>
            </a:r>
          </a:p>
          <a:p>
            <a:pPr marL="342900" indent="-342900">
              <a:spcAft>
                <a:spcPts val="1200"/>
              </a:spcAft>
              <a:buFont typeface="+mj-lt"/>
              <a:buAutoNum type="alphaLcParenR"/>
            </a:pPr>
            <a:r>
              <a:rPr lang="en-US"/>
              <a:t>The new Access Point web browser page. </a:t>
            </a:r>
          </a:p>
          <a:p>
            <a:r>
              <a:rPr lang="en-US"/>
              <a:t> </a:t>
            </a:r>
          </a:p>
          <a:p>
            <a:pPr marL="213122" lvl="1" indent="0">
              <a:buNone/>
            </a:pPr>
            <a:endParaRPr lang="en-US"/>
          </a:p>
        </p:txBody>
      </p:sp>
      <p:sp>
        <p:nvSpPr>
          <p:cNvPr id="4" name="Slide Number Placeholder 3">
            <a:extLst>
              <a:ext uri="{FF2B5EF4-FFF2-40B4-BE49-F238E27FC236}">
                <a16:creationId xmlns:a16="http://schemas.microsoft.com/office/drawing/2014/main" id="{53174ADA-F759-C90E-ABF0-546365C1EE66}"/>
              </a:ext>
            </a:extLst>
          </p:cNvPr>
          <p:cNvSpPr>
            <a:spLocks noGrp="1"/>
          </p:cNvSpPr>
          <p:nvPr>
            <p:ph type="sldNum" sz="quarter" idx="4"/>
          </p:nvPr>
        </p:nvSpPr>
        <p:spPr/>
        <p:txBody>
          <a:bodyPr/>
          <a:lstStyle/>
          <a:p>
            <a:fld id="{24C8C45C-947F-4981-8B3F-4F32E973C901}" type="slidenum">
              <a:rPr lang="en-US" sz="800" smtClean="0"/>
              <a:pPr/>
              <a:t>82</a:t>
            </a:fld>
            <a:endParaRPr lang="en-US"/>
          </a:p>
        </p:txBody>
      </p:sp>
      <p:sp>
        <p:nvSpPr>
          <p:cNvPr id="6" name="Footer Placeholder 5">
            <a:extLst>
              <a:ext uri="{FF2B5EF4-FFF2-40B4-BE49-F238E27FC236}">
                <a16:creationId xmlns:a16="http://schemas.microsoft.com/office/drawing/2014/main" id="{3536C632-F67D-3BD5-9BFD-6DF978A152F0}"/>
              </a:ext>
            </a:extLst>
          </p:cNvPr>
          <p:cNvSpPr>
            <a:spLocks noGrp="1"/>
          </p:cNvSpPr>
          <p:nvPr>
            <p:ph type="ftr" sz="quarter" idx="3"/>
          </p:nvPr>
        </p:nvSpPr>
        <p:spPr/>
        <p:txBody>
          <a:bodyPr/>
          <a:lstStyle/>
          <a:p>
            <a:r>
              <a:rPr lang="en-US"/>
              <a:t>Confidential</a:t>
            </a:r>
          </a:p>
        </p:txBody>
      </p:sp>
    </p:spTree>
    <p:custDataLst>
      <p:tags r:id="rId1"/>
    </p:custDataLst>
    <p:extLst>
      <p:ext uri="{BB962C8B-B14F-4D97-AF65-F5344CB8AC3E}">
        <p14:creationId xmlns:p14="http://schemas.microsoft.com/office/powerpoint/2010/main" val="36645503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85719-FAD4-FBF4-F675-FDCA111D0DB2}"/>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CEAA09C-E36F-0647-CF6B-8BB6F215AC96}"/>
              </a:ext>
            </a:extLst>
          </p:cNvPr>
          <p:cNvGraphicFramePr>
            <a:graphicFrameLocks noChangeAspect="1"/>
          </p:cNvGraphicFramePr>
          <p:nvPr>
            <p:custDataLst>
              <p:tags r:id="rId2"/>
            </p:custDataLst>
            <p:extLst>
              <p:ext uri="{D42A27DB-BD31-4B8C-83A1-F6EECF244321}">
                <p14:modId xmlns:p14="http://schemas.microsoft.com/office/powerpoint/2010/main" val="28799043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5" name="think-cell data - do not delete" hidden="1">
                        <a:extLst>
                          <a:ext uri="{FF2B5EF4-FFF2-40B4-BE49-F238E27FC236}">
                            <a16:creationId xmlns:a16="http://schemas.microsoft.com/office/drawing/2014/main" id="{6CEAA09C-E36F-0647-CF6B-8BB6F215AC9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5187102-6E2B-CA19-C03C-86F6BEF7FFED}"/>
              </a:ext>
            </a:extLst>
          </p:cNvPr>
          <p:cNvSpPr>
            <a:spLocks noGrp="1"/>
          </p:cNvSpPr>
          <p:nvPr>
            <p:ph type="title"/>
          </p:nvPr>
        </p:nvSpPr>
        <p:spPr/>
        <p:txBody>
          <a:bodyPr vert="horz"/>
          <a:lstStyle/>
          <a:p>
            <a:r>
              <a:rPr lang="en-US"/>
              <a:t>Answer 9</a:t>
            </a:r>
          </a:p>
        </p:txBody>
      </p:sp>
      <p:sp>
        <p:nvSpPr>
          <p:cNvPr id="3" name="Text Placeholder 2">
            <a:extLst>
              <a:ext uri="{FF2B5EF4-FFF2-40B4-BE49-F238E27FC236}">
                <a16:creationId xmlns:a16="http://schemas.microsoft.com/office/drawing/2014/main" id="{DFF532C1-72AD-8A47-C3D9-88BB26AF7796}"/>
              </a:ext>
            </a:extLst>
          </p:cNvPr>
          <p:cNvSpPr>
            <a:spLocks noGrp="1"/>
          </p:cNvSpPr>
          <p:nvPr>
            <p:ph sz="quarter" idx="24"/>
          </p:nvPr>
        </p:nvSpPr>
        <p:spPr/>
        <p:txBody>
          <a:bodyPr/>
          <a:lstStyle/>
          <a:p>
            <a:r>
              <a:rPr lang="en-US"/>
              <a:t>For a Layer 3 SMART HOPPING® deployment using SMART HOPPING® 2.0 Access Points, if DHCP Option 43 is not used, and the multicast addresses need to be configured manually, what interface is used?</a:t>
            </a:r>
          </a:p>
          <a:p>
            <a:endParaRPr lang="en-US"/>
          </a:p>
          <a:p>
            <a:pPr marL="342900" indent="-342900">
              <a:spcAft>
                <a:spcPts val="1200"/>
              </a:spcAft>
              <a:buFont typeface="+mj-lt"/>
              <a:buAutoNum type="alphaLcParenR"/>
            </a:pPr>
            <a:r>
              <a:rPr lang="en-US"/>
              <a:t>The serial console port on the Access Point.</a:t>
            </a:r>
          </a:p>
          <a:p>
            <a:pPr marL="342900" indent="-342900">
              <a:spcAft>
                <a:spcPts val="1200"/>
              </a:spcAft>
              <a:buFont typeface="+mj-lt"/>
              <a:buAutoNum type="alphaLcParenR"/>
            </a:pPr>
            <a:r>
              <a:rPr lang="en-US" b="1"/>
              <a:t>The new Access Point web browser page. </a:t>
            </a:r>
          </a:p>
          <a:p>
            <a:endParaRPr lang="en-US" b="1"/>
          </a:p>
          <a:p>
            <a:endParaRPr lang="en-US" b="1"/>
          </a:p>
          <a:p>
            <a:endParaRPr lang="en-US" b="1"/>
          </a:p>
          <a:p>
            <a:endParaRPr lang="en-US" b="1"/>
          </a:p>
          <a:p>
            <a:endParaRPr lang="en-US" b="1"/>
          </a:p>
          <a:p>
            <a:endParaRPr lang="en-US" b="1"/>
          </a:p>
          <a:p>
            <a:endParaRPr lang="en-US" b="1"/>
          </a:p>
          <a:p>
            <a:endParaRPr lang="en-US" b="1"/>
          </a:p>
          <a:p>
            <a:r>
              <a:rPr lang="en-US"/>
              <a:t>Answer 9:</a:t>
            </a:r>
          </a:p>
          <a:p>
            <a:r>
              <a:rPr lang="en-US"/>
              <a:t>b - The new Access Point web browser page.</a:t>
            </a:r>
          </a:p>
          <a:p>
            <a:r>
              <a:rPr lang="en-US"/>
              <a:t> </a:t>
            </a:r>
          </a:p>
          <a:p>
            <a:pPr marL="213122" lvl="1" indent="0">
              <a:buNone/>
            </a:pPr>
            <a:endParaRPr lang="en-US"/>
          </a:p>
        </p:txBody>
      </p:sp>
      <p:sp>
        <p:nvSpPr>
          <p:cNvPr id="6" name="Slide Number Placeholder 5">
            <a:extLst>
              <a:ext uri="{FF2B5EF4-FFF2-40B4-BE49-F238E27FC236}">
                <a16:creationId xmlns:a16="http://schemas.microsoft.com/office/drawing/2014/main" id="{271DAEEC-0249-FFFA-9C8D-36015CD1C703}"/>
              </a:ext>
            </a:extLst>
          </p:cNvPr>
          <p:cNvSpPr>
            <a:spLocks noGrp="1"/>
          </p:cNvSpPr>
          <p:nvPr>
            <p:ph type="sldNum" sz="quarter" idx="4"/>
          </p:nvPr>
        </p:nvSpPr>
        <p:spPr/>
        <p:txBody>
          <a:bodyPr/>
          <a:lstStyle/>
          <a:p>
            <a:fld id="{24C8C45C-947F-4981-8B3F-4F32E973C901}" type="slidenum">
              <a:rPr lang="en-US" sz="800" smtClean="0"/>
              <a:pPr/>
              <a:t>83</a:t>
            </a:fld>
            <a:endParaRPr lang="en-US"/>
          </a:p>
        </p:txBody>
      </p:sp>
      <p:sp>
        <p:nvSpPr>
          <p:cNvPr id="7" name="Footer Placeholder 6">
            <a:extLst>
              <a:ext uri="{FF2B5EF4-FFF2-40B4-BE49-F238E27FC236}">
                <a16:creationId xmlns:a16="http://schemas.microsoft.com/office/drawing/2014/main" id="{5FF644D5-059D-DB84-F27A-9F27232EE548}"/>
              </a:ext>
            </a:extLst>
          </p:cNvPr>
          <p:cNvSpPr>
            <a:spLocks noGrp="1"/>
          </p:cNvSpPr>
          <p:nvPr>
            <p:ph type="ftr" sz="quarter" idx="3"/>
          </p:nvPr>
        </p:nvSpPr>
        <p:spPr/>
        <p:txBody>
          <a:bodyPr/>
          <a:lstStyle/>
          <a:p>
            <a:r>
              <a:rPr lang="en-US"/>
              <a:t>Confidential</a:t>
            </a:r>
          </a:p>
        </p:txBody>
      </p:sp>
    </p:spTree>
    <p:custDataLst>
      <p:tags r:id="rId1"/>
    </p:custDataLst>
    <p:extLst>
      <p:ext uri="{BB962C8B-B14F-4D97-AF65-F5344CB8AC3E}">
        <p14:creationId xmlns:p14="http://schemas.microsoft.com/office/powerpoint/2010/main" val="20234458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332A72CF-0A8B-AE11-B62D-E6B7419D6D71}"/>
              </a:ext>
            </a:extLst>
          </p:cNvPr>
          <p:cNvGraphicFramePr>
            <a:graphicFrameLocks noChangeAspect="1"/>
          </p:cNvGraphicFramePr>
          <p:nvPr>
            <p:custDataLst>
              <p:tags r:id="rId1"/>
            </p:custDataLst>
            <p:extLst>
              <p:ext uri="{D42A27DB-BD31-4B8C-83A1-F6EECF244321}">
                <p14:modId xmlns:p14="http://schemas.microsoft.com/office/powerpoint/2010/main" val="30185050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7" name="think-cell data - do not delete" hidden="1">
                        <a:extLst>
                          <a:ext uri="{FF2B5EF4-FFF2-40B4-BE49-F238E27FC236}">
                            <a16:creationId xmlns:a16="http://schemas.microsoft.com/office/drawing/2014/main" id="{332A72CF-0A8B-AE11-B62D-E6B7419D6D7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9" name="Picture Placeholder 8" descr="A blue and black gradient&#10;&#10;AI-generated content may be incorrect.">
            <a:extLst>
              <a:ext uri="{FF2B5EF4-FFF2-40B4-BE49-F238E27FC236}">
                <a16:creationId xmlns:a16="http://schemas.microsoft.com/office/drawing/2014/main" id="{5A538639-5A36-655C-A3AA-2990724946D4}"/>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742" b="742"/>
          <a:stretch>
            <a:fillRect/>
          </a:stretch>
        </p:blipFill>
        <p:spPr/>
      </p:pic>
      <p:sp>
        <p:nvSpPr>
          <p:cNvPr id="3" name="Title 2">
            <a:extLst>
              <a:ext uri="{FF2B5EF4-FFF2-40B4-BE49-F238E27FC236}">
                <a16:creationId xmlns:a16="http://schemas.microsoft.com/office/drawing/2014/main" id="{EB4BDE17-B82C-393D-2610-24EB5F0EF5E3}"/>
              </a:ext>
            </a:extLst>
          </p:cNvPr>
          <p:cNvSpPr>
            <a:spLocks noGrp="1"/>
          </p:cNvSpPr>
          <p:nvPr>
            <p:ph type="title"/>
          </p:nvPr>
        </p:nvSpPr>
        <p:spPr/>
        <p:txBody>
          <a:bodyPr vert="horz"/>
          <a:lstStyle/>
          <a:p>
            <a:r>
              <a:rPr lang="en-US"/>
              <a:t>Troubleshooting</a:t>
            </a:r>
          </a:p>
        </p:txBody>
      </p:sp>
      <p:sp>
        <p:nvSpPr>
          <p:cNvPr id="4" name="Content Placeholder 3">
            <a:extLst>
              <a:ext uri="{FF2B5EF4-FFF2-40B4-BE49-F238E27FC236}">
                <a16:creationId xmlns:a16="http://schemas.microsoft.com/office/drawing/2014/main" id="{A5417362-FB17-ED5C-5A05-59EF92E59CF9}"/>
              </a:ext>
            </a:extLst>
          </p:cNvPr>
          <p:cNvSpPr>
            <a:spLocks noGrp="1"/>
          </p:cNvSpPr>
          <p:nvPr>
            <p:ph sz="quarter" idx="25"/>
          </p:nvPr>
        </p:nvSpPr>
        <p:spPr/>
        <p:txBody>
          <a:bodyPr/>
          <a:lstStyle/>
          <a:p>
            <a:pPr marL="179388" indent="-179388">
              <a:buFont typeface="Avenir Next LT Pro" panose="020B0504020202020204" pitchFamily="34" charset="0"/>
              <a:buChar char="›"/>
            </a:pPr>
            <a:r>
              <a:rPr lang="en-US"/>
              <a:t>LEDs troubleshooting table</a:t>
            </a:r>
          </a:p>
          <a:p>
            <a:pPr marL="179388" indent="-179388">
              <a:buFont typeface="Avenir Next LT Pro" panose="020B0504020202020204" pitchFamily="34" charset="0"/>
              <a:buChar char="›"/>
            </a:pPr>
            <a:r>
              <a:rPr lang="en-US"/>
              <a:t>LAN connection duplex mismatch</a:t>
            </a:r>
          </a:p>
          <a:p>
            <a:pPr marL="179388" indent="-179388">
              <a:buFont typeface="Avenir Next LT Pro" panose="020B0504020202020204" pitchFamily="34" charset="0"/>
              <a:buChar char="›"/>
            </a:pPr>
            <a:r>
              <a:rPr lang="en-US"/>
              <a:t>Speed and duplex problems with Service PC Connection</a:t>
            </a:r>
          </a:p>
        </p:txBody>
      </p:sp>
      <p:sp>
        <p:nvSpPr>
          <p:cNvPr id="5" name="Slide Number Placeholder 4">
            <a:extLst>
              <a:ext uri="{FF2B5EF4-FFF2-40B4-BE49-F238E27FC236}">
                <a16:creationId xmlns:a16="http://schemas.microsoft.com/office/drawing/2014/main" id="{BD478469-A6E1-3F8F-B5C2-02B1CE0258B3}"/>
              </a:ext>
            </a:extLst>
          </p:cNvPr>
          <p:cNvSpPr>
            <a:spLocks noGrp="1"/>
          </p:cNvSpPr>
          <p:nvPr>
            <p:ph type="sldNum" sz="quarter" idx="4"/>
          </p:nvPr>
        </p:nvSpPr>
        <p:spPr/>
        <p:txBody>
          <a:bodyPr/>
          <a:lstStyle/>
          <a:p>
            <a:fld id="{24C8C45C-947F-4981-8B3F-4F32E973C901}" type="slidenum">
              <a:rPr lang="en-US" sz="800" smtClean="0"/>
              <a:pPr/>
              <a:t>84</a:t>
            </a:fld>
            <a:endParaRPr lang="en-US"/>
          </a:p>
        </p:txBody>
      </p:sp>
      <p:sp>
        <p:nvSpPr>
          <p:cNvPr id="8" name="Footer Placeholder 7">
            <a:extLst>
              <a:ext uri="{FF2B5EF4-FFF2-40B4-BE49-F238E27FC236}">
                <a16:creationId xmlns:a16="http://schemas.microsoft.com/office/drawing/2014/main" id="{41FFF7EC-CABF-9911-8768-0C7811401B3E}"/>
              </a:ext>
            </a:extLst>
          </p:cNvPr>
          <p:cNvSpPr>
            <a:spLocks noGrp="1"/>
          </p:cNvSpPr>
          <p:nvPr>
            <p:ph type="ftr" sz="quarter" idx="3"/>
          </p:nvPr>
        </p:nvSpPr>
        <p:spPr/>
        <p:txBody>
          <a:bodyPr/>
          <a:lstStyle/>
          <a:p>
            <a:r>
              <a:rPr lang="en-US"/>
              <a:t>Confidential</a:t>
            </a:r>
          </a:p>
        </p:txBody>
      </p:sp>
    </p:spTree>
    <p:extLst>
      <p:ext uri="{BB962C8B-B14F-4D97-AF65-F5344CB8AC3E}">
        <p14:creationId xmlns:p14="http://schemas.microsoft.com/office/powerpoint/2010/main" val="19807379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 name="think-cell data - do not delete" hidden="1">
            <a:extLst>
              <a:ext uri="{FF2B5EF4-FFF2-40B4-BE49-F238E27FC236}">
                <a16:creationId xmlns:a16="http://schemas.microsoft.com/office/drawing/2014/main" id="{57BC18A1-BD72-D5D9-F32B-8AE0BACDF538}"/>
              </a:ext>
            </a:extLst>
          </p:cNvPr>
          <p:cNvGraphicFramePr>
            <a:graphicFrameLocks noChangeAspect="1"/>
          </p:cNvGraphicFramePr>
          <p:nvPr>
            <p:custDataLst>
              <p:tags r:id="rId2"/>
            </p:custDataLst>
            <p:extLst>
              <p:ext uri="{D42A27DB-BD31-4B8C-83A1-F6EECF244321}">
                <p14:modId xmlns:p14="http://schemas.microsoft.com/office/powerpoint/2010/main" val="10153093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63" name="think-cell data - do not delete" hidden="1">
                        <a:extLst>
                          <a:ext uri="{FF2B5EF4-FFF2-40B4-BE49-F238E27FC236}">
                            <a16:creationId xmlns:a16="http://schemas.microsoft.com/office/drawing/2014/main" id="{57BC18A1-BD72-D5D9-F32B-8AE0BACDF53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40CBBD3-FB86-DEB4-B1DF-AAD412E0C43D}"/>
              </a:ext>
            </a:extLst>
          </p:cNvPr>
          <p:cNvSpPr>
            <a:spLocks noGrp="1"/>
          </p:cNvSpPr>
          <p:nvPr>
            <p:ph type="title"/>
          </p:nvPr>
        </p:nvSpPr>
        <p:spPr/>
        <p:txBody>
          <a:bodyPr vert="horz"/>
          <a:lstStyle/>
          <a:p>
            <a:r>
              <a:rPr lang="en-US"/>
              <a:t>SMART HOPPING® 2.0 Access Point: LEDs troubleshooting table (1 of 2)</a:t>
            </a:r>
          </a:p>
        </p:txBody>
      </p:sp>
      <p:grpSp>
        <p:nvGrpSpPr>
          <p:cNvPr id="3" name="Group 2">
            <a:extLst>
              <a:ext uri="{FF2B5EF4-FFF2-40B4-BE49-F238E27FC236}">
                <a16:creationId xmlns:a16="http://schemas.microsoft.com/office/drawing/2014/main" id="{85224243-4304-250A-E123-E21A59C43729}"/>
              </a:ext>
            </a:extLst>
          </p:cNvPr>
          <p:cNvGrpSpPr/>
          <p:nvPr/>
        </p:nvGrpSpPr>
        <p:grpSpPr>
          <a:xfrm>
            <a:off x="360685" y="2280158"/>
            <a:ext cx="3070812" cy="2910894"/>
            <a:chOff x="1541180" y="1040289"/>
            <a:chExt cx="5808300" cy="5505824"/>
          </a:xfrm>
        </p:grpSpPr>
        <p:pic>
          <p:nvPicPr>
            <p:cNvPr id="4" name="Picture 3">
              <a:extLst>
                <a:ext uri="{FF2B5EF4-FFF2-40B4-BE49-F238E27FC236}">
                  <a16:creationId xmlns:a16="http://schemas.microsoft.com/office/drawing/2014/main" id="{16F22F4E-6F44-CD18-B5BA-BECC063A75D1}"/>
                </a:ext>
              </a:extLst>
            </p:cNvPr>
            <p:cNvPicPr>
              <a:picLocks noChangeAspect="1"/>
            </p:cNvPicPr>
            <p:nvPr/>
          </p:nvPicPr>
          <p:blipFill>
            <a:blip r:embed="rId6"/>
            <a:stretch>
              <a:fillRect/>
            </a:stretch>
          </p:blipFill>
          <p:spPr>
            <a:xfrm>
              <a:off x="2344931" y="1040289"/>
              <a:ext cx="4087426" cy="3977640"/>
            </a:xfrm>
            <a:prstGeom prst="rect">
              <a:avLst/>
            </a:prstGeom>
          </p:spPr>
        </p:pic>
        <p:sp>
          <p:nvSpPr>
            <p:cNvPr id="5" name="TextBox 4">
              <a:extLst>
                <a:ext uri="{FF2B5EF4-FFF2-40B4-BE49-F238E27FC236}">
                  <a16:creationId xmlns:a16="http://schemas.microsoft.com/office/drawing/2014/main" id="{DDFCE039-407D-0EDB-DC87-89CEDD51A93F}"/>
                </a:ext>
              </a:extLst>
            </p:cNvPr>
            <p:cNvSpPr txBox="1"/>
            <p:nvPr/>
          </p:nvSpPr>
          <p:spPr>
            <a:xfrm>
              <a:off x="1541180" y="5410930"/>
              <a:ext cx="1325879" cy="1135183"/>
            </a:xfrm>
            <a:prstGeom prst="rect">
              <a:avLst/>
            </a:prstGeom>
            <a:noFill/>
          </p:spPr>
          <p:txBody>
            <a:bodyPr wrap="square" rtlCol="0">
              <a:spAutoFit/>
            </a:bodyPr>
            <a:lstStyle/>
            <a:p>
              <a:pPr algn="ctr"/>
              <a:r>
                <a:rPr lang="en-US" sz="1100"/>
                <a:t>LED 1</a:t>
              </a:r>
            </a:p>
            <a:p>
              <a:pPr algn="ctr"/>
              <a:r>
                <a:rPr lang="en-US" sz="1100"/>
                <a:t>Power / Sync</a:t>
              </a:r>
            </a:p>
          </p:txBody>
        </p:sp>
        <p:sp>
          <p:nvSpPr>
            <p:cNvPr id="6" name="TextBox 5">
              <a:extLst>
                <a:ext uri="{FF2B5EF4-FFF2-40B4-BE49-F238E27FC236}">
                  <a16:creationId xmlns:a16="http://schemas.microsoft.com/office/drawing/2014/main" id="{8DE5A1EB-BD05-C57F-AA3D-042ED3AF3248}"/>
                </a:ext>
              </a:extLst>
            </p:cNvPr>
            <p:cNvSpPr txBox="1"/>
            <p:nvPr/>
          </p:nvSpPr>
          <p:spPr>
            <a:xfrm>
              <a:off x="2993253" y="5410930"/>
              <a:ext cx="1452075" cy="815003"/>
            </a:xfrm>
            <a:prstGeom prst="rect">
              <a:avLst/>
            </a:prstGeom>
            <a:noFill/>
          </p:spPr>
          <p:txBody>
            <a:bodyPr wrap="square" rtlCol="0">
              <a:spAutoFit/>
            </a:bodyPr>
            <a:lstStyle/>
            <a:p>
              <a:pPr algn="ctr"/>
              <a:r>
                <a:rPr lang="en-US" sz="1100"/>
                <a:t>LED 2</a:t>
              </a:r>
            </a:p>
            <a:p>
              <a:pPr algn="ctr"/>
              <a:r>
                <a:rPr lang="en-US" sz="1100"/>
                <a:t>Network</a:t>
              </a:r>
            </a:p>
          </p:txBody>
        </p:sp>
        <p:sp>
          <p:nvSpPr>
            <p:cNvPr id="7" name="TextBox 6">
              <a:extLst>
                <a:ext uri="{FF2B5EF4-FFF2-40B4-BE49-F238E27FC236}">
                  <a16:creationId xmlns:a16="http://schemas.microsoft.com/office/drawing/2014/main" id="{845B6421-C4CD-F53A-B6ED-629E4EE06D57}"/>
                </a:ext>
              </a:extLst>
            </p:cNvPr>
            <p:cNvSpPr txBox="1"/>
            <p:nvPr/>
          </p:nvSpPr>
          <p:spPr>
            <a:xfrm>
              <a:off x="4445330" y="5410930"/>
              <a:ext cx="1325879" cy="815003"/>
            </a:xfrm>
            <a:prstGeom prst="rect">
              <a:avLst/>
            </a:prstGeom>
            <a:noFill/>
          </p:spPr>
          <p:txBody>
            <a:bodyPr wrap="square" rtlCol="0">
              <a:spAutoFit/>
            </a:bodyPr>
            <a:lstStyle/>
            <a:p>
              <a:pPr algn="ctr"/>
              <a:r>
                <a:rPr lang="en-US" sz="1100"/>
                <a:t>LED 3</a:t>
              </a:r>
            </a:p>
            <a:p>
              <a:pPr algn="ctr"/>
              <a:r>
                <a:rPr lang="en-US" sz="1100"/>
                <a:t>Radio</a:t>
              </a:r>
            </a:p>
          </p:txBody>
        </p:sp>
        <p:sp>
          <p:nvSpPr>
            <p:cNvPr id="8" name="TextBox 7">
              <a:extLst>
                <a:ext uri="{FF2B5EF4-FFF2-40B4-BE49-F238E27FC236}">
                  <a16:creationId xmlns:a16="http://schemas.microsoft.com/office/drawing/2014/main" id="{4986D115-D8FF-E3DD-5900-5E8333FE4406}"/>
                </a:ext>
              </a:extLst>
            </p:cNvPr>
            <p:cNvSpPr txBox="1"/>
            <p:nvPr/>
          </p:nvSpPr>
          <p:spPr>
            <a:xfrm>
              <a:off x="5771209" y="5410930"/>
              <a:ext cx="1578271" cy="815003"/>
            </a:xfrm>
            <a:prstGeom prst="rect">
              <a:avLst/>
            </a:prstGeom>
            <a:noFill/>
          </p:spPr>
          <p:txBody>
            <a:bodyPr wrap="square" rtlCol="0">
              <a:spAutoFit/>
            </a:bodyPr>
            <a:lstStyle/>
            <a:p>
              <a:pPr algn="ctr"/>
              <a:r>
                <a:rPr lang="en-US" sz="1100"/>
                <a:t>LED 4</a:t>
              </a:r>
            </a:p>
            <a:p>
              <a:pPr algn="ctr"/>
              <a:r>
                <a:rPr lang="en-US" sz="1100"/>
                <a:t>&lt;Future&gt;</a:t>
              </a:r>
            </a:p>
          </p:txBody>
        </p:sp>
        <p:cxnSp>
          <p:nvCxnSpPr>
            <p:cNvPr id="9" name="Straight Arrow Connector 8">
              <a:extLst>
                <a:ext uri="{FF2B5EF4-FFF2-40B4-BE49-F238E27FC236}">
                  <a16:creationId xmlns:a16="http://schemas.microsoft.com/office/drawing/2014/main" id="{F671E379-5A3B-5993-960E-5BCEF20E7CB0}"/>
                </a:ext>
              </a:extLst>
            </p:cNvPr>
            <p:cNvCxnSpPr>
              <a:cxnSpLocks/>
              <a:stCxn id="5" idx="0"/>
            </p:cNvCxnSpPr>
            <p:nvPr/>
          </p:nvCxnSpPr>
          <p:spPr>
            <a:xfrm flipV="1">
              <a:off x="2204120" y="4663280"/>
              <a:ext cx="1864484" cy="74765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7223AC3-5FDF-09AA-58F4-9EBB6EBB34F7}"/>
                </a:ext>
              </a:extLst>
            </p:cNvPr>
            <p:cNvCxnSpPr>
              <a:cxnSpLocks/>
              <a:stCxn id="6" idx="0"/>
            </p:cNvCxnSpPr>
            <p:nvPr/>
          </p:nvCxnSpPr>
          <p:spPr>
            <a:xfrm flipV="1">
              <a:off x="3719292" y="4709002"/>
              <a:ext cx="598051" cy="701928"/>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FF77037-2A15-8D59-5B5F-16993302A95A}"/>
                </a:ext>
              </a:extLst>
            </p:cNvPr>
            <p:cNvCxnSpPr>
              <a:cxnSpLocks/>
              <a:stCxn id="7" idx="0"/>
            </p:cNvCxnSpPr>
            <p:nvPr/>
          </p:nvCxnSpPr>
          <p:spPr>
            <a:xfrm flipH="1" flipV="1">
              <a:off x="4480084" y="4709002"/>
              <a:ext cx="628186" cy="701928"/>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1872C6F-CE59-9BD8-126B-DDF81F59B137}"/>
                </a:ext>
              </a:extLst>
            </p:cNvPr>
            <p:cNvCxnSpPr>
              <a:cxnSpLocks/>
              <a:stCxn id="8" idx="0"/>
            </p:cNvCxnSpPr>
            <p:nvPr/>
          </p:nvCxnSpPr>
          <p:spPr>
            <a:xfrm flipH="1" flipV="1">
              <a:off x="4664637" y="4663281"/>
              <a:ext cx="1895708" cy="747649"/>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aphicFrame>
        <p:nvGraphicFramePr>
          <p:cNvPr id="14" name="Table 13">
            <a:extLst>
              <a:ext uri="{FF2B5EF4-FFF2-40B4-BE49-F238E27FC236}">
                <a16:creationId xmlns:a16="http://schemas.microsoft.com/office/drawing/2014/main" id="{F13FFB4C-701D-DEE8-C10B-14D2F941C401}"/>
              </a:ext>
            </a:extLst>
          </p:cNvPr>
          <p:cNvGraphicFramePr>
            <a:graphicFrameLocks noGrp="1"/>
          </p:cNvGraphicFramePr>
          <p:nvPr>
            <p:extLst>
              <p:ext uri="{D42A27DB-BD31-4B8C-83A1-F6EECF244321}">
                <p14:modId xmlns:p14="http://schemas.microsoft.com/office/powerpoint/2010/main" val="1444138625"/>
              </p:ext>
            </p:extLst>
          </p:nvPr>
        </p:nvGraphicFramePr>
        <p:xfrm>
          <a:off x="3431497" y="1360536"/>
          <a:ext cx="8321974" cy="5061044"/>
        </p:xfrm>
        <a:graphic>
          <a:graphicData uri="http://schemas.openxmlformats.org/drawingml/2006/table">
            <a:tbl>
              <a:tblPr>
                <a:tableStyleId>{5C22544A-7EE6-4342-B048-85BDC9FD1C3A}</a:tableStyleId>
              </a:tblPr>
              <a:tblGrid>
                <a:gridCol w="1339945">
                  <a:extLst>
                    <a:ext uri="{9D8B030D-6E8A-4147-A177-3AD203B41FA5}">
                      <a16:colId xmlns:a16="http://schemas.microsoft.com/office/drawing/2014/main" val="2489891675"/>
                    </a:ext>
                  </a:extLst>
                </a:gridCol>
                <a:gridCol w="683437">
                  <a:extLst>
                    <a:ext uri="{9D8B030D-6E8A-4147-A177-3AD203B41FA5}">
                      <a16:colId xmlns:a16="http://schemas.microsoft.com/office/drawing/2014/main" val="4051396772"/>
                    </a:ext>
                  </a:extLst>
                </a:gridCol>
                <a:gridCol w="683437">
                  <a:extLst>
                    <a:ext uri="{9D8B030D-6E8A-4147-A177-3AD203B41FA5}">
                      <a16:colId xmlns:a16="http://schemas.microsoft.com/office/drawing/2014/main" val="1972385259"/>
                    </a:ext>
                  </a:extLst>
                </a:gridCol>
                <a:gridCol w="683437">
                  <a:extLst>
                    <a:ext uri="{9D8B030D-6E8A-4147-A177-3AD203B41FA5}">
                      <a16:colId xmlns:a16="http://schemas.microsoft.com/office/drawing/2014/main" val="1549401676"/>
                    </a:ext>
                  </a:extLst>
                </a:gridCol>
                <a:gridCol w="683437">
                  <a:extLst>
                    <a:ext uri="{9D8B030D-6E8A-4147-A177-3AD203B41FA5}">
                      <a16:colId xmlns:a16="http://schemas.microsoft.com/office/drawing/2014/main" val="2870955257"/>
                    </a:ext>
                  </a:extLst>
                </a:gridCol>
                <a:gridCol w="4248281">
                  <a:extLst>
                    <a:ext uri="{9D8B030D-6E8A-4147-A177-3AD203B41FA5}">
                      <a16:colId xmlns:a16="http://schemas.microsoft.com/office/drawing/2014/main" val="3471614750"/>
                    </a:ext>
                  </a:extLst>
                </a:gridCol>
              </a:tblGrid>
              <a:tr h="594363">
                <a:tc>
                  <a:txBody>
                    <a:bodyPr/>
                    <a:lstStyle/>
                    <a:p>
                      <a:pPr algn="ctr" fontAlgn="t"/>
                      <a:r>
                        <a:rPr lang="en-US" sz="1000" b="0" u="none" strike="noStrike">
                          <a:solidFill>
                            <a:schemeClr val="bg1"/>
                          </a:solidFill>
                          <a:effectLst/>
                        </a:rPr>
                        <a:t> </a:t>
                      </a:r>
                      <a:endParaRPr lang="en-US" sz="1000" b="0" i="0" u="none" strike="noStrike">
                        <a:solidFill>
                          <a:schemeClr val="bg1"/>
                        </a:solidFill>
                        <a:effectLst/>
                        <a:latin typeface="Calibri" panose="020F0502020204030204" pitchFamily="34" charset="0"/>
                      </a:endParaRPr>
                    </a:p>
                  </a:txBody>
                  <a:tcPr>
                    <a:solidFill>
                      <a:schemeClr val="tx2"/>
                    </a:solidFill>
                  </a:tcPr>
                </a:tc>
                <a:tc>
                  <a:txBody>
                    <a:bodyPr/>
                    <a:lstStyle/>
                    <a:p>
                      <a:pPr algn="ctr" fontAlgn="t"/>
                      <a:r>
                        <a:rPr lang="en-US" sz="1000" b="0" u="none" strike="noStrike">
                          <a:solidFill>
                            <a:schemeClr val="bg1"/>
                          </a:solidFill>
                          <a:effectLst/>
                        </a:rPr>
                        <a:t>LED 1 Power / Sync</a:t>
                      </a:r>
                      <a:endParaRPr lang="en-US" sz="1000" b="0" i="0" u="none" strike="noStrike">
                        <a:solidFill>
                          <a:schemeClr val="bg1"/>
                        </a:solidFill>
                        <a:effectLst/>
                        <a:latin typeface="Calibri" panose="020F0502020204030204" pitchFamily="34" charset="0"/>
                      </a:endParaRPr>
                    </a:p>
                  </a:txBody>
                  <a:tcPr>
                    <a:solidFill>
                      <a:schemeClr val="tx2"/>
                    </a:solidFill>
                  </a:tcPr>
                </a:tc>
                <a:tc>
                  <a:txBody>
                    <a:bodyPr/>
                    <a:lstStyle/>
                    <a:p>
                      <a:pPr algn="ctr" fontAlgn="t"/>
                      <a:r>
                        <a:rPr lang="en-US" sz="1000" b="0" u="none" strike="noStrike">
                          <a:solidFill>
                            <a:schemeClr val="bg1"/>
                          </a:solidFill>
                          <a:effectLst/>
                        </a:rPr>
                        <a:t>LED 2</a:t>
                      </a:r>
                    </a:p>
                    <a:p>
                      <a:pPr algn="ctr" fontAlgn="t"/>
                      <a:r>
                        <a:rPr lang="en-US" sz="1000" b="0" u="none" strike="noStrike">
                          <a:solidFill>
                            <a:schemeClr val="bg1"/>
                          </a:solidFill>
                          <a:effectLst/>
                        </a:rPr>
                        <a:t>Network</a:t>
                      </a:r>
                      <a:endParaRPr lang="en-US" sz="1000" b="0" i="0" u="none" strike="noStrike">
                        <a:solidFill>
                          <a:schemeClr val="bg1"/>
                        </a:solidFill>
                        <a:effectLst/>
                        <a:latin typeface="Calibri" panose="020F0502020204030204" pitchFamily="34" charset="0"/>
                      </a:endParaRPr>
                    </a:p>
                  </a:txBody>
                  <a:tcPr marL="45720" marR="45720">
                    <a:solidFill>
                      <a:schemeClr val="tx2"/>
                    </a:solidFill>
                  </a:tcPr>
                </a:tc>
                <a:tc>
                  <a:txBody>
                    <a:bodyPr/>
                    <a:lstStyle/>
                    <a:p>
                      <a:pPr algn="ctr" fontAlgn="t"/>
                      <a:r>
                        <a:rPr lang="en-US" sz="1000" b="0" u="none" strike="noStrike">
                          <a:solidFill>
                            <a:schemeClr val="bg1"/>
                          </a:solidFill>
                          <a:effectLst/>
                        </a:rPr>
                        <a:t>LED 3</a:t>
                      </a:r>
                    </a:p>
                    <a:p>
                      <a:pPr algn="ctr" fontAlgn="t"/>
                      <a:r>
                        <a:rPr lang="en-US" sz="1000" b="0" u="none" strike="noStrike">
                          <a:solidFill>
                            <a:schemeClr val="bg1"/>
                          </a:solidFill>
                          <a:effectLst/>
                        </a:rPr>
                        <a:t>Radio</a:t>
                      </a:r>
                      <a:endParaRPr lang="en-US" sz="1000" b="0" i="0" u="none" strike="noStrike">
                        <a:solidFill>
                          <a:schemeClr val="bg1"/>
                        </a:solidFill>
                        <a:effectLst/>
                        <a:latin typeface="Calibri" panose="020F0502020204030204" pitchFamily="34" charset="0"/>
                      </a:endParaRPr>
                    </a:p>
                  </a:txBody>
                  <a:tcPr>
                    <a:solidFill>
                      <a:schemeClr val="tx2"/>
                    </a:solidFill>
                  </a:tcPr>
                </a:tc>
                <a:tc>
                  <a:txBody>
                    <a:bodyPr/>
                    <a:lstStyle/>
                    <a:p>
                      <a:pPr algn="ctr" fontAlgn="t"/>
                      <a:r>
                        <a:rPr lang="en-US" sz="1000" b="0" u="none" strike="noStrike">
                          <a:solidFill>
                            <a:schemeClr val="bg1"/>
                          </a:solidFill>
                          <a:effectLst/>
                        </a:rPr>
                        <a:t>LED4</a:t>
                      </a:r>
                    </a:p>
                    <a:p>
                      <a:pPr algn="ctr" fontAlgn="t"/>
                      <a:r>
                        <a:rPr lang="en-US" sz="1000" b="0" u="none" strike="noStrike">
                          <a:solidFill>
                            <a:schemeClr val="bg1"/>
                          </a:solidFill>
                          <a:effectLst/>
                        </a:rPr>
                        <a:t>Future</a:t>
                      </a:r>
                      <a:endParaRPr lang="en-US" sz="1000" b="0" i="0" u="none" strike="noStrike">
                        <a:solidFill>
                          <a:schemeClr val="bg1"/>
                        </a:solidFill>
                        <a:effectLst/>
                        <a:latin typeface="Calibri" panose="020F0502020204030204" pitchFamily="34" charset="0"/>
                      </a:endParaRPr>
                    </a:p>
                  </a:txBody>
                  <a:tcPr>
                    <a:solidFill>
                      <a:schemeClr val="tx2"/>
                    </a:solidFill>
                  </a:tcPr>
                </a:tc>
                <a:tc>
                  <a:txBody>
                    <a:bodyPr/>
                    <a:lstStyle/>
                    <a:p>
                      <a:pPr algn="ctr" fontAlgn="t"/>
                      <a:r>
                        <a:rPr lang="en-US" sz="1000" b="0" u="none" strike="noStrike">
                          <a:solidFill>
                            <a:schemeClr val="bg1"/>
                          </a:solidFill>
                          <a:effectLst/>
                        </a:rPr>
                        <a:t>Troubleshooting Information</a:t>
                      </a:r>
                      <a:endParaRPr lang="en-US" sz="1000" b="0" i="0" u="none" strike="noStrike">
                        <a:solidFill>
                          <a:schemeClr val="bg1"/>
                        </a:solidFill>
                        <a:effectLst/>
                        <a:latin typeface="Calibri" panose="020F0502020204030204" pitchFamily="34" charset="0"/>
                      </a:endParaRPr>
                    </a:p>
                  </a:txBody>
                  <a:tcPr>
                    <a:solidFill>
                      <a:schemeClr val="tx2"/>
                    </a:solidFill>
                  </a:tcPr>
                </a:tc>
                <a:extLst>
                  <a:ext uri="{0D108BD9-81ED-4DB2-BD59-A6C34878D82A}">
                    <a16:rowId xmlns:a16="http://schemas.microsoft.com/office/drawing/2014/main" val="1004733781"/>
                  </a:ext>
                </a:extLst>
              </a:tr>
              <a:tr h="759464">
                <a:tc>
                  <a:txBody>
                    <a:bodyPr/>
                    <a:lstStyle/>
                    <a:p>
                      <a:pPr algn="l" fontAlgn="t"/>
                      <a:r>
                        <a:rPr lang="en-US" sz="1000" b="0" u="none" strike="noStrike">
                          <a:solidFill>
                            <a:schemeClr val="bg1"/>
                          </a:solidFill>
                          <a:effectLst/>
                        </a:rPr>
                        <a:t>Normal Operation: Access Point only</a:t>
                      </a:r>
                      <a:endParaRPr lang="en-US" sz="1000" b="0" i="0" u="none" strike="noStrike">
                        <a:solidFill>
                          <a:schemeClr val="bg1"/>
                        </a:solidFill>
                        <a:effectLst/>
                        <a:latin typeface="Calibri" panose="020F0502020204030204" pitchFamily="34" charset="0"/>
                      </a:endParaRPr>
                    </a:p>
                  </a:txBody>
                  <a:tcPr>
                    <a:solidFill>
                      <a:schemeClr val="tx2"/>
                    </a:solidFill>
                  </a:tcPr>
                </a:tc>
                <a:tc>
                  <a:txBody>
                    <a:bodyPr/>
                    <a:lstStyle/>
                    <a:p>
                      <a:pPr algn="ctr" fontAlgn="b"/>
                      <a:r>
                        <a:rPr lang="en-US" sz="1000" u="none" strike="noStrike">
                          <a:effectLst/>
                        </a:rPr>
                        <a:t>Green</a:t>
                      </a:r>
                      <a:endParaRPr lang="en-US" sz="1000" b="0" i="0" u="none" strike="noStrike">
                        <a:solidFill>
                          <a:srgbClr val="000000"/>
                        </a:solidFill>
                        <a:effectLst/>
                        <a:latin typeface="Calibri" panose="020F0502020204030204" pitchFamily="34" charset="0"/>
                      </a:endParaRPr>
                    </a:p>
                  </a:txBody>
                  <a:tcPr>
                    <a:solidFill>
                      <a:schemeClr val="bg2"/>
                    </a:solidFill>
                  </a:tcPr>
                </a:tc>
                <a:tc>
                  <a:txBody>
                    <a:bodyPr/>
                    <a:lstStyle/>
                    <a:p>
                      <a:pPr algn="ctr" fontAlgn="b"/>
                      <a:r>
                        <a:rPr lang="en-US" sz="1000" u="none" strike="noStrike">
                          <a:effectLst/>
                        </a:rPr>
                        <a:t>Flashing Green</a:t>
                      </a:r>
                      <a:br>
                        <a:rPr lang="en-US" sz="1000" u="none" strike="noStrike">
                          <a:effectLst/>
                        </a:rPr>
                      </a:br>
                      <a:br>
                        <a:rPr lang="en-US" sz="1000" u="none" strike="noStrike">
                          <a:effectLst/>
                        </a:rPr>
                      </a:br>
                      <a:endParaRPr lang="en-US" sz="1000" b="0" i="0" u="none" strike="noStrike">
                        <a:solidFill>
                          <a:srgbClr val="000000"/>
                        </a:solidFill>
                        <a:effectLst/>
                        <a:latin typeface="Calibri" panose="020F0502020204030204" pitchFamily="34" charset="0"/>
                      </a:endParaRPr>
                    </a:p>
                  </a:txBody>
                  <a:tcPr>
                    <a:solidFill>
                      <a:schemeClr val="bg2"/>
                    </a:solidFill>
                  </a:tcPr>
                </a:tc>
                <a:tc>
                  <a:txBody>
                    <a:bodyPr/>
                    <a:lstStyle/>
                    <a:p>
                      <a:pPr algn="ctr" fontAlgn="t"/>
                      <a:r>
                        <a:rPr lang="en-US" sz="1000" u="none" strike="noStrike">
                          <a:effectLst/>
                        </a:rPr>
                        <a:t>Flashing Green</a:t>
                      </a:r>
                      <a:endParaRPr lang="en-US" sz="1000" b="0" i="0" u="none" strike="noStrike">
                        <a:solidFill>
                          <a:srgbClr val="000000"/>
                        </a:solidFill>
                        <a:effectLst/>
                        <a:latin typeface="Calibri" panose="020F0502020204030204" pitchFamily="34" charset="0"/>
                      </a:endParaRPr>
                    </a:p>
                  </a:txBody>
                  <a:tcPr>
                    <a:solidFill>
                      <a:schemeClr val="bg2"/>
                    </a:solidFill>
                  </a:tcPr>
                </a:tc>
                <a:tc>
                  <a:txBody>
                    <a:bodyPr/>
                    <a:lstStyle/>
                    <a:p>
                      <a:pPr algn="ctr" fontAlgn="t"/>
                      <a:r>
                        <a:rPr lang="en-US" sz="1000" u="none" strike="noStrike">
                          <a:effectLst/>
                        </a:rPr>
                        <a:t>Off</a:t>
                      </a:r>
                      <a:endParaRPr lang="en-US" sz="1000" b="0" i="0" u="none" strike="noStrike">
                        <a:solidFill>
                          <a:srgbClr val="000000"/>
                        </a:solidFill>
                        <a:effectLst/>
                        <a:latin typeface="Calibri" panose="020F0502020204030204" pitchFamily="34" charset="0"/>
                      </a:endParaRPr>
                    </a:p>
                  </a:txBody>
                  <a:tcPr>
                    <a:solidFill>
                      <a:schemeClr val="bg2"/>
                    </a:solidFill>
                  </a:tcPr>
                </a:tc>
                <a:tc>
                  <a:txBody>
                    <a:bodyPr/>
                    <a:lstStyle/>
                    <a:p>
                      <a:pPr algn="l" fontAlgn="t"/>
                      <a:r>
                        <a:rPr lang="en-US" sz="1000" u="none" strike="noStrike">
                          <a:effectLst/>
                        </a:rPr>
                        <a:t>Power/Sync, Network, and Radio are working properly.</a:t>
                      </a:r>
                      <a:endParaRPr lang="en-US" sz="1000" b="0" i="0" u="none" strike="noStrike">
                        <a:solidFill>
                          <a:srgbClr val="000000"/>
                        </a:solidFill>
                        <a:effectLst/>
                        <a:latin typeface="Calibri" panose="020F0502020204030204" pitchFamily="34" charset="0"/>
                      </a:endParaRPr>
                    </a:p>
                  </a:txBody>
                  <a:tcPr>
                    <a:solidFill>
                      <a:schemeClr val="bg2"/>
                    </a:solidFill>
                  </a:tcPr>
                </a:tc>
                <a:extLst>
                  <a:ext uri="{0D108BD9-81ED-4DB2-BD59-A6C34878D82A}">
                    <a16:rowId xmlns:a16="http://schemas.microsoft.com/office/drawing/2014/main" val="1839771773"/>
                  </a:ext>
                </a:extLst>
              </a:tr>
              <a:tr h="759464">
                <a:tc>
                  <a:txBody>
                    <a:bodyPr/>
                    <a:lstStyle/>
                    <a:p>
                      <a:pPr algn="l" fontAlgn="t"/>
                      <a:r>
                        <a:rPr lang="en-US" sz="1000" b="0" u="none" strike="noStrike">
                          <a:solidFill>
                            <a:schemeClr val="bg1"/>
                          </a:solidFill>
                          <a:effectLst/>
                        </a:rPr>
                        <a:t>Normal Operation: Access Point and Remote Antennas</a:t>
                      </a:r>
                      <a:endParaRPr lang="en-US" sz="1000" b="0" i="0" u="none" strike="noStrike">
                        <a:solidFill>
                          <a:schemeClr val="bg1"/>
                        </a:solidFill>
                        <a:effectLst/>
                        <a:latin typeface="Calibri" panose="020F0502020204030204" pitchFamily="34" charset="0"/>
                      </a:endParaRPr>
                    </a:p>
                  </a:txBody>
                  <a:tcPr>
                    <a:solidFill>
                      <a:schemeClr val="tx2"/>
                    </a:solidFill>
                  </a:tcPr>
                </a:tc>
                <a:tc>
                  <a:txBody>
                    <a:bodyPr/>
                    <a:lstStyle/>
                    <a:p>
                      <a:pPr algn="ctr" fontAlgn="b"/>
                      <a:r>
                        <a:rPr lang="en-US" sz="1000" u="none" strike="noStrike">
                          <a:effectLst/>
                        </a:rPr>
                        <a:t>Green</a:t>
                      </a:r>
                      <a:endParaRPr lang="en-US" sz="1000" b="0" i="0" u="none" strike="noStrike">
                        <a:solidFill>
                          <a:srgbClr val="000000"/>
                        </a:solidFill>
                        <a:effectLst/>
                        <a:latin typeface="Calibri" panose="020F0502020204030204" pitchFamily="34" charset="0"/>
                      </a:endParaRPr>
                    </a:p>
                  </a:txBody>
                  <a:tcPr>
                    <a:solidFill>
                      <a:schemeClr val="bg2"/>
                    </a:solidFill>
                  </a:tcPr>
                </a:tc>
                <a:tc>
                  <a:txBody>
                    <a:bodyPr/>
                    <a:lstStyle/>
                    <a:p>
                      <a:pPr algn="ctr" fontAlgn="b"/>
                      <a:r>
                        <a:rPr lang="en-US" sz="1000" u="none" strike="noStrike">
                          <a:effectLst/>
                        </a:rPr>
                        <a:t>Flashing Green</a:t>
                      </a:r>
                      <a:br>
                        <a:rPr lang="en-US" sz="1000" u="none" strike="noStrike">
                          <a:effectLst/>
                        </a:rPr>
                      </a:br>
                      <a:br>
                        <a:rPr lang="en-US" sz="1000" u="none" strike="noStrike">
                          <a:effectLst/>
                        </a:rPr>
                      </a:br>
                      <a:endParaRPr lang="en-US" sz="1000" b="0" i="0" u="none" strike="noStrike">
                        <a:solidFill>
                          <a:srgbClr val="000000"/>
                        </a:solidFill>
                        <a:effectLst/>
                        <a:latin typeface="Calibri" panose="020F0502020204030204" pitchFamily="34" charset="0"/>
                      </a:endParaRPr>
                    </a:p>
                  </a:txBody>
                  <a:tcPr>
                    <a:solidFill>
                      <a:schemeClr val="bg2"/>
                    </a:solidFill>
                  </a:tcPr>
                </a:tc>
                <a:tc>
                  <a:txBody>
                    <a:bodyPr/>
                    <a:lstStyle/>
                    <a:p>
                      <a:pPr algn="ctr" fontAlgn="t"/>
                      <a:r>
                        <a:rPr lang="en-US" sz="1000" u="none" strike="noStrike">
                          <a:effectLst/>
                        </a:rPr>
                        <a:t>Flashing Amber</a:t>
                      </a:r>
                      <a:endParaRPr lang="en-US" sz="1000" b="0" i="0" u="none" strike="noStrike">
                        <a:solidFill>
                          <a:srgbClr val="000000"/>
                        </a:solidFill>
                        <a:effectLst/>
                        <a:latin typeface="Calibri" panose="020F0502020204030204" pitchFamily="34" charset="0"/>
                      </a:endParaRPr>
                    </a:p>
                  </a:txBody>
                  <a:tcPr>
                    <a:solidFill>
                      <a:schemeClr val="bg2"/>
                    </a:solidFill>
                  </a:tcPr>
                </a:tc>
                <a:tc>
                  <a:txBody>
                    <a:bodyPr/>
                    <a:lstStyle/>
                    <a:p>
                      <a:pPr algn="ctr" fontAlgn="t"/>
                      <a:r>
                        <a:rPr lang="en-US" sz="1000" u="none" strike="noStrike">
                          <a:effectLst/>
                        </a:rPr>
                        <a:t>Off</a:t>
                      </a:r>
                      <a:endParaRPr lang="en-US" sz="1000" b="0" i="0" u="none" strike="noStrike">
                        <a:solidFill>
                          <a:srgbClr val="000000"/>
                        </a:solidFill>
                        <a:effectLst/>
                        <a:latin typeface="Calibri" panose="020F0502020204030204" pitchFamily="34" charset="0"/>
                      </a:endParaRPr>
                    </a:p>
                  </a:txBody>
                  <a:tcPr>
                    <a:solidFill>
                      <a:schemeClr val="bg2"/>
                    </a:solidFill>
                  </a:tcPr>
                </a:tc>
                <a:tc>
                  <a:txBody>
                    <a:bodyPr/>
                    <a:lstStyle/>
                    <a:p>
                      <a:pPr algn="l" fontAlgn="t"/>
                      <a:r>
                        <a:rPr lang="en-US" sz="1000" u="none" strike="noStrike">
                          <a:effectLst/>
                        </a:rPr>
                        <a:t>Power/Sync, Network and Radio, are working properly.</a:t>
                      </a:r>
                      <a:endParaRPr lang="en-US" sz="1000" b="0" i="0" u="none" strike="noStrike">
                        <a:solidFill>
                          <a:srgbClr val="000000"/>
                        </a:solidFill>
                        <a:effectLst/>
                        <a:latin typeface="Calibri" panose="020F0502020204030204" pitchFamily="34" charset="0"/>
                      </a:endParaRPr>
                    </a:p>
                  </a:txBody>
                  <a:tcPr>
                    <a:solidFill>
                      <a:schemeClr val="bg2"/>
                    </a:solidFill>
                  </a:tcPr>
                </a:tc>
                <a:extLst>
                  <a:ext uri="{0D108BD9-81ED-4DB2-BD59-A6C34878D82A}">
                    <a16:rowId xmlns:a16="http://schemas.microsoft.com/office/drawing/2014/main" val="1941668141"/>
                  </a:ext>
                </a:extLst>
              </a:tr>
              <a:tr h="867481">
                <a:tc>
                  <a:txBody>
                    <a:bodyPr/>
                    <a:lstStyle/>
                    <a:p>
                      <a:pPr algn="l" fontAlgn="t"/>
                      <a:r>
                        <a:rPr lang="en-US" sz="1000" b="0" u="none" strike="noStrike">
                          <a:solidFill>
                            <a:schemeClr val="bg1"/>
                          </a:solidFill>
                          <a:effectLst/>
                        </a:rPr>
                        <a:t>Action Required</a:t>
                      </a:r>
                      <a:endParaRPr lang="en-US" sz="1000" b="0" i="0" u="none" strike="noStrike">
                        <a:solidFill>
                          <a:schemeClr val="bg1"/>
                        </a:solidFill>
                        <a:effectLst/>
                        <a:latin typeface="Calibri" panose="020F0502020204030204" pitchFamily="34" charset="0"/>
                      </a:endParaRPr>
                    </a:p>
                  </a:txBody>
                  <a:tcPr>
                    <a:solidFill>
                      <a:schemeClr val="tx2"/>
                    </a:solidFill>
                  </a:tcPr>
                </a:tc>
                <a:tc>
                  <a:txBody>
                    <a:bodyPr/>
                    <a:lstStyle/>
                    <a:p>
                      <a:pPr algn="ctr" fontAlgn="b"/>
                      <a:r>
                        <a:rPr lang="en-US" sz="1000" u="none" strike="noStrike">
                          <a:effectLst/>
                        </a:rPr>
                        <a:t>Off</a:t>
                      </a:r>
                      <a:endParaRPr lang="en-US" sz="1000" b="0" i="0" u="none" strike="noStrike">
                        <a:solidFill>
                          <a:srgbClr val="000000"/>
                        </a:solidFill>
                        <a:effectLst/>
                        <a:latin typeface="Calibri" panose="020F0502020204030204" pitchFamily="34" charset="0"/>
                      </a:endParaRPr>
                    </a:p>
                  </a:txBody>
                  <a:tcPr>
                    <a:solidFill>
                      <a:schemeClr val="bg2"/>
                    </a:solidFill>
                  </a:tcPr>
                </a:tc>
                <a:tc>
                  <a:txBody>
                    <a:bodyPr/>
                    <a:lstStyle/>
                    <a:p>
                      <a:pPr algn="ctr" fontAlgn="t"/>
                      <a:r>
                        <a:rPr lang="en-US" sz="1000" u="none" strike="noStrike">
                          <a:effectLst/>
                        </a:rPr>
                        <a:t>Off</a:t>
                      </a:r>
                      <a:endParaRPr lang="en-US" sz="1000" b="0" i="0" u="none" strike="noStrike">
                        <a:solidFill>
                          <a:srgbClr val="000000"/>
                        </a:solidFill>
                        <a:effectLst/>
                        <a:latin typeface="Calibri" panose="020F0502020204030204" pitchFamily="34" charset="0"/>
                      </a:endParaRPr>
                    </a:p>
                  </a:txBody>
                  <a:tcPr>
                    <a:solidFill>
                      <a:schemeClr val="bg2"/>
                    </a:solidFill>
                  </a:tcPr>
                </a:tc>
                <a:tc>
                  <a:txBody>
                    <a:bodyPr/>
                    <a:lstStyle/>
                    <a:p>
                      <a:pPr algn="ctr" fontAlgn="t"/>
                      <a:r>
                        <a:rPr lang="en-US" sz="1000" u="none" strike="noStrike">
                          <a:effectLst/>
                        </a:rPr>
                        <a:t>Off</a:t>
                      </a:r>
                      <a:endParaRPr lang="en-US" sz="1000" b="0" i="0" u="none" strike="noStrike">
                        <a:solidFill>
                          <a:srgbClr val="000000"/>
                        </a:solidFill>
                        <a:effectLst/>
                        <a:latin typeface="Calibri" panose="020F0502020204030204" pitchFamily="34" charset="0"/>
                      </a:endParaRPr>
                    </a:p>
                  </a:txBody>
                  <a:tcPr>
                    <a:solidFill>
                      <a:schemeClr val="bg2"/>
                    </a:solidFill>
                  </a:tcPr>
                </a:tc>
                <a:tc>
                  <a:txBody>
                    <a:bodyPr/>
                    <a:lstStyle/>
                    <a:p>
                      <a:pPr algn="ctr" fontAlgn="t"/>
                      <a:r>
                        <a:rPr lang="en-US" sz="1000" u="none" strike="noStrike">
                          <a:effectLst/>
                        </a:rPr>
                        <a:t>Off</a:t>
                      </a:r>
                      <a:endParaRPr lang="en-US" sz="1000" b="0" i="0" u="none" strike="noStrike">
                        <a:solidFill>
                          <a:srgbClr val="000000"/>
                        </a:solidFill>
                        <a:effectLst/>
                        <a:latin typeface="Calibri" panose="020F0502020204030204" pitchFamily="34" charset="0"/>
                      </a:endParaRPr>
                    </a:p>
                  </a:txBody>
                  <a:tcPr>
                    <a:solidFill>
                      <a:schemeClr val="bg2"/>
                    </a:solidFill>
                  </a:tcPr>
                </a:tc>
                <a:tc>
                  <a:txBody>
                    <a:bodyPr/>
                    <a:lstStyle/>
                    <a:p>
                      <a:pPr algn="l" fontAlgn="t"/>
                      <a:r>
                        <a:rPr lang="en-US" sz="1000" u="none" strike="noStrike">
                          <a:effectLst/>
                        </a:rPr>
                        <a:t>The Access Point is not receiving power. Confirm that the POE switch has power to the Access Point port enabled. Check connectivity from the Access Point, through the Sync Unit to the POE switch. </a:t>
                      </a:r>
                      <a:endParaRPr lang="en-US" sz="1000" b="0" i="0" u="none" strike="noStrike">
                        <a:solidFill>
                          <a:srgbClr val="000000"/>
                        </a:solidFill>
                        <a:effectLst/>
                        <a:latin typeface="Calibri" panose="020F0502020204030204" pitchFamily="34" charset="0"/>
                      </a:endParaRPr>
                    </a:p>
                  </a:txBody>
                  <a:tcPr>
                    <a:solidFill>
                      <a:schemeClr val="bg2"/>
                    </a:solidFill>
                  </a:tcPr>
                </a:tc>
                <a:extLst>
                  <a:ext uri="{0D108BD9-81ED-4DB2-BD59-A6C34878D82A}">
                    <a16:rowId xmlns:a16="http://schemas.microsoft.com/office/drawing/2014/main" val="1269023752"/>
                  </a:ext>
                </a:extLst>
              </a:tr>
              <a:tr h="2080272">
                <a:tc>
                  <a:txBody>
                    <a:bodyPr/>
                    <a:lstStyle/>
                    <a:p>
                      <a:pPr algn="l" fontAlgn="t"/>
                      <a:r>
                        <a:rPr lang="en-US" sz="1000" b="0" u="none" strike="noStrike">
                          <a:solidFill>
                            <a:schemeClr val="bg1"/>
                          </a:solidFill>
                          <a:effectLst/>
                        </a:rPr>
                        <a:t>Action Required</a:t>
                      </a:r>
                      <a:endParaRPr lang="en-US" sz="1000" b="0" i="0" u="none" strike="noStrike">
                        <a:solidFill>
                          <a:schemeClr val="bg1"/>
                        </a:solidFill>
                        <a:effectLst/>
                        <a:latin typeface="Calibri" panose="020F0502020204030204" pitchFamily="34" charset="0"/>
                      </a:endParaRPr>
                    </a:p>
                  </a:txBody>
                  <a:tcPr>
                    <a:solidFill>
                      <a:schemeClr val="tx2"/>
                    </a:solidFill>
                  </a:tcPr>
                </a:tc>
                <a:tc>
                  <a:txBody>
                    <a:bodyPr/>
                    <a:lstStyle/>
                    <a:p>
                      <a:pPr algn="ctr" fontAlgn="b"/>
                      <a:r>
                        <a:rPr lang="en-US" sz="1000" u="none" strike="noStrike">
                          <a:effectLst/>
                        </a:rPr>
                        <a:t>Green</a:t>
                      </a:r>
                      <a:endParaRPr lang="en-US" sz="1000" b="0" i="0" u="none" strike="noStrike">
                        <a:solidFill>
                          <a:srgbClr val="000000"/>
                        </a:solidFill>
                        <a:effectLst/>
                        <a:latin typeface="Calibri" panose="020F0502020204030204" pitchFamily="34" charset="0"/>
                      </a:endParaRPr>
                    </a:p>
                  </a:txBody>
                  <a:tcPr>
                    <a:solidFill>
                      <a:schemeClr val="bg2"/>
                    </a:solidFill>
                  </a:tcPr>
                </a:tc>
                <a:tc>
                  <a:txBody>
                    <a:bodyPr/>
                    <a:lstStyle/>
                    <a:p>
                      <a:pPr algn="ctr" fontAlgn="t"/>
                      <a:r>
                        <a:rPr lang="en-US" sz="1000" u="none" strike="noStrike">
                          <a:effectLst/>
                        </a:rPr>
                        <a:t>Flashing Green</a:t>
                      </a:r>
                      <a:endParaRPr lang="en-US" sz="1000" b="0" i="0" u="none" strike="noStrike">
                        <a:solidFill>
                          <a:srgbClr val="000000"/>
                        </a:solidFill>
                        <a:effectLst/>
                        <a:latin typeface="Calibri" panose="020F0502020204030204" pitchFamily="34" charset="0"/>
                      </a:endParaRPr>
                    </a:p>
                  </a:txBody>
                  <a:tcPr>
                    <a:solidFill>
                      <a:schemeClr val="bg2"/>
                    </a:solidFill>
                  </a:tcPr>
                </a:tc>
                <a:tc>
                  <a:txBody>
                    <a:bodyPr/>
                    <a:lstStyle/>
                    <a:p>
                      <a:pPr algn="ctr" fontAlgn="t"/>
                      <a:r>
                        <a:rPr lang="en-US" sz="1000" u="none" strike="noStrike">
                          <a:effectLst/>
                        </a:rPr>
                        <a:t>Flashing Red</a:t>
                      </a:r>
                      <a:endParaRPr lang="en-US" sz="1000" b="0" i="0" u="none" strike="noStrike">
                        <a:solidFill>
                          <a:srgbClr val="000000"/>
                        </a:solidFill>
                        <a:effectLst/>
                        <a:latin typeface="Calibri" panose="020F0502020204030204" pitchFamily="34" charset="0"/>
                      </a:endParaRPr>
                    </a:p>
                  </a:txBody>
                  <a:tcPr>
                    <a:solidFill>
                      <a:schemeClr val="bg2"/>
                    </a:solidFill>
                  </a:tcPr>
                </a:tc>
                <a:tc>
                  <a:txBody>
                    <a:bodyPr/>
                    <a:lstStyle/>
                    <a:p>
                      <a:pPr algn="ctr" fontAlgn="t"/>
                      <a:r>
                        <a:rPr lang="en-US" sz="1000" u="none" strike="noStrike">
                          <a:effectLst/>
                        </a:rPr>
                        <a:t>Off</a:t>
                      </a:r>
                      <a:endParaRPr lang="en-US" sz="1000" b="0" i="0" u="none" strike="noStrike">
                        <a:solidFill>
                          <a:srgbClr val="000000"/>
                        </a:solidFill>
                        <a:effectLst/>
                        <a:latin typeface="Calibri" panose="020F0502020204030204" pitchFamily="34" charset="0"/>
                      </a:endParaRPr>
                    </a:p>
                  </a:txBody>
                  <a:tcPr>
                    <a:solidFill>
                      <a:schemeClr val="bg2"/>
                    </a:solidFill>
                  </a:tcPr>
                </a:tc>
                <a:tc>
                  <a:txBody>
                    <a:bodyPr/>
                    <a:lstStyle/>
                    <a:p>
                      <a:pPr algn="l" fontAlgn="t"/>
                      <a:r>
                        <a:rPr lang="en-US" sz="1000" u="none" strike="noStrike">
                          <a:effectLst/>
                        </a:rPr>
                        <a:t>Power/Sync and Network are working properly. However, there is an issue with the radio.</a:t>
                      </a:r>
                      <a:br>
                        <a:rPr lang="en-US" sz="1000" u="none" strike="noStrike">
                          <a:effectLst/>
                        </a:rPr>
                      </a:br>
                      <a:br>
                        <a:rPr lang="en-US" sz="1000" u="none" strike="noStrike">
                          <a:effectLst/>
                        </a:rPr>
                      </a:br>
                      <a:r>
                        <a:rPr lang="en-US" sz="1000" u="none" strike="noStrike">
                          <a:effectLst/>
                        </a:rPr>
                        <a:t>Confirm proper operation of the Access Point rebooting the Access Point. Replace Access Point if after the reboot the Radio LED does not flash green (normal operation for an Access Point only).</a:t>
                      </a:r>
                      <a:br>
                        <a:rPr lang="en-US" sz="1000" u="none" strike="noStrike">
                          <a:effectLst/>
                        </a:rPr>
                      </a:br>
                      <a:br>
                        <a:rPr lang="en-US" sz="1000" u="none" strike="noStrike">
                          <a:effectLst/>
                        </a:rPr>
                      </a:br>
                      <a:endParaRPr lang="en-US" sz="1000" b="0" i="0" u="none" strike="noStrike">
                        <a:solidFill>
                          <a:srgbClr val="000000"/>
                        </a:solidFill>
                        <a:effectLst/>
                        <a:latin typeface="Calibri" panose="020F0502020204030204" pitchFamily="34" charset="0"/>
                      </a:endParaRPr>
                    </a:p>
                  </a:txBody>
                  <a:tcPr>
                    <a:solidFill>
                      <a:schemeClr val="bg2"/>
                    </a:solidFill>
                  </a:tcPr>
                </a:tc>
                <a:extLst>
                  <a:ext uri="{0D108BD9-81ED-4DB2-BD59-A6C34878D82A}">
                    <a16:rowId xmlns:a16="http://schemas.microsoft.com/office/drawing/2014/main" val="1279438937"/>
                  </a:ext>
                </a:extLst>
              </a:tr>
            </a:tbl>
          </a:graphicData>
        </a:graphic>
      </p:graphicFrame>
      <p:sp>
        <p:nvSpPr>
          <p:cNvPr id="16" name="Oval 15">
            <a:extLst>
              <a:ext uri="{FF2B5EF4-FFF2-40B4-BE49-F238E27FC236}">
                <a16:creationId xmlns:a16="http://schemas.microsoft.com/office/drawing/2014/main" id="{C899E4D7-FB44-56ED-C01D-D02E13CC4DCA}"/>
              </a:ext>
            </a:extLst>
          </p:cNvPr>
          <p:cNvSpPr>
            <a:spLocks noChangeArrowheads="1"/>
          </p:cNvSpPr>
          <p:nvPr/>
        </p:nvSpPr>
        <p:spPr bwMode="auto">
          <a:xfrm>
            <a:off x="5087278" y="3807798"/>
            <a:ext cx="144462" cy="144463"/>
          </a:xfrm>
          <a:prstGeom prst="ellipse">
            <a:avLst/>
          </a:prstGeom>
          <a:solidFill>
            <a:schemeClr val="bg1">
              <a:lumMod val="75000"/>
            </a:schemeClr>
          </a:solidFill>
          <a:ln w="9525">
            <a:solidFill>
              <a:schemeClr val="tx1"/>
            </a:solid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endParaRPr lang="en-US"/>
          </a:p>
        </p:txBody>
      </p:sp>
      <p:sp>
        <p:nvSpPr>
          <p:cNvPr id="17" name="Oval 16">
            <a:extLst>
              <a:ext uri="{FF2B5EF4-FFF2-40B4-BE49-F238E27FC236}">
                <a16:creationId xmlns:a16="http://schemas.microsoft.com/office/drawing/2014/main" id="{6F42ACDB-27B7-30E3-FABD-4A17926A8990}"/>
              </a:ext>
            </a:extLst>
          </p:cNvPr>
          <p:cNvSpPr>
            <a:spLocks noChangeArrowheads="1"/>
          </p:cNvSpPr>
          <p:nvPr/>
        </p:nvSpPr>
        <p:spPr bwMode="auto">
          <a:xfrm>
            <a:off x="5756035" y="3806214"/>
            <a:ext cx="144463" cy="144463"/>
          </a:xfrm>
          <a:prstGeom prst="ellipse">
            <a:avLst/>
          </a:prstGeom>
          <a:solidFill>
            <a:schemeClr val="bg1">
              <a:lumMod val="75000"/>
            </a:schemeClr>
          </a:solidFill>
          <a:ln w="9525">
            <a:solidFill>
              <a:schemeClr val="tx1"/>
            </a:solid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endParaRPr lang="en-US"/>
          </a:p>
        </p:txBody>
      </p:sp>
      <p:sp>
        <p:nvSpPr>
          <p:cNvPr id="18" name="Oval 17">
            <a:extLst>
              <a:ext uri="{FF2B5EF4-FFF2-40B4-BE49-F238E27FC236}">
                <a16:creationId xmlns:a16="http://schemas.microsoft.com/office/drawing/2014/main" id="{BFFACADC-9449-888C-6A0D-F508D2BAD1C0}"/>
              </a:ext>
            </a:extLst>
          </p:cNvPr>
          <p:cNvSpPr>
            <a:spLocks noChangeArrowheads="1"/>
          </p:cNvSpPr>
          <p:nvPr/>
        </p:nvSpPr>
        <p:spPr bwMode="auto">
          <a:xfrm>
            <a:off x="6434864" y="3806213"/>
            <a:ext cx="144463" cy="144463"/>
          </a:xfrm>
          <a:prstGeom prst="ellipse">
            <a:avLst/>
          </a:prstGeom>
          <a:solidFill>
            <a:schemeClr val="bg1">
              <a:lumMod val="75000"/>
            </a:schemeClr>
          </a:solidFill>
          <a:ln w="9525">
            <a:solidFill>
              <a:schemeClr val="tx1"/>
            </a:solid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endParaRPr lang="en-US"/>
          </a:p>
        </p:txBody>
      </p:sp>
      <p:sp>
        <p:nvSpPr>
          <p:cNvPr id="19" name="Oval 18">
            <a:extLst>
              <a:ext uri="{FF2B5EF4-FFF2-40B4-BE49-F238E27FC236}">
                <a16:creationId xmlns:a16="http://schemas.microsoft.com/office/drawing/2014/main" id="{8A3CEC64-E03B-1C7A-6B71-21E4F611084B}"/>
              </a:ext>
            </a:extLst>
          </p:cNvPr>
          <p:cNvSpPr>
            <a:spLocks noChangeArrowheads="1"/>
          </p:cNvSpPr>
          <p:nvPr/>
        </p:nvSpPr>
        <p:spPr bwMode="auto">
          <a:xfrm>
            <a:off x="7113247" y="3806212"/>
            <a:ext cx="144462" cy="144463"/>
          </a:xfrm>
          <a:prstGeom prst="ellipse">
            <a:avLst/>
          </a:prstGeom>
          <a:solidFill>
            <a:schemeClr val="bg1">
              <a:lumMod val="75000"/>
            </a:schemeClr>
          </a:solidFill>
          <a:ln w="9525">
            <a:solidFill>
              <a:schemeClr val="tx1"/>
            </a:solid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endParaRPr lang="en-US"/>
          </a:p>
        </p:txBody>
      </p:sp>
      <p:sp>
        <p:nvSpPr>
          <p:cNvPr id="20" name="Oval 19">
            <a:extLst>
              <a:ext uri="{FF2B5EF4-FFF2-40B4-BE49-F238E27FC236}">
                <a16:creationId xmlns:a16="http://schemas.microsoft.com/office/drawing/2014/main" id="{2A66053D-0FC2-8B72-CDC6-A157E2B43926}"/>
              </a:ext>
            </a:extLst>
          </p:cNvPr>
          <p:cNvSpPr>
            <a:spLocks noChangeArrowheads="1"/>
          </p:cNvSpPr>
          <p:nvPr/>
        </p:nvSpPr>
        <p:spPr bwMode="auto">
          <a:xfrm>
            <a:off x="5071973" y="2398453"/>
            <a:ext cx="144463" cy="144462"/>
          </a:xfrm>
          <a:prstGeom prst="ellipse">
            <a:avLst/>
          </a:prstGeom>
          <a:solidFill>
            <a:schemeClr val="accent2"/>
          </a:solidFill>
          <a:ln w="9525">
            <a:no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endParaRPr lang="en-US"/>
          </a:p>
        </p:txBody>
      </p:sp>
      <p:sp>
        <p:nvSpPr>
          <p:cNvPr id="21" name="Oval 20">
            <a:extLst>
              <a:ext uri="{FF2B5EF4-FFF2-40B4-BE49-F238E27FC236}">
                <a16:creationId xmlns:a16="http://schemas.microsoft.com/office/drawing/2014/main" id="{2A6D88B4-7E9C-6CD1-B822-CC5C70D1333B}"/>
              </a:ext>
            </a:extLst>
          </p:cNvPr>
          <p:cNvSpPr>
            <a:spLocks noChangeArrowheads="1"/>
          </p:cNvSpPr>
          <p:nvPr/>
        </p:nvSpPr>
        <p:spPr bwMode="auto">
          <a:xfrm>
            <a:off x="7111354" y="2363818"/>
            <a:ext cx="144462" cy="144462"/>
          </a:xfrm>
          <a:prstGeom prst="ellipse">
            <a:avLst/>
          </a:prstGeom>
          <a:solidFill>
            <a:schemeClr val="bg1">
              <a:lumMod val="75000"/>
            </a:schemeClr>
          </a:solidFill>
          <a:ln w="9525">
            <a:solidFill>
              <a:schemeClr val="tx1"/>
            </a:solid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endParaRPr lang="en-US"/>
          </a:p>
        </p:txBody>
      </p:sp>
      <p:sp>
        <p:nvSpPr>
          <p:cNvPr id="22" name="Oval 21">
            <a:extLst>
              <a:ext uri="{FF2B5EF4-FFF2-40B4-BE49-F238E27FC236}">
                <a16:creationId xmlns:a16="http://schemas.microsoft.com/office/drawing/2014/main" id="{7D8E494A-75B5-1A66-31BC-03E2AAFEE9A9}"/>
              </a:ext>
            </a:extLst>
          </p:cNvPr>
          <p:cNvSpPr>
            <a:spLocks noChangeArrowheads="1"/>
          </p:cNvSpPr>
          <p:nvPr/>
        </p:nvSpPr>
        <p:spPr bwMode="auto">
          <a:xfrm>
            <a:off x="5071973" y="3163278"/>
            <a:ext cx="144463" cy="144463"/>
          </a:xfrm>
          <a:prstGeom prst="ellipse">
            <a:avLst/>
          </a:prstGeom>
          <a:solidFill>
            <a:schemeClr val="accent2"/>
          </a:solidFill>
          <a:ln w="9525">
            <a:no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endParaRPr lang="en-US"/>
          </a:p>
        </p:txBody>
      </p:sp>
      <p:sp>
        <p:nvSpPr>
          <p:cNvPr id="23" name="Oval 22">
            <a:extLst>
              <a:ext uri="{FF2B5EF4-FFF2-40B4-BE49-F238E27FC236}">
                <a16:creationId xmlns:a16="http://schemas.microsoft.com/office/drawing/2014/main" id="{4B183781-EE9D-91B0-193E-BE1F09821E4D}"/>
              </a:ext>
            </a:extLst>
          </p:cNvPr>
          <p:cNvSpPr>
            <a:spLocks noChangeArrowheads="1"/>
          </p:cNvSpPr>
          <p:nvPr/>
        </p:nvSpPr>
        <p:spPr bwMode="auto">
          <a:xfrm>
            <a:off x="7111354" y="3087080"/>
            <a:ext cx="144462" cy="144463"/>
          </a:xfrm>
          <a:prstGeom prst="ellipse">
            <a:avLst/>
          </a:prstGeom>
          <a:solidFill>
            <a:schemeClr val="bg1">
              <a:lumMod val="75000"/>
            </a:schemeClr>
          </a:solidFill>
          <a:ln w="9525">
            <a:solidFill>
              <a:schemeClr val="tx1"/>
            </a:solid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endParaRPr lang="en-US"/>
          </a:p>
        </p:txBody>
      </p:sp>
      <p:sp>
        <p:nvSpPr>
          <p:cNvPr id="24" name="Oval 23">
            <a:extLst>
              <a:ext uri="{FF2B5EF4-FFF2-40B4-BE49-F238E27FC236}">
                <a16:creationId xmlns:a16="http://schemas.microsoft.com/office/drawing/2014/main" id="{65FBD47E-04D3-D221-1FF9-9CDDB2968099}"/>
              </a:ext>
            </a:extLst>
          </p:cNvPr>
          <p:cNvSpPr>
            <a:spLocks noChangeArrowheads="1"/>
          </p:cNvSpPr>
          <p:nvPr/>
        </p:nvSpPr>
        <p:spPr bwMode="auto">
          <a:xfrm>
            <a:off x="5086497" y="4832623"/>
            <a:ext cx="144463" cy="144463"/>
          </a:xfrm>
          <a:prstGeom prst="ellipse">
            <a:avLst/>
          </a:prstGeom>
          <a:solidFill>
            <a:schemeClr val="accent2"/>
          </a:solidFill>
          <a:ln w="9525">
            <a:no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endParaRPr lang="en-US"/>
          </a:p>
        </p:txBody>
      </p:sp>
      <p:sp>
        <p:nvSpPr>
          <p:cNvPr id="25" name="Oval 24">
            <a:extLst>
              <a:ext uri="{FF2B5EF4-FFF2-40B4-BE49-F238E27FC236}">
                <a16:creationId xmlns:a16="http://schemas.microsoft.com/office/drawing/2014/main" id="{ED587BAB-706D-67A5-44C6-8F29A236B4A5}"/>
              </a:ext>
            </a:extLst>
          </p:cNvPr>
          <p:cNvSpPr>
            <a:spLocks noChangeArrowheads="1"/>
          </p:cNvSpPr>
          <p:nvPr/>
        </p:nvSpPr>
        <p:spPr bwMode="auto">
          <a:xfrm>
            <a:off x="7123000" y="4832621"/>
            <a:ext cx="144462" cy="144463"/>
          </a:xfrm>
          <a:prstGeom prst="ellipse">
            <a:avLst/>
          </a:prstGeom>
          <a:solidFill>
            <a:schemeClr val="bg1">
              <a:lumMod val="75000"/>
            </a:schemeClr>
          </a:solidFill>
          <a:ln w="9525">
            <a:solidFill>
              <a:schemeClr val="tx1"/>
            </a:solid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endParaRPr lang="en-US"/>
          </a:p>
        </p:txBody>
      </p:sp>
      <p:sp>
        <p:nvSpPr>
          <p:cNvPr id="62" name="Slide Number Placeholder 61">
            <a:extLst>
              <a:ext uri="{FF2B5EF4-FFF2-40B4-BE49-F238E27FC236}">
                <a16:creationId xmlns:a16="http://schemas.microsoft.com/office/drawing/2014/main" id="{29419DCB-B2D0-F5DB-2128-1E21235D98FA}"/>
              </a:ext>
            </a:extLst>
          </p:cNvPr>
          <p:cNvSpPr>
            <a:spLocks noGrp="1"/>
          </p:cNvSpPr>
          <p:nvPr>
            <p:ph type="sldNum" sz="quarter" idx="4"/>
          </p:nvPr>
        </p:nvSpPr>
        <p:spPr/>
        <p:txBody>
          <a:bodyPr/>
          <a:lstStyle/>
          <a:p>
            <a:fld id="{24C8C45C-947F-4981-8B3F-4F32E973C901}" type="slidenum">
              <a:rPr lang="en-US" sz="800" smtClean="0"/>
              <a:pPr/>
              <a:t>85</a:t>
            </a:fld>
            <a:endParaRPr lang="en-US"/>
          </a:p>
        </p:txBody>
      </p:sp>
      <p:sp>
        <p:nvSpPr>
          <p:cNvPr id="64" name="Footer Placeholder 63">
            <a:extLst>
              <a:ext uri="{FF2B5EF4-FFF2-40B4-BE49-F238E27FC236}">
                <a16:creationId xmlns:a16="http://schemas.microsoft.com/office/drawing/2014/main" id="{1EA2029E-F170-88F2-2DC8-D7CF5A7C884A}"/>
              </a:ext>
            </a:extLst>
          </p:cNvPr>
          <p:cNvSpPr>
            <a:spLocks noGrp="1"/>
          </p:cNvSpPr>
          <p:nvPr>
            <p:ph type="ftr" sz="quarter" idx="3"/>
          </p:nvPr>
        </p:nvSpPr>
        <p:spPr/>
        <p:txBody>
          <a:bodyPr/>
          <a:lstStyle/>
          <a:p>
            <a:r>
              <a:rPr lang="en-US"/>
              <a:t>Confidential</a:t>
            </a:r>
          </a:p>
        </p:txBody>
      </p:sp>
      <p:sp>
        <p:nvSpPr>
          <p:cNvPr id="66" name="Sun 65">
            <a:extLst>
              <a:ext uri="{FF2B5EF4-FFF2-40B4-BE49-F238E27FC236}">
                <a16:creationId xmlns:a16="http://schemas.microsoft.com/office/drawing/2014/main" id="{F3A31A5A-D92A-F0FD-1B2A-D0AFE30A084F}"/>
              </a:ext>
            </a:extLst>
          </p:cNvPr>
          <p:cNvSpPr/>
          <p:nvPr/>
        </p:nvSpPr>
        <p:spPr>
          <a:xfrm>
            <a:off x="5675211" y="2314793"/>
            <a:ext cx="286810" cy="286449"/>
          </a:xfrm>
          <a:prstGeom prst="sun">
            <a:avLst>
              <a:gd name="adj" fmla="val 21903"/>
            </a:avLst>
          </a:prstGeom>
          <a:solidFill>
            <a:schemeClr val="accent2"/>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noProof="0" err="1"/>
          </a:p>
        </p:txBody>
      </p:sp>
      <p:sp>
        <p:nvSpPr>
          <p:cNvPr id="67" name="Sun 66">
            <a:extLst>
              <a:ext uri="{FF2B5EF4-FFF2-40B4-BE49-F238E27FC236}">
                <a16:creationId xmlns:a16="http://schemas.microsoft.com/office/drawing/2014/main" id="{6417073C-01B1-B4D1-BE6B-884EF791B017}"/>
              </a:ext>
            </a:extLst>
          </p:cNvPr>
          <p:cNvSpPr/>
          <p:nvPr/>
        </p:nvSpPr>
        <p:spPr>
          <a:xfrm>
            <a:off x="5675211" y="3089365"/>
            <a:ext cx="286810" cy="286449"/>
          </a:xfrm>
          <a:prstGeom prst="sun">
            <a:avLst>
              <a:gd name="adj" fmla="val 21903"/>
            </a:avLst>
          </a:prstGeom>
          <a:solidFill>
            <a:schemeClr val="accent2"/>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noProof="0" err="1"/>
          </a:p>
        </p:txBody>
      </p:sp>
      <p:sp>
        <p:nvSpPr>
          <p:cNvPr id="68" name="Sun 67">
            <a:extLst>
              <a:ext uri="{FF2B5EF4-FFF2-40B4-BE49-F238E27FC236}">
                <a16:creationId xmlns:a16="http://schemas.microsoft.com/office/drawing/2014/main" id="{7B88D8E7-A5D4-13ED-9BFC-5727995E9C9A}"/>
              </a:ext>
            </a:extLst>
          </p:cNvPr>
          <p:cNvSpPr/>
          <p:nvPr/>
        </p:nvSpPr>
        <p:spPr>
          <a:xfrm>
            <a:off x="5675211" y="4761629"/>
            <a:ext cx="286810" cy="286449"/>
          </a:xfrm>
          <a:prstGeom prst="sun">
            <a:avLst>
              <a:gd name="adj" fmla="val 21903"/>
            </a:avLst>
          </a:prstGeom>
          <a:solidFill>
            <a:schemeClr val="accent2"/>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noProof="0" err="1"/>
          </a:p>
        </p:txBody>
      </p:sp>
      <p:sp>
        <p:nvSpPr>
          <p:cNvPr id="69" name="Sun 68">
            <a:extLst>
              <a:ext uri="{FF2B5EF4-FFF2-40B4-BE49-F238E27FC236}">
                <a16:creationId xmlns:a16="http://schemas.microsoft.com/office/drawing/2014/main" id="{676E860F-1E5A-B21B-0605-54776FC33B68}"/>
              </a:ext>
            </a:extLst>
          </p:cNvPr>
          <p:cNvSpPr/>
          <p:nvPr/>
        </p:nvSpPr>
        <p:spPr>
          <a:xfrm>
            <a:off x="6363691" y="3089365"/>
            <a:ext cx="286810" cy="286449"/>
          </a:xfrm>
          <a:prstGeom prst="sun">
            <a:avLst>
              <a:gd name="adj" fmla="val 21903"/>
            </a:avLst>
          </a:prstGeom>
          <a:solidFill>
            <a:srgbClr val="FFBF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noProof="0" err="1"/>
          </a:p>
        </p:txBody>
      </p:sp>
      <p:sp>
        <p:nvSpPr>
          <p:cNvPr id="70" name="Sun 69">
            <a:extLst>
              <a:ext uri="{FF2B5EF4-FFF2-40B4-BE49-F238E27FC236}">
                <a16:creationId xmlns:a16="http://schemas.microsoft.com/office/drawing/2014/main" id="{E92DEFF6-9C4B-7E07-C0BD-7FC58C472DAF}"/>
              </a:ext>
            </a:extLst>
          </p:cNvPr>
          <p:cNvSpPr/>
          <p:nvPr/>
        </p:nvSpPr>
        <p:spPr>
          <a:xfrm>
            <a:off x="6368596" y="4761629"/>
            <a:ext cx="286810" cy="286449"/>
          </a:xfrm>
          <a:prstGeom prst="sun">
            <a:avLst>
              <a:gd name="adj" fmla="val 21903"/>
            </a:avLst>
          </a:prstGeom>
          <a:solidFill>
            <a:srgbClr val="C0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noProof="0" err="1"/>
          </a:p>
        </p:txBody>
      </p:sp>
      <p:sp>
        <p:nvSpPr>
          <p:cNvPr id="71" name="Sun 70">
            <a:extLst>
              <a:ext uri="{FF2B5EF4-FFF2-40B4-BE49-F238E27FC236}">
                <a16:creationId xmlns:a16="http://schemas.microsoft.com/office/drawing/2014/main" id="{8D37E0C0-5981-8A35-D310-7F51BE71C14A}"/>
              </a:ext>
            </a:extLst>
          </p:cNvPr>
          <p:cNvSpPr/>
          <p:nvPr/>
        </p:nvSpPr>
        <p:spPr>
          <a:xfrm>
            <a:off x="6358843" y="2314792"/>
            <a:ext cx="286810" cy="286449"/>
          </a:xfrm>
          <a:prstGeom prst="sun">
            <a:avLst>
              <a:gd name="adj" fmla="val 21903"/>
            </a:avLst>
          </a:prstGeom>
          <a:solidFill>
            <a:schemeClr val="accent2"/>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noProof="0" err="1"/>
          </a:p>
        </p:txBody>
      </p:sp>
    </p:spTree>
    <p:custDataLst>
      <p:tags r:id="rId1"/>
    </p:custDataLst>
    <p:extLst>
      <p:ext uri="{BB962C8B-B14F-4D97-AF65-F5344CB8AC3E}">
        <p14:creationId xmlns:p14="http://schemas.microsoft.com/office/powerpoint/2010/main" val="4087240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5" name="think-cell data - do not delete" hidden="1">
            <a:extLst>
              <a:ext uri="{FF2B5EF4-FFF2-40B4-BE49-F238E27FC236}">
                <a16:creationId xmlns:a16="http://schemas.microsoft.com/office/drawing/2014/main" id="{29F8A1A2-835B-8C0F-1C3F-0E17FCCB4470}"/>
              </a:ext>
            </a:extLst>
          </p:cNvPr>
          <p:cNvGraphicFramePr>
            <a:graphicFrameLocks noChangeAspect="1"/>
          </p:cNvGraphicFramePr>
          <p:nvPr>
            <p:custDataLst>
              <p:tags r:id="rId2"/>
            </p:custDataLst>
            <p:extLst>
              <p:ext uri="{D42A27DB-BD31-4B8C-83A1-F6EECF244321}">
                <p14:modId xmlns:p14="http://schemas.microsoft.com/office/powerpoint/2010/main" val="34710739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145" name="think-cell data - do not delete" hidden="1">
                        <a:extLst>
                          <a:ext uri="{FF2B5EF4-FFF2-40B4-BE49-F238E27FC236}">
                            <a16:creationId xmlns:a16="http://schemas.microsoft.com/office/drawing/2014/main" id="{29F8A1A2-835B-8C0F-1C3F-0E17FCCB44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aphicFrame>
        <p:nvGraphicFramePr>
          <p:cNvPr id="13" name="Table 12">
            <a:extLst>
              <a:ext uri="{FF2B5EF4-FFF2-40B4-BE49-F238E27FC236}">
                <a16:creationId xmlns:a16="http://schemas.microsoft.com/office/drawing/2014/main" id="{B41BF8AD-B8F9-00A0-4039-B08DE1D445B6}"/>
              </a:ext>
            </a:extLst>
          </p:cNvPr>
          <p:cNvGraphicFramePr>
            <a:graphicFrameLocks noGrp="1"/>
          </p:cNvGraphicFramePr>
          <p:nvPr>
            <p:extLst>
              <p:ext uri="{D42A27DB-BD31-4B8C-83A1-F6EECF244321}">
                <p14:modId xmlns:p14="http://schemas.microsoft.com/office/powerpoint/2010/main" val="3100056898"/>
              </p:ext>
            </p:extLst>
          </p:nvPr>
        </p:nvGraphicFramePr>
        <p:xfrm>
          <a:off x="3431497" y="962892"/>
          <a:ext cx="8317591" cy="5455920"/>
        </p:xfrm>
        <a:graphic>
          <a:graphicData uri="http://schemas.openxmlformats.org/drawingml/2006/table">
            <a:tbl>
              <a:tblPr>
                <a:tableStyleId>{5C22544A-7EE6-4342-B048-85BDC9FD1C3A}</a:tableStyleId>
              </a:tblPr>
              <a:tblGrid>
                <a:gridCol w="1168212">
                  <a:extLst>
                    <a:ext uri="{9D8B030D-6E8A-4147-A177-3AD203B41FA5}">
                      <a16:colId xmlns:a16="http://schemas.microsoft.com/office/drawing/2014/main" val="2489891675"/>
                    </a:ext>
                  </a:extLst>
                </a:gridCol>
                <a:gridCol w="704646">
                  <a:extLst>
                    <a:ext uri="{9D8B030D-6E8A-4147-A177-3AD203B41FA5}">
                      <a16:colId xmlns:a16="http://schemas.microsoft.com/office/drawing/2014/main" val="4051396772"/>
                    </a:ext>
                  </a:extLst>
                </a:gridCol>
                <a:gridCol w="704646">
                  <a:extLst>
                    <a:ext uri="{9D8B030D-6E8A-4147-A177-3AD203B41FA5}">
                      <a16:colId xmlns:a16="http://schemas.microsoft.com/office/drawing/2014/main" val="1972385259"/>
                    </a:ext>
                  </a:extLst>
                </a:gridCol>
                <a:gridCol w="704646">
                  <a:extLst>
                    <a:ext uri="{9D8B030D-6E8A-4147-A177-3AD203B41FA5}">
                      <a16:colId xmlns:a16="http://schemas.microsoft.com/office/drawing/2014/main" val="1549401676"/>
                    </a:ext>
                  </a:extLst>
                </a:gridCol>
                <a:gridCol w="704646">
                  <a:extLst>
                    <a:ext uri="{9D8B030D-6E8A-4147-A177-3AD203B41FA5}">
                      <a16:colId xmlns:a16="http://schemas.microsoft.com/office/drawing/2014/main" val="2870955257"/>
                    </a:ext>
                  </a:extLst>
                </a:gridCol>
                <a:gridCol w="4330795">
                  <a:extLst>
                    <a:ext uri="{9D8B030D-6E8A-4147-A177-3AD203B41FA5}">
                      <a16:colId xmlns:a16="http://schemas.microsoft.com/office/drawing/2014/main" val="3471614750"/>
                    </a:ext>
                  </a:extLst>
                </a:gridCol>
              </a:tblGrid>
              <a:tr h="145590">
                <a:tc>
                  <a:txBody>
                    <a:bodyPr/>
                    <a:lstStyle/>
                    <a:p>
                      <a:pPr algn="ctr" fontAlgn="t"/>
                      <a:r>
                        <a:rPr lang="en-US" sz="1000" u="none" strike="noStrike">
                          <a:effectLst/>
                        </a:rPr>
                        <a:t> </a:t>
                      </a:r>
                      <a:endParaRPr lang="en-US" sz="1000" b="1" i="0" u="none" strike="noStrike">
                        <a:solidFill>
                          <a:srgbClr val="000000"/>
                        </a:solidFill>
                        <a:effectLst/>
                        <a:latin typeface="Calibri" panose="020F0502020204030204" pitchFamily="34" charset="0"/>
                      </a:endParaRPr>
                    </a:p>
                  </a:txBody>
                  <a:tcPr>
                    <a:solidFill>
                      <a:schemeClr val="tx2"/>
                    </a:solidFill>
                  </a:tcPr>
                </a:tc>
                <a:tc>
                  <a:txBody>
                    <a:bodyPr/>
                    <a:lstStyle/>
                    <a:p>
                      <a:pPr algn="ctr" fontAlgn="t"/>
                      <a:r>
                        <a:rPr lang="en-US" sz="1000" b="0" u="none" strike="noStrike">
                          <a:solidFill>
                            <a:schemeClr val="bg1"/>
                          </a:solidFill>
                          <a:effectLst/>
                        </a:rPr>
                        <a:t>LED 1 Power / Sync</a:t>
                      </a:r>
                      <a:endParaRPr lang="en-US" sz="1000" b="0" i="0" u="none" strike="noStrike">
                        <a:solidFill>
                          <a:schemeClr val="bg1"/>
                        </a:solidFill>
                        <a:effectLst/>
                        <a:latin typeface="Calibri" panose="020F0502020204030204" pitchFamily="34" charset="0"/>
                      </a:endParaRPr>
                    </a:p>
                  </a:txBody>
                  <a:tcPr>
                    <a:solidFill>
                      <a:schemeClr val="tx2"/>
                    </a:solidFill>
                  </a:tcPr>
                </a:tc>
                <a:tc>
                  <a:txBody>
                    <a:bodyPr/>
                    <a:lstStyle/>
                    <a:p>
                      <a:pPr algn="ctr" fontAlgn="t"/>
                      <a:r>
                        <a:rPr lang="en-US" sz="1000" b="0" u="none" strike="noStrike">
                          <a:solidFill>
                            <a:schemeClr val="bg1"/>
                          </a:solidFill>
                          <a:effectLst/>
                        </a:rPr>
                        <a:t>LED 2</a:t>
                      </a:r>
                    </a:p>
                    <a:p>
                      <a:pPr algn="ctr" fontAlgn="t"/>
                      <a:r>
                        <a:rPr lang="en-US" sz="1000" b="0" u="none" strike="noStrike">
                          <a:solidFill>
                            <a:schemeClr val="bg1"/>
                          </a:solidFill>
                          <a:effectLst/>
                        </a:rPr>
                        <a:t>Network</a:t>
                      </a:r>
                      <a:endParaRPr lang="en-US" sz="1000" b="0" i="0" u="none" strike="noStrike">
                        <a:solidFill>
                          <a:schemeClr val="bg1"/>
                        </a:solidFill>
                        <a:effectLst/>
                        <a:latin typeface="Calibri" panose="020F0502020204030204" pitchFamily="34" charset="0"/>
                      </a:endParaRPr>
                    </a:p>
                  </a:txBody>
                  <a:tcPr marL="45720" marR="45720">
                    <a:solidFill>
                      <a:schemeClr val="tx2"/>
                    </a:solidFill>
                  </a:tcPr>
                </a:tc>
                <a:tc>
                  <a:txBody>
                    <a:bodyPr/>
                    <a:lstStyle/>
                    <a:p>
                      <a:pPr algn="ctr" fontAlgn="t"/>
                      <a:r>
                        <a:rPr lang="en-US" sz="1000" b="0" u="none" strike="noStrike">
                          <a:solidFill>
                            <a:schemeClr val="bg1"/>
                          </a:solidFill>
                          <a:effectLst/>
                        </a:rPr>
                        <a:t>LED 3</a:t>
                      </a:r>
                    </a:p>
                    <a:p>
                      <a:pPr algn="ctr" fontAlgn="t"/>
                      <a:r>
                        <a:rPr lang="en-US" sz="1000" b="0" u="none" strike="noStrike">
                          <a:solidFill>
                            <a:schemeClr val="bg1"/>
                          </a:solidFill>
                          <a:effectLst/>
                        </a:rPr>
                        <a:t>Radio</a:t>
                      </a:r>
                      <a:endParaRPr lang="en-US" sz="1000" b="0" i="0" u="none" strike="noStrike">
                        <a:solidFill>
                          <a:schemeClr val="bg1"/>
                        </a:solidFill>
                        <a:effectLst/>
                        <a:latin typeface="Calibri" panose="020F0502020204030204" pitchFamily="34" charset="0"/>
                      </a:endParaRPr>
                    </a:p>
                  </a:txBody>
                  <a:tcPr>
                    <a:solidFill>
                      <a:schemeClr val="tx2"/>
                    </a:solidFill>
                  </a:tcPr>
                </a:tc>
                <a:tc>
                  <a:txBody>
                    <a:bodyPr/>
                    <a:lstStyle/>
                    <a:p>
                      <a:pPr algn="ctr" fontAlgn="t"/>
                      <a:r>
                        <a:rPr lang="en-US" sz="1000" b="0" u="none" strike="noStrike">
                          <a:solidFill>
                            <a:schemeClr val="bg1"/>
                          </a:solidFill>
                          <a:effectLst/>
                        </a:rPr>
                        <a:t>LED4</a:t>
                      </a:r>
                    </a:p>
                    <a:p>
                      <a:pPr algn="ctr" fontAlgn="t"/>
                      <a:r>
                        <a:rPr lang="en-US" sz="1000" b="0" u="none" strike="noStrike">
                          <a:solidFill>
                            <a:schemeClr val="bg1"/>
                          </a:solidFill>
                          <a:effectLst/>
                        </a:rPr>
                        <a:t>Future</a:t>
                      </a:r>
                      <a:endParaRPr lang="en-US" sz="1000" b="0" i="0" u="none" strike="noStrike">
                        <a:solidFill>
                          <a:schemeClr val="bg1"/>
                        </a:solidFill>
                        <a:effectLst/>
                        <a:latin typeface="Calibri" panose="020F0502020204030204" pitchFamily="34" charset="0"/>
                      </a:endParaRPr>
                    </a:p>
                  </a:txBody>
                  <a:tcPr>
                    <a:solidFill>
                      <a:schemeClr val="tx2"/>
                    </a:solidFill>
                  </a:tcPr>
                </a:tc>
                <a:tc>
                  <a:txBody>
                    <a:bodyPr/>
                    <a:lstStyle/>
                    <a:p>
                      <a:pPr algn="ctr" fontAlgn="t"/>
                      <a:r>
                        <a:rPr lang="en-US" sz="1000" b="0" u="none" strike="noStrike">
                          <a:solidFill>
                            <a:schemeClr val="bg1"/>
                          </a:solidFill>
                          <a:effectLst/>
                        </a:rPr>
                        <a:t>Troubleshooting Information</a:t>
                      </a:r>
                      <a:endParaRPr lang="en-US" sz="1000" b="0" i="0" u="none" strike="noStrike">
                        <a:solidFill>
                          <a:schemeClr val="bg1"/>
                        </a:solidFill>
                        <a:effectLst/>
                        <a:latin typeface="Calibri" panose="020F0502020204030204" pitchFamily="34" charset="0"/>
                      </a:endParaRPr>
                    </a:p>
                  </a:txBody>
                  <a:tcPr>
                    <a:solidFill>
                      <a:schemeClr val="tx2"/>
                    </a:solidFill>
                  </a:tcPr>
                </a:tc>
                <a:extLst>
                  <a:ext uri="{0D108BD9-81ED-4DB2-BD59-A6C34878D82A}">
                    <a16:rowId xmlns:a16="http://schemas.microsoft.com/office/drawing/2014/main" val="1004733781"/>
                  </a:ext>
                </a:extLst>
              </a:tr>
              <a:tr h="291181">
                <a:tc>
                  <a:txBody>
                    <a:bodyPr/>
                    <a:lstStyle/>
                    <a:p>
                      <a:pPr algn="l" fontAlgn="t"/>
                      <a:r>
                        <a:rPr lang="en-US" sz="1000" b="0" u="none" strike="noStrike">
                          <a:solidFill>
                            <a:schemeClr val="bg1"/>
                          </a:solidFill>
                          <a:effectLst/>
                        </a:rPr>
                        <a:t>Action Required</a:t>
                      </a:r>
                      <a:endParaRPr lang="en-US" sz="1000" b="0" i="0" u="none" strike="noStrike">
                        <a:solidFill>
                          <a:schemeClr val="bg1"/>
                        </a:solidFill>
                        <a:effectLst/>
                        <a:latin typeface="Calibri" panose="020F0502020204030204" pitchFamily="34" charset="0"/>
                      </a:endParaRPr>
                    </a:p>
                  </a:txBody>
                  <a:tcPr>
                    <a:solidFill>
                      <a:schemeClr val="tx2"/>
                    </a:solidFill>
                  </a:tcPr>
                </a:tc>
                <a:tc>
                  <a:txBody>
                    <a:bodyPr/>
                    <a:lstStyle/>
                    <a:p>
                      <a:pPr algn="ctr" fontAlgn="t"/>
                      <a:r>
                        <a:rPr lang="en-US" sz="1000" u="none" strike="noStrike">
                          <a:effectLst/>
                        </a:rPr>
                        <a:t>Flashing Red</a:t>
                      </a:r>
                      <a:endParaRPr lang="en-US" sz="1000" b="0" i="0" u="none" strike="noStrike">
                        <a:solidFill>
                          <a:srgbClr val="000000"/>
                        </a:solidFill>
                        <a:effectLst/>
                        <a:latin typeface="Calibri" panose="020F0502020204030204" pitchFamily="34" charset="0"/>
                      </a:endParaRPr>
                    </a:p>
                  </a:txBody>
                  <a:tcPr>
                    <a:solidFill>
                      <a:schemeClr val="bg2"/>
                    </a:solidFill>
                  </a:tcPr>
                </a:tc>
                <a:tc>
                  <a:txBody>
                    <a:bodyPr/>
                    <a:lstStyle/>
                    <a:p>
                      <a:pPr algn="ctr" fontAlgn="t"/>
                      <a:r>
                        <a:rPr lang="en-US" sz="1000" u="none" strike="noStrike">
                          <a:effectLst/>
                        </a:rPr>
                        <a:t>Flashing Green</a:t>
                      </a:r>
                      <a:endParaRPr lang="en-US" sz="1000" b="0" i="0" u="none" strike="noStrike">
                        <a:solidFill>
                          <a:srgbClr val="000000"/>
                        </a:solidFill>
                        <a:effectLst/>
                        <a:latin typeface="Calibri" panose="020F0502020204030204" pitchFamily="34" charset="0"/>
                      </a:endParaRPr>
                    </a:p>
                  </a:txBody>
                  <a:tcPr>
                    <a:solidFill>
                      <a:schemeClr val="bg2"/>
                    </a:solidFill>
                  </a:tcPr>
                </a:tc>
                <a:tc>
                  <a:txBody>
                    <a:bodyPr/>
                    <a:lstStyle/>
                    <a:p>
                      <a:pPr algn="ctr" fontAlgn="t"/>
                      <a:r>
                        <a:rPr lang="en-US" sz="1000" u="none" strike="noStrike">
                          <a:effectLst/>
                        </a:rPr>
                        <a:t>Flashing Green</a:t>
                      </a:r>
                      <a:endParaRPr lang="en-US" sz="1000" b="0" i="0" u="none" strike="noStrike">
                        <a:solidFill>
                          <a:srgbClr val="000000"/>
                        </a:solidFill>
                        <a:effectLst/>
                        <a:latin typeface="Calibri" panose="020F0502020204030204" pitchFamily="34" charset="0"/>
                      </a:endParaRPr>
                    </a:p>
                  </a:txBody>
                  <a:tcPr>
                    <a:solidFill>
                      <a:schemeClr val="bg2"/>
                    </a:solidFill>
                  </a:tcPr>
                </a:tc>
                <a:tc>
                  <a:txBody>
                    <a:bodyPr/>
                    <a:lstStyle/>
                    <a:p>
                      <a:pPr algn="ctr" fontAlgn="t"/>
                      <a:r>
                        <a:rPr lang="en-US" sz="1000" u="none" strike="noStrike">
                          <a:effectLst/>
                        </a:rPr>
                        <a:t>Off</a:t>
                      </a:r>
                      <a:endParaRPr lang="en-US" sz="1000" b="0" i="0" u="none" strike="noStrike">
                        <a:solidFill>
                          <a:srgbClr val="000000"/>
                        </a:solidFill>
                        <a:effectLst/>
                        <a:latin typeface="Calibri" panose="020F0502020204030204" pitchFamily="34" charset="0"/>
                      </a:endParaRPr>
                    </a:p>
                  </a:txBody>
                  <a:tcPr>
                    <a:solidFill>
                      <a:schemeClr val="bg2"/>
                    </a:solidFill>
                  </a:tcPr>
                </a:tc>
                <a:tc>
                  <a:txBody>
                    <a:bodyPr/>
                    <a:lstStyle/>
                    <a:p>
                      <a:pPr algn="l" fontAlgn="t"/>
                      <a:r>
                        <a:rPr lang="en-US" sz="1000" u="none" strike="noStrike">
                          <a:effectLst/>
                        </a:rPr>
                        <a:t>The Access Point has lost local synchronization (no synchronization pulses). Check connection to and functionality of the directly connected Sync Unit.</a:t>
                      </a:r>
                    </a:p>
                    <a:p>
                      <a:pPr algn="l" fontAlgn="t"/>
                      <a:endParaRPr lang="en-US" sz="1000" b="0" i="0" u="none" strike="noStrike">
                        <a:solidFill>
                          <a:srgbClr val="000000"/>
                        </a:solidFill>
                        <a:effectLst/>
                        <a:latin typeface="Calibri" panose="020F0502020204030204" pitchFamily="34" charset="0"/>
                      </a:endParaRPr>
                    </a:p>
                    <a:p>
                      <a:pPr algn="l" fontAlgn="t"/>
                      <a:endParaRPr lang="en-US" sz="1000" b="0" i="0" u="none" strike="noStrike">
                        <a:solidFill>
                          <a:srgbClr val="000000"/>
                        </a:solidFill>
                        <a:effectLst/>
                        <a:latin typeface="Calibri" panose="020F0502020204030204" pitchFamily="34" charset="0"/>
                      </a:endParaRPr>
                    </a:p>
                  </a:txBody>
                  <a:tcPr>
                    <a:solidFill>
                      <a:schemeClr val="bg2"/>
                    </a:solidFill>
                  </a:tcPr>
                </a:tc>
                <a:extLst>
                  <a:ext uri="{0D108BD9-81ED-4DB2-BD59-A6C34878D82A}">
                    <a16:rowId xmlns:a16="http://schemas.microsoft.com/office/drawing/2014/main" val="2577728682"/>
                  </a:ext>
                </a:extLst>
              </a:tr>
              <a:tr h="363976">
                <a:tc>
                  <a:txBody>
                    <a:bodyPr/>
                    <a:lstStyle/>
                    <a:p>
                      <a:pPr algn="l" fontAlgn="t"/>
                      <a:r>
                        <a:rPr lang="en-US" sz="1000" b="0" u="none" strike="noStrike">
                          <a:solidFill>
                            <a:schemeClr val="bg1"/>
                          </a:solidFill>
                          <a:effectLst/>
                        </a:rPr>
                        <a:t>Action Required</a:t>
                      </a:r>
                      <a:endParaRPr lang="en-US" sz="1000" b="0" i="0" u="none" strike="noStrike">
                        <a:solidFill>
                          <a:schemeClr val="bg1"/>
                        </a:solidFill>
                        <a:effectLst/>
                        <a:latin typeface="Calibri" panose="020F0502020204030204" pitchFamily="34" charset="0"/>
                      </a:endParaRPr>
                    </a:p>
                  </a:txBody>
                  <a:tcPr>
                    <a:solidFill>
                      <a:schemeClr val="tx2"/>
                    </a:solidFill>
                  </a:tcPr>
                </a:tc>
                <a:tc>
                  <a:txBody>
                    <a:bodyPr/>
                    <a:lstStyle/>
                    <a:p>
                      <a:pPr algn="ctr" fontAlgn="t"/>
                      <a:r>
                        <a:rPr lang="en-US" sz="1000" u="none" strike="noStrike">
                          <a:effectLst/>
                        </a:rPr>
                        <a:t>Flashing Green</a:t>
                      </a:r>
                      <a:endParaRPr lang="en-US" sz="1000" b="0" i="0" u="none" strike="noStrike">
                        <a:solidFill>
                          <a:srgbClr val="000000"/>
                        </a:solidFill>
                        <a:effectLst/>
                        <a:latin typeface="Calibri" panose="020F0502020204030204" pitchFamily="34" charset="0"/>
                      </a:endParaRPr>
                    </a:p>
                  </a:txBody>
                  <a:tcPr>
                    <a:solidFill>
                      <a:schemeClr val="bg2"/>
                    </a:solidFill>
                  </a:tcPr>
                </a:tc>
                <a:tc>
                  <a:txBody>
                    <a:bodyPr/>
                    <a:lstStyle/>
                    <a:p>
                      <a:pPr algn="ctr" fontAlgn="t"/>
                      <a:r>
                        <a:rPr lang="en-US" sz="1000" u="none" strike="noStrike">
                          <a:effectLst/>
                        </a:rPr>
                        <a:t>Flashing Green</a:t>
                      </a:r>
                      <a:endParaRPr lang="en-US" sz="1000" b="0" i="0" u="none" strike="noStrike">
                        <a:solidFill>
                          <a:srgbClr val="000000"/>
                        </a:solidFill>
                        <a:effectLst/>
                        <a:latin typeface="Calibri" panose="020F0502020204030204" pitchFamily="34" charset="0"/>
                      </a:endParaRPr>
                    </a:p>
                  </a:txBody>
                  <a:tcPr>
                    <a:solidFill>
                      <a:schemeClr val="bg2"/>
                    </a:solidFill>
                  </a:tcPr>
                </a:tc>
                <a:tc>
                  <a:txBody>
                    <a:bodyPr/>
                    <a:lstStyle/>
                    <a:p>
                      <a:pPr algn="ctr" fontAlgn="t"/>
                      <a:r>
                        <a:rPr lang="en-US" sz="1000" u="none" strike="noStrike">
                          <a:effectLst/>
                        </a:rPr>
                        <a:t>Flashing Green</a:t>
                      </a:r>
                      <a:endParaRPr lang="en-US" sz="1000" b="0" i="0" u="none" strike="noStrike">
                        <a:solidFill>
                          <a:srgbClr val="000000"/>
                        </a:solidFill>
                        <a:effectLst/>
                        <a:latin typeface="Calibri" panose="020F0502020204030204" pitchFamily="34" charset="0"/>
                      </a:endParaRPr>
                    </a:p>
                  </a:txBody>
                  <a:tcPr>
                    <a:solidFill>
                      <a:schemeClr val="bg2"/>
                    </a:solidFill>
                  </a:tcPr>
                </a:tc>
                <a:tc>
                  <a:txBody>
                    <a:bodyPr/>
                    <a:lstStyle/>
                    <a:p>
                      <a:pPr algn="ctr" fontAlgn="t"/>
                      <a:r>
                        <a:rPr lang="en-US" sz="1000" u="none" strike="noStrike">
                          <a:effectLst/>
                        </a:rPr>
                        <a:t>Off</a:t>
                      </a:r>
                      <a:endParaRPr lang="en-US" sz="1000" b="0" i="0" u="none" strike="noStrike">
                        <a:solidFill>
                          <a:srgbClr val="000000"/>
                        </a:solidFill>
                        <a:effectLst/>
                        <a:latin typeface="Calibri" panose="020F0502020204030204" pitchFamily="34" charset="0"/>
                      </a:endParaRPr>
                    </a:p>
                  </a:txBody>
                  <a:tcPr>
                    <a:solidFill>
                      <a:schemeClr val="bg2"/>
                    </a:solidFill>
                  </a:tcPr>
                </a:tc>
                <a:tc>
                  <a:txBody>
                    <a:bodyPr/>
                    <a:lstStyle/>
                    <a:p>
                      <a:pPr algn="l" fontAlgn="t"/>
                      <a:r>
                        <a:rPr lang="en-US" sz="1000" u="none" strike="noStrike">
                          <a:effectLst/>
                        </a:rPr>
                        <a:t>The Access Point has detected loss of remote synchronization. Check connection to and functionality of the Sync Units connected further upstream of the directly connected Sync Unit.</a:t>
                      </a:r>
                    </a:p>
                    <a:p>
                      <a:pPr algn="l" fontAlgn="t"/>
                      <a:endParaRPr lang="en-US" sz="1000" b="0" i="0" u="none" strike="noStrike">
                        <a:solidFill>
                          <a:srgbClr val="000000"/>
                        </a:solidFill>
                        <a:effectLst/>
                        <a:latin typeface="Calibri" panose="020F0502020204030204" pitchFamily="34" charset="0"/>
                      </a:endParaRPr>
                    </a:p>
                  </a:txBody>
                  <a:tcPr>
                    <a:solidFill>
                      <a:schemeClr val="bg2"/>
                    </a:solidFill>
                  </a:tcPr>
                </a:tc>
                <a:extLst>
                  <a:ext uri="{0D108BD9-81ED-4DB2-BD59-A6C34878D82A}">
                    <a16:rowId xmlns:a16="http://schemas.microsoft.com/office/drawing/2014/main" val="3560226772"/>
                  </a:ext>
                </a:extLst>
              </a:tr>
              <a:tr h="436771">
                <a:tc>
                  <a:txBody>
                    <a:bodyPr/>
                    <a:lstStyle/>
                    <a:p>
                      <a:pPr algn="l" fontAlgn="t"/>
                      <a:r>
                        <a:rPr lang="en-US" sz="1000" b="0" u="none" strike="noStrike">
                          <a:solidFill>
                            <a:schemeClr val="bg1"/>
                          </a:solidFill>
                          <a:effectLst/>
                        </a:rPr>
                        <a:t>Action Required</a:t>
                      </a:r>
                      <a:endParaRPr lang="en-US" sz="1000" b="0" i="0" u="none" strike="noStrike">
                        <a:solidFill>
                          <a:schemeClr val="bg1"/>
                        </a:solidFill>
                        <a:effectLst/>
                        <a:latin typeface="Calibri" panose="020F0502020204030204" pitchFamily="34" charset="0"/>
                      </a:endParaRPr>
                    </a:p>
                  </a:txBody>
                  <a:tcPr>
                    <a:solidFill>
                      <a:schemeClr val="tx2"/>
                    </a:solidFill>
                  </a:tcPr>
                </a:tc>
                <a:tc>
                  <a:txBody>
                    <a:bodyPr/>
                    <a:lstStyle/>
                    <a:p>
                      <a:pPr algn="ctr" fontAlgn="t"/>
                      <a:r>
                        <a:rPr lang="en-US" sz="1000" u="none" strike="noStrike">
                          <a:effectLst/>
                        </a:rPr>
                        <a:t>Amber</a:t>
                      </a:r>
                      <a:endParaRPr lang="en-US" sz="1000" b="0" i="0" u="none" strike="noStrike">
                        <a:solidFill>
                          <a:srgbClr val="000000"/>
                        </a:solidFill>
                        <a:effectLst/>
                        <a:latin typeface="Calibri" panose="020F0502020204030204" pitchFamily="34" charset="0"/>
                      </a:endParaRPr>
                    </a:p>
                  </a:txBody>
                  <a:tcPr>
                    <a:solidFill>
                      <a:schemeClr val="bg2"/>
                    </a:solidFill>
                  </a:tcPr>
                </a:tc>
                <a:tc>
                  <a:txBody>
                    <a:bodyPr/>
                    <a:lstStyle/>
                    <a:p>
                      <a:pPr algn="ctr" fontAlgn="t"/>
                      <a:r>
                        <a:rPr lang="en-US" sz="1000" u="none" strike="noStrike">
                          <a:effectLst/>
                        </a:rPr>
                        <a:t>Amber</a:t>
                      </a:r>
                      <a:endParaRPr lang="en-US" sz="1000" b="0" i="0" u="none" strike="noStrike">
                        <a:solidFill>
                          <a:srgbClr val="000000"/>
                        </a:solidFill>
                        <a:effectLst/>
                        <a:latin typeface="Calibri" panose="020F0502020204030204" pitchFamily="34" charset="0"/>
                      </a:endParaRPr>
                    </a:p>
                  </a:txBody>
                  <a:tcPr>
                    <a:solidFill>
                      <a:schemeClr val="bg2"/>
                    </a:solidFill>
                  </a:tcPr>
                </a:tc>
                <a:tc>
                  <a:txBody>
                    <a:bodyPr/>
                    <a:lstStyle/>
                    <a:p>
                      <a:pPr algn="ctr" fontAlgn="t"/>
                      <a:r>
                        <a:rPr lang="en-US" sz="1000" u="none" strike="noStrike">
                          <a:effectLst/>
                        </a:rPr>
                        <a:t>Amber</a:t>
                      </a:r>
                      <a:endParaRPr lang="en-US" sz="1000" b="0" i="0" u="none" strike="noStrike">
                        <a:solidFill>
                          <a:srgbClr val="000000"/>
                        </a:solidFill>
                        <a:effectLst/>
                        <a:latin typeface="Calibri" panose="020F0502020204030204" pitchFamily="34" charset="0"/>
                      </a:endParaRPr>
                    </a:p>
                  </a:txBody>
                  <a:tcPr>
                    <a:solidFill>
                      <a:schemeClr val="bg2"/>
                    </a:solidFill>
                  </a:tcPr>
                </a:tc>
                <a:tc>
                  <a:txBody>
                    <a:bodyPr/>
                    <a:lstStyle/>
                    <a:p>
                      <a:pPr algn="ctr" fontAlgn="t"/>
                      <a:r>
                        <a:rPr lang="en-US" sz="1000" u="none" strike="noStrike">
                          <a:effectLst/>
                        </a:rPr>
                        <a:t>Off</a:t>
                      </a:r>
                      <a:endParaRPr lang="en-US" sz="1000" b="0" i="0" u="none" strike="noStrike">
                        <a:solidFill>
                          <a:srgbClr val="000000"/>
                        </a:solidFill>
                        <a:effectLst/>
                        <a:latin typeface="Calibri" panose="020F0502020204030204" pitchFamily="34" charset="0"/>
                      </a:endParaRPr>
                    </a:p>
                  </a:txBody>
                  <a:tcPr>
                    <a:solidFill>
                      <a:schemeClr val="bg2"/>
                    </a:solidFill>
                  </a:tcPr>
                </a:tc>
                <a:tc>
                  <a:txBody>
                    <a:bodyPr/>
                    <a:lstStyle/>
                    <a:p>
                      <a:pPr algn="l" fontAlgn="t"/>
                      <a:r>
                        <a:rPr lang="en-US" sz="1000" u="none" strike="noStrike">
                          <a:effectLst/>
                        </a:rPr>
                        <a:t>The Access Point is not registered to any Access Point Controller. Check network connectivity from the Access Point to the Access Point Controller. Basic SMART HOPPING® network discovery uses broadcast for Layer 2 deployments and multicast for Layer 3 deployments.</a:t>
                      </a:r>
                      <a:endParaRPr lang="en-US" sz="1000" b="0" i="0" u="none" strike="noStrike">
                        <a:solidFill>
                          <a:srgbClr val="000000"/>
                        </a:solidFill>
                        <a:effectLst/>
                        <a:latin typeface="Calibri" panose="020F0502020204030204" pitchFamily="34" charset="0"/>
                      </a:endParaRPr>
                    </a:p>
                  </a:txBody>
                  <a:tcPr>
                    <a:solidFill>
                      <a:schemeClr val="bg2"/>
                    </a:solidFill>
                  </a:tcPr>
                </a:tc>
                <a:extLst>
                  <a:ext uri="{0D108BD9-81ED-4DB2-BD59-A6C34878D82A}">
                    <a16:rowId xmlns:a16="http://schemas.microsoft.com/office/drawing/2014/main" val="1813375812"/>
                  </a:ext>
                </a:extLst>
              </a:tr>
              <a:tr h="291181">
                <a:tc>
                  <a:txBody>
                    <a:bodyPr/>
                    <a:lstStyle/>
                    <a:p>
                      <a:pPr algn="l" fontAlgn="t"/>
                      <a:r>
                        <a:rPr lang="en-US" sz="1000" b="0" u="none" strike="noStrike">
                          <a:solidFill>
                            <a:schemeClr val="bg1"/>
                          </a:solidFill>
                          <a:effectLst/>
                        </a:rPr>
                        <a:t>Action Required (if LED state is persistent)</a:t>
                      </a:r>
                      <a:endParaRPr lang="en-US" sz="1000" b="0" i="0" u="none" strike="noStrike">
                        <a:solidFill>
                          <a:schemeClr val="bg1"/>
                        </a:solidFill>
                        <a:effectLst/>
                        <a:latin typeface="Calibri" panose="020F0502020204030204" pitchFamily="34" charset="0"/>
                      </a:endParaRPr>
                    </a:p>
                  </a:txBody>
                  <a:tcPr>
                    <a:solidFill>
                      <a:schemeClr val="tx2"/>
                    </a:solidFill>
                  </a:tcPr>
                </a:tc>
                <a:tc>
                  <a:txBody>
                    <a:bodyPr/>
                    <a:lstStyle/>
                    <a:p>
                      <a:pPr algn="ctr" fontAlgn="b"/>
                      <a:r>
                        <a:rPr lang="en-US" sz="1000" u="none" strike="noStrike">
                          <a:effectLst/>
                        </a:rPr>
                        <a:t>Red</a:t>
                      </a:r>
                      <a:br>
                        <a:rPr lang="en-US" sz="1000" u="none" strike="noStrike">
                          <a:effectLst/>
                        </a:rPr>
                      </a:br>
                      <a:br>
                        <a:rPr lang="en-US" sz="1000" u="none" strike="noStrike">
                          <a:effectLst/>
                        </a:rPr>
                      </a:br>
                      <a:endParaRPr lang="en-US" sz="1000" b="0" i="0" u="none" strike="noStrike">
                        <a:solidFill>
                          <a:srgbClr val="000000"/>
                        </a:solidFill>
                        <a:effectLst/>
                        <a:latin typeface="Calibri" panose="020F0502020204030204" pitchFamily="34" charset="0"/>
                      </a:endParaRPr>
                    </a:p>
                  </a:txBody>
                  <a:tcPr>
                    <a:solidFill>
                      <a:schemeClr val="bg2"/>
                    </a:solidFill>
                  </a:tcPr>
                </a:tc>
                <a:tc>
                  <a:txBody>
                    <a:bodyPr/>
                    <a:lstStyle/>
                    <a:p>
                      <a:pPr algn="ctr" fontAlgn="b"/>
                      <a:r>
                        <a:rPr lang="en-US" sz="1000" u="none" strike="noStrike">
                          <a:effectLst/>
                        </a:rPr>
                        <a:t>Off</a:t>
                      </a:r>
                      <a:endParaRPr lang="en-US" sz="1000" b="0" i="0" u="none" strike="noStrike">
                        <a:solidFill>
                          <a:srgbClr val="000000"/>
                        </a:solidFill>
                        <a:effectLst/>
                        <a:latin typeface="Calibri" panose="020F0502020204030204" pitchFamily="34" charset="0"/>
                      </a:endParaRPr>
                    </a:p>
                  </a:txBody>
                  <a:tcPr>
                    <a:solidFill>
                      <a:schemeClr val="bg2"/>
                    </a:solidFill>
                  </a:tcPr>
                </a:tc>
                <a:tc>
                  <a:txBody>
                    <a:bodyPr/>
                    <a:lstStyle/>
                    <a:p>
                      <a:pPr algn="ctr" fontAlgn="b"/>
                      <a:r>
                        <a:rPr lang="en-US" sz="1000" u="none" strike="noStrike">
                          <a:effectLst/>
                        </a:rPr>
                        <a:t>Off</a:t>
                      </a:r>
                      <a:endParaRPr lang="en-US" sz="1000" b="0" i="0" u="none" strike="noStrike">
                        <a:solidFill>
                          <a:srgbClr val="000000"/>
                        </a:solidFill>
                        <a:effectLst/>
                        <a:latin typeface="Calibri" panose="020F0502020204030204" pitchFamily="34" charset="0"/>
                      </a:endParaRPr>
                    </a:p>
                  </a:txBody>
                  <a:tcPr>
                    <a:solidFill>
                      <a:schemeClr val="bg2"/>
                    </a:solidFill>
                  </a:tcPr>
                </a:tc>
                <a:tc>
                  <a:txBody>
                    <a:bodyPr/>
                    <a:lstStyle/>
                    <a:p>
                      <a:pPr algn="ctr" fontAlgn="b"/>
                      <a:r>
                        <a:rPr lang="en-US" sz="1000" u="none" strike="noStrike">
                          <a:effectLst/>
                        </a:rPr>
                        <a:t>Off</a:t>
                      </a:r>
                      <a:endParaRPr lang="en-US" sz="1000" b="0" i="0" u="none" strike="noStrike">
                        <a:solidFill>
                          <a:srgbClr val="000000"/>
                        </a:solidFill>
                        <a:effectLst/>
                        <a:latin typeface="Calibri" panose="020F0502020204030204" pitchFamily="34" charset="0"/>
                      </a:endParaRPr>
                    </a:p>
                  </a:txBody>
                  <a:tcPr>
                    <a:solidFill>
                      <a:schemeClr val="bg2"/>
                    </a:solidFill>
                  </a:tcPr>
                </a:tc>
                <a:tc>
                  <a:txBody>
                    <a:bodyPr/>
                    <a:lstStyle/>
                    <a:p>
                      <a:pPr algn="l" fontAlgn="t"/>
                      <a:r>
                        <a:rPr lang="en-US" sz="1000" u="none" strike="noStrike">
                          <a:effectLst/>
                        </a:rPr>
                        <a:t>If the Access Point is in this state for more than 5 seconds, this indicates that the Access Point has power but has a hardware fault. Replace the Access Point.</a:t>
                      </a:r>
                      <a:endParaRPr lang="en-US" sz="1000" b="0" i="0" u="none" strike="noStrike">
                        <a:solidFill>
                          <a:srgbClr val="000000"/>
                        </a:solidFill>
                        <a:effectLst/>
                        <a:latin typeface="Calibri" panose="020F0502020204030204" pitchFamily="34" charset="0"/>
                      </a:endParaRPr>
                    </a:p>
                  </a:txBody>
                  <a:tcPr>
                    <a:solidFill>
                      <a:schemeClr val="bg2"/>
                    </a:solidFill>
                  </a:tcPr>
                </a:tc>
                <a:extLst>
                  <a:ext uri="{0D108BD9-81ED-4DB2-BD59-A6C34878D82A}">
                    <a16:rowId xmlns:a16="http://schemas.microsoft.com/office/drawing/2014/main" val="242301963"/>
                  </a:ext>
                </a:extLst>
              </a:tr>
              <a:tr h="363976">
                <a:tc>
                  <a:txBody>
                    <a:bodyPr/>
                    <a:lstStyle/>
                    <a:p>
                      <a:pPr algn="l" fontAlgn="t"/>
                      <a:r>
                        <a:rPr lang="en-US" sz="1000" b="0" u="none" strike="noStrike">
                          <a:solidFill>
                            <a:schemeClr val="bg1"/>
                          </a:solidFill>
                          <a:effectLst/>
                        </a:rPr>
                        <a:t>Action Required</a:t>
                      </a:r>
                      <a:endParaRPr lang="en-US" sz="1000" b="0" i="0" u="none" strike="noStrike">
                        <a:solidFill>
                          <a:schemeClr val="bg1"/>
                        </a:solidFill>
                        <a:effectLst/>
                        <a:latin typeface="Calibri" panose="020F0502020204030204" pitchFamily="34" charset="0"/>
                      </a:endParaRPr>
                    </a:p>
                  </a:txBody>
                  <a:tcPr>
                    <a:solidFill>
                      <a:schemeClr val="tx2"/>
                    </a:solidFill>
                  </a:tcPr>
                </a:tc>
                <a:tc>
                  <a:txBody>
                    <a:bodyPr/>
                    <a:lstStyle/>
                    <a:p>
                      <a:pPr algn="ctr" fontAlgn="b"/>
                      <a:r>
                        <a:rPr lang="en-US" sz="1000" u="none" strike="noStrike">
                          <a:effectLst/>
                        </a:rPr>
                        <a:t>Flashing Red</a:t>
                      </a:r>
                      <a:endParaRPr lang="en-US" sz="1000" b="0" i="0" u="none" strike="noStrike">
                        <a:solidFill>
                          <a:srgbClr val="000000"/>
                        </a:solidFill>
                        <a:effectLst/>
                        <a:latin typeface="Calibri" panose="020F0502020204030204" pitchFamily="34" charset="0"/>
                      </a:endParaRPr>
                    </a:p>
                  </a:txBody>
                  <a:tcPr>
                    <a:solidFill>
                      <a:schemeClr val="bg2"/>
                    </a:solidFill>
                  </a:tcPr>
                </a:tc>
                <a:tc>
                  <a:txBody>
                    <a:bodyPr/>
                    <a:lstStyle/>
                    <a:p>
                      <a:pPr algn="ctr" fontAlgn="t"/>
                      <a:r>
                        <a:rPr lang="en-US" sz="1000" u="none" strike="noStrike">
                          <a:effectLst/>
                        </a:rPr>
                        <a:t>Flashing Red</a:t>
                      </a:r>
                      <a:endParaRPr lang="en-US" sz="1000" b="0" i="0" u="none" strike="noStrike">
                        <a:solidFill>
                          <a:srgbClr val="000000"/>
                        </a:solidFill>
                        <a:effectLst/>
                        <a:latin typeface="Calibri" panose="020F0502020204030204" pitchFamily="34" charset="0"/>
                      </a:endParaRPr>
                    </a:p>
                  </a:txBody>
                  <a:tcPr>
                    <a:solidFill>
                      <a:schemeClr val="bg2"/>
                    </a:solidFill>
                  </a:tcPr>
                </a:tc>
                <a:tc>
                  <a:txBody>
                    <a:bodyPr/>
                    <a:lstStyle/>
                    <a:p>
                      <a:pPr algn="ctr" fontAlgn="t"/>
                      <a:r>
                        <a:rPr lang="en-US" sz="1000" u="none" strike="noStrike">
                          <a:effectLst/>
                        </a:rPr>
                        <a:t>Flashing Red</a:t>
                      </a:r>
                      <a:endParaRPr lang="en-US" sz="1000" b="0" i="0" u="none" strike="noStrike">
                        <a:solidFill>
                          <a:srgbClr val="000000"/>
                        </a:solidFill>
                        <a:effectLst/>
                        <a:latin typeface="Calibri" panose="020F0502020204030204" pitchFamily="34" charset="0"/>
                      </a:endParaRPr>
                    </a:p>
                  </a:txBody>
                  <a:tcPr>
                    <a:solidFill>
                      <a:schemeClr val="bg2"/>
                    </a:solidFill>
                  </a:tcPr>
                </a:tc>
                <a:tc>
                  <a:txBody>
                    <a:bodyPr/>
                    <a:lstStyle/>
                    <a:p>
                      <a:pPr algn="ctr" fontAlgn="t"/>
                      <a:r>
                        <a:rPr lang="en-US" sz="1000" u="none" strike="noStrike">
                          <a:effectLst/>
                        </a:rPr>
                        <a:t>Off</a:t>
                      </a:r>
                      <a:endParaRPr lang="en-US" sz="1000" b="0" i="0" u="none" strike="noStrike">
                        <a:solidFill>
                          <a:srgbClr val="000000"/>
                        </a:solidFill>
                        <a:effectLst/>
                        <a:latin typeface="Calibri" panose="020F0502020204030204" pitchFamily="34" charset="0"/>
                      </a:endParaRPr>
                    </a:p>
                  </a:txBody>
                  <a:tcPr>
                    <a:solidFill>
                      <a:schemeClr val="bg2"/>
                    </a:solidFill>
                  </a:tcPr>
                </a:tc>
                <a:tc>
                  <a:txBody>
                    <a:bodyPr/>
                    <a:lstStyle/>
                    <a:p>
                      <a:pPr algn="l" fontAlgn="t"/>
                      <a:r>
                        <a:rPr lang="en-US" sz="1000" u="none" strike="noStrike">
                          <a:effectLst/>
                        </a:rPr>
                        <a:t>Hardware POST (Power On Self Test) failure (there is an issue with one or more of the following components: DRAM, Flash Memory, CPU, Radio, LAN Interface). Replace the Access Point.</a:t>
                      </a:r>
                    </a:p>
                    <a:p>
                      <a:pPr algn="l" fontAlgn="t"/>
                      <a:endParaRPr lang="en-US" sz="1000" b="0" i="0" u="none" strike="noStrike">
                        <a:solidFill>
                          <a:srgbClr val="000000"/>
                        </a:solidFill>
                        <a:effectLst/>
                        <a:latin typeface="Calibri" panose="020F0502020204030204" pitchFamily="34" charset="0"/>
                      </a:endParaRPr>
                    </a:p>
                  </a:txBody>
                  <a:tcPr>
                    <a:solidFill>
                      <a:schemeClr val="bg2"/>
                    </a:solidFill>
                  </a:tcPr>
                </a:tc>
                <a:extLst>
                  <a:ext uri="{0D108BD9-81ED-4DB2-BD59-A6C34878D82A}">
                    <a16:rowId xmlns:a16="http://schemas.microsoft.com/office/drawing/2014/main" val="2545496890"/>
                  </a:ext>
                </a:extLst>
              </a:tr>
              <a:tr h="363976">
                <a:tc>
                  <a:txBody>
                    <a:bodyPr/>
                    <a:lstStyle/>
                    <a:p>
                      <a:pPr algn="l" fontAlgn="t"/>
                      <a:r>
                        <a:rPr lang="en-US" sz="1000" b="0" u="none" strike="noStrike">
                          <a:solidFill>
                            <a:schemeClr val="bg1"/>
                          </a:solidFill>
                          <a:effectLst/>
                        </a:rPr>
                        <a:t>Device Boot in Progress</a:t>
                      </a:r>
                      <a:endParaRPr lang="en-US" sz="1000" b="0" i="0" u="none" strike="noStrike">
                        <a:solidFill>
                          <a:schemeClr val="bg1"/>
                        </a:solidFill>
                        <a:effectLst/>
                        <a:latin typeface="Calibri" panose="020F0502020204030204" pitchFamily="34" charset="0"/>
                      </a:endParaRPr>
                    </a:p>
                  </a:txBody>
                  <a:tcPr>
                    <a:solidFill>
                      <a:schemeClr val="tx2"/>
                    </a:solidFill>
                  </a:tcPr>
                </a:tc>
                <a:tc>
                  <a:txBody>
                    <a:bodyPr/>
                    <a:lstStyle/>
                    <a:p>
                      <a:pPr algn="ctr" fontAlgn="t"/>
                      <a:r>
                        <a:rPr lang="en-US" sz="1000" u="none" strike="noStrike">
                          <a:effectLst/>
                        </a:rPr>
                        <a:t>Amber</a:t>
                      </a:r>
                      <a:endParaRPr lang="en-US" sz="1000" b="0" i="0" u="none" strike="noStrike">
                        <a:solidFill>
                          <a:srgbClr val="000000"/>
                        </a:solidFill>
                        <a:effectLst/>
                        <a:latin typeface="Calibri" panose="020F0502020204030204" pitchFamily="34" charset="0"/>
                      </a:endParaRPr>
                    </a:p>
                  </a:txBody>
                  <a:tcPr>
                    <a:solidFill>
                      <a:schemeClr val="bg2"/>
                    </a:solidFill>
                  </a:tcPr>
                </a:tc>
                <a:tc>
                  <a:txBody>
                    <a:bodyPr/>
                    <a:lstStyle/>
                    <a:p>
                      <a:pPr algn="ctr" fontAlgn="t"/>
                      <a:r>
                        <a:rPr lang="en-US" sz="1000" u="none" strike="noStrike">
                          <a:effectLst/>
                        </a:rPr>
                        <a:t>Amber</a:t>
                      </a:r>
                      <a:endParaRPr lang="en-US" sz="1000" b="0" i="0" u="none" strike="noStrike">
                        <a:solidFill>
                          <a:srgbClr val="000000"/>
                        </a:solidFill>
                        <a:effectLst/>
                        <a:latin typeface="Calibri" panose="020F0502020204030204" pitchFamily="34" charset="0"/>
                      </a:endParaRPr>
                    </a:p>
                  </a:txBody>
                  <a:tcPr>
                    <a:solidFill>
                      <a:schemeClr val="bg2"/>
                    </a:solidFill>
                  </a:tcPr>
                </a:tc>
                <a:tc>
                  <a:txBody>
                    <a:bodyPr/>
                    <a:lstStyle/>
                    <a:p>
                      <a:pPr algn="ctr" fontAlgn="t"/>
                      <a:r>
                        <a:rPr lang="en-US" sz="1000" u="none" strike="noStrike">
                          <a:effectLst/>
                        </a:rPr>
                        <a:t>Amber</a:t>
                      </a:r>
                      <a:endParaRPr lang="en-US" sz="1000" b="0" i="0" u="none" strike="noStrike">
                        <a:solidFill>
                          <a:srgbClr val="000000"/>
                        </a:solidFill>
                        <a:effectLst/>
                        <a:latin typeface="Calibri" panose="020F0502020204030204" pitchFamily="34" charset="0"/>
                      </a:endParaRPr>
                    </a:p>
                  </a:txBody>
                  <a:tcPr>
                    <a:solidFill>
                      <a:schemeClr val="bg2"/>
                    </a:solidFill>
                  </a:tcPr>
                </a:tc>
                <a:tc>
                  <a:txBody>
                    <a:bodyPr/>
                    <a:lstStyle/>
                    <a:p>
                      <a:pPr algn="ctr" fontAlgn="t"/>
                      <a:r>
                        <a:rPr lang="en-US" sz="1000" u="none" strike="noStrike">
                          <a:effectLst/>
                        </a:rPr>
                        <a:t>Amber</a:t>
                      </a:r>
                      <a:endParaRPr lang="en-US" sz="1000" b="0" i="0" u="none" strike="noStrike">
                        <a:solidFill>
                          <a:srgbClr val="000000"/>
                        </a:solidFill>
                        <a:effectLst/>
                        <a:latin typeface="Calibri" panose="020F0502020204030204" pitchFamily="34" charset="0"/>
                      </a:endParaRPr>
                    </a:p>
                  </a:txBody>
                  <a:tcPr>
                    <a:solidFill>
                      <a:schemeClr val="bg2"/>
                    </a:solidFill>
                  </a:tcPr>
                </a:tc>
                <a:tc>
                  <a:txBody>
                    <a:bodyPr/>
                    <a:lstStyle/>
                    <a:p>
                      <a:pPr algn="l" fontAlgn="t"/>
                      <a:r>
                        <a:rPr lang="en-US" sz="1000" u="none" strike="noStrike">
                          <a:effectLst/>
                        </a:rPr>
                        <a:t> Wait for boot process to complete.</a:t>
                      </a:r>
                    </a:p>
                    <a:p>
                      <a:pPr algn="l" fontAlgn="t"/>
                      <a:endParaRPr lang="en-US" sz="1000" b="0" i="0" u="none" strike="noStrike">
                        <a:solidFill>
                          <a:srgbClr val="000000"/>
                        </a:solidFill>
                        <a:effectLst/>
                        <a:latin typeface="Calibri" panose="020F0502020204030204" pitchFamily="34" charset="0"/>
                      </a:endParaRPr>
                    </a:p>
                    <a:p>
                      <a:pPr algn="l" fontAlgn="t"/>
                      <a:endParaRPr lang="en-US" sz="1000" b="0" i="0" u="none" strike="noStrike">
                        <a:solidFill>
                          <a:srgbClr val="000000"/>
                        </a:solidFill>
                        <a:effectLst/>
                        <a:latin typeface="Calibri" panose="020F0502020204030204" pitchFamily="34" charset="0"/>
                      </a:endParaRPr>
                    </a:p>
                  </a:txBody>
                  <a:tcPr>
                    <a:solidFill>
                      <a:schemeClr val="bg2"/>
                    </a:solidFill>
                  </a:tcPr>
                </a:tc>
                <a:extLst>
                  <a:ext uri="{0D108BD9-81ED-4DB2-BD59-A6C34878D82A}">
                    <a16:rowId xmlns:a16="http://schemas.microsoft.com/office/drawing/2014/main" val="3513979405"/>
                  </a:ext>
                </a:extLst>
              </a:tr>
              <a:tr h="363976">
                <a:tc>
                  <a:txBody>
                    <a:bodyPr/>
                    <a:lstStyle/>
                    <a:p>
                      <a:pPr algn="l" fontAlgn="t"/>
                      <a:r>
                        <a:rPr lang="en-US" sz="1000" b="0" u="none" strike="noStrike">
                          <a:solidFill>
                            <a:schemeClr val="bg1"/>
                          </a:solidFill>
                          <a:effectLst/>
                        </a:rPr>
                        <a:t>Service Event in Progress</a:t>
                      </a:r>
                      <a:endParaRPr lang="en-US" sz="1000" b="0" i="0" u="none" strike="noStrike">
                        <a:solidFill>
                          <a:schemeClr val="bg1"/>
                        </a:solidFill>
                        <a:effectLst/>
                        <a:latin typeface="Calibri" panose="020F0502020204030204" pitchFamily="34" charset="0"/>
                      </a:endParaRPr>
                    </a:p>
                  </a:txBody>
                  <a:tcPr>
                    <a:solidFill>
                      <a:schemeClr val="tx2"/>
                    </a:solidFill>
                  </a:tcPr>
                </a:tc>
                <a:tc>
                  <a:txBody>
                    <a:bodyPr/>
                    <a:lstStyle/>
                    <a:p>
                      <a:pPr algn="ctr" fontAlgn="b"/>
                      <a:r>
                        <a:rPr lang="en-US" sz="1000" u="none" strike="noStrike">
                          <a:effectLst/>
                        </a:rPr>
                        <a:t>Blue</a:t>
                      </a:r>
                      <a:endParaRPr lang="en-US" sz="1000" b="0" i="0" u="none" strike="noStrike">
                        <a:solidFill>
                          <a:srgbClr val="000000"/>
                        </a:solidFill>
                        <a:effectLst/>
                        <a:latin typeface="Calibri" panose="020F0502020204030204" pitchFamily="34" charset="0"/>
                      </a:endParaRPr>
                    </a:p>
                  </a:txBody>
                  <a:tcPr>
                    <a:solidFill>
                      <a:schemeClr val="bg2"/>
                    </a:solidFill>
                  </a:tcPr>
                </a:tc>
                <a:tc>
                  <a:txBody>
                    <a:bodyPr/>
                    <a:lstStyle/>
                    <a:p>
                      <a:pPr algn="ctr" fontAlgn="b"/>
                      <a:r>
                        <a:rPr lang="en-US" sz="1000" u="none" strike="noStrike">
                          <a:effectLst/>
                        </a:rPr>
                        <a:t>Off</a:t>
                      </a:r>
                      <a:endParaRPr lang="en-US" sz="1000" b="0" i="0" u="none" strike="noStrike">
                        <a:solidFill>
                          <a:srgbClr val="000000"/>
                        </a:solidFill>
                        <a:effectLst/>
                        <a:latin typeface="Calibri" panose="020F0502020204030204" pitchFamily="34" charset="0"/>
                      </a:endParaRPr>
                    </a:p>
                  </a:txBody>
                  <a:tcPr>
                    <a:solidFill>
                      <a:schemeClr val="bg2"/>
                    </a:solidFill>
                  </a:tcPr>
                </a:tc>
                <a:tc>
                  <a:txBody>
                    <a:bodyPr/>
                    <a:lstStyle/>
                    <a:p>
                      <a:pPr algn="ctr" fontAlgn="b"/>
                      <a:r>
                        <a:rPr lang="en-US" sz="1000" u="none" strike="noStrike">
                          <a:effectLst/>
                        </a:rPr>
                        <a:t>Off</a:t>
                      </a:r>
                      <a:endParaRPr lang="en-US" sz="1000" b="0" i="0" u="none" strike="noStrike">
                        <a:solidFill>
                          <a:srgbClr val="000000"/>
                        </a:solidFill>
                        <a:effectLst/>
                        <a:latin typeface="Calibri" panose="020F0502020204030204" pitchFamily="34" charset="0"/>
                      </a:endParaRPr>
                    </a:p>
                  </a:txBody>
                  <a:tcPr>
                    <a:solidFill>
                      <a:schemeClr val="bg2"/>
                    </a:solidFill>
                  </a:tcPr>
                </a:tc>
                <a:tc>
                  <a:txBody>
                    <a:bodyPr/>
                    <a:lstStyle/>
                    <a:p>
                      <a:pPr algn="ctr" fontAlgn="b"/>
                      <a:r>
                        <a:rPr lang="en-US" sz="1000" u="none" strike="noStrike">
                          <a:effectLst/>
                        </a:rPr>
                        <a:t>Off</a:t>
                      </a:r>
                      <a:endParaRPr lang="en-US" sz="1000" b="0" i="0" u="none" strike="noStrike">
                        <a:solidFill>
                          <a:srgbClr val="000000"/>
                        </a:solidFill>
                        <a:effectLst/>
                        <a:latin typeface="Calibri" panose="020F0502020204030204" pitchFamily="34" charset="0"/>
                      </a:endParaRPr>
                    </a:p>
                  </a:txBody>
                  <a:tcPr>
                    <a:solidFill>
                      <a:schemeClr val="bg2"/>
                    </a:solidFill>
                  </a:tcPr>
                </a:tc>
                <a:tc>
                  <a:txBody>
                    <a:bodyPr/>
                    <a:lstStyle/>
                    <a:p>
                      <a:pPr algn="l" fontAlgn="t"/>
                      <a:r>
                        <a:rPr lang="en-US" sz="1000" u="none" strike="noStrike">
                          <a:effectLst/>
                        </a:rPr>
                        <a:t>Service event in progress. Access Point is receiving new firmware. After the download is complete, access points will be restarted to accept the new image. This is managed by the SMART HOPPING® Infrastructure Support Tool (Upgrader Tool).</a:t>
                      </a:r>
                      <a:endParaRPr lang="en-US" sz="1000" b="0" i="0" u="none" strike="noStrike">
                        <a:solidFill>
                          <a:srgbClr val="000000"/>
                        </a:solidFill>
                        <a:effectLst/>
                        <a:latin typeface="Calibri" panose="020F0502020204030204" pitchFamily="34" charset="0"/>
                      </a:endParaRPr>
                    </a:p>
                    <a:p>
                      <a:pPr algn="l" fontAlgn="t"/>
                      <a:endParaRPr lang="en-US" sz="1000" u="none" strike="noStrike">
                        <a:effectLst/>
                      </a:endParaRPr>
                    </a:p>
                  </a:txBody>
                  <a:tcPr>
                    <a:solidFill>
                      <a:schemeClr val="bg2"/>
                    </a:solidFill>
                  </a:tcPr>
                </a:tc>
                <a:extLst>
                  <a:ext uri="{0D108BD9-81ED-4DB2-BD59-A6C34878D82A}">
                    <a16:rowId xmlns:a16="http://schemas.microsoft.com/office/drawing/2014/main" val="3345063700"/>
                  </a:ext>
                </a:extLst>
              </a:tr>
            </a:tbl>
          </a:graphicData>
        </a:graphic>
      </p:graphicFrame>
      <p:sp>
        <p:nvSpPr>
          <p:cNvPr id="2" name="Title 1">
            <a:extLst>
              <a:ext uri="{FF2B5EF4-FFF2-40B4-BE49-F238E27FC236}">
                <a16:creationId xmlns:a16="http://schemas.microsoft.com/office/drawing/2014/main" id="{640CBBD3-FB86-DEB4-B1DF-AAD412E0C43D}"/>
              </a:ext>
            </a:extLst>
          </p:cNvPr>
          <p:cNvSpPr>
            <a:spLocks noGrp="1"/>
          </p:cNvSpPr>
          <p:nvPr>
            <p:ph type="title"/>
          </p:nvPr>
        </p:nvSpPr>
        <p:spPr/>
        <p:txBody>
          <a:bodyPr vert="horz"/>
          <a:lstStyle/>
          <a:p>
            <a:r>
              <a:rPr lang="en-US"/>
              <a:t>SMART HOPPING® 2.0 Access Point: LEDs troubleshooting table (2 of 2)</a:t>
            </a:r>
          </a:p>
        </p:txBody>
      </p:sp>
      <p:sp>
        <p:nvSpPr>
          <p:cNvPr id="15" name="Slide Number Placeholder 14">
            <a:extLst>
              <a:ext uri="{FF2B5EF4-FFF2-40B4-BE49-F238E27FC236}">
                <a16:creationId xmlns:a16="http://schemas.microsoft.com/office/drawing/2014/main" id="{BB219D10-CB6B-053C-DB64-2D7431436633}"/>
              </a:ext>
            </a:extLst>
          </p:cNvPr>
          <p:cNvSpPr>
            <a:spLocks noGrp="1"/>
          </p:cNvSpPr>
          <p:nvPr>
            <p:ph type="sldNum" sz="quarter" idx="4"/>
          </p:nvPr>
        </p:nvSpPr>
        <p:spPr/>
        <p:txBody>
          <a:bodyPr/>
          <a:lstStyle/>
          <a:p>
            <a:fld id="{24C8C45C-947F-4981-8B3F-4F32E973C901}" type="slidenum">
              <a:rPr lang="en-US" sz="800" smtClean="0"/>
              <a:pPr/>
              <a:t>86</a:t>
            </a:fld>
            <a:endParaRPr lang="en-US"/>
          </a:p>
        </p:txBody>
      </p:sp>
      <p:sp>
        <p:nvSpPr>
          <p:cNvPr id="16" name="Footer Placeholder 15">
            <a:extLst>
              <a:ext uri="{FF2B5EF4-FFF2-40B4-BE49-F238E27FC236}">
                <a16:creationId xmlns:a16="http://schemas.microsoft.com/office/drawing/2014/main" id="{4C40602F-F896-9D15-BCE6-A5EF61018AE4}"/>
              </a:ext>
            </a:extLst>
          </p:cNvPr>
          <p:cNvSpPr>
            <a:spLocks noGrp="1"/>
          </p:cNvSpPr>
          <p:nvPr>
            <p:ph type="ftr" sz="quarter" idx="3"/>
          </p:nvPr>
        </p:nvSpPr>
        <p:spPr/>
        <p:txBody>
          <a:bodyPr/>
          <a:lstStyle/>
          <a:p>
            <a:r>
              <a:rPr lang="en-US"/>
              <a:t>Confidential</a:t>
            </a:r>
          </a:p>
        </p:txBody>
      </p:sp>
      <p:grpSp>
        <p:nvGrpSpPr>
          <p:cNvPr id="27" name="Group 26">
            <a:extLst>
              <a:ext uri="{FF2B5EF4-FFF2-40B4-BE49-F238E27FC236}">
                <a16:creationId xmlns:a16="http://schemas.microsoft.com/office/drawing/2014/main" id="{2ADD348C-D98E-F580-ED9E-D59BA3A9EC6C}"/>
              </a:ext>
            </a:extLst>
          </p:cNvPr>
          <p:cNvGrpSpPr/>
          <p:nvPr/>
        </p:nvGrpSpPr>
        <p:grpSpPr>
          <a:xfrm>
            <a:off x="360685" y="2280158"/>
            <a:ext cx="3070812" cy="2910894"/>
            <a:chOff x="1541180" y="1040289"/>
            <a:chExt cx="5808300" cy="5505824"/>
          </a:xfrm>
        </p:grpSpPr>
        <p:pic>
          <p:nvPicPr>
            <p:cNvPr id="28" name="Picture 27">
              <a:extLst>
                <a:ext uri="{FF2B5EF4-FFF2-40B4-BE49-F238E27FC236}">
                  <a16:creationId xmlns:a16="http://schemas.microsoft.com/office/drawing/2014/main" id="{046237E1-2CD6-9F46-4F77-D7DAAE2B8674}"/>
                </a:ext>
              </a:extLst>
            </p:cNvPr>
            <p:cNvPicPr>
              <a:picLocks noChangeAspect="1"/>
            </p:cNvPicPr>
            <p:nvPr/>
          </p:nvPicPr>
          <p:blipFill>
            <a:blip r:embed="rId6"/>
            <a:stretch>
              <a:fillRect/>
            </a:stretch>
          </p:blipFill>
          <p:spPr>
            <a:xfrm>
              <a:off x="2344931" y="1040289"/>
              <a:ext cx="4087426" cy="3977640"/>
            </a:xfrm>
            <a:prstGeom prst="rect">
              <a:avLst/>
            </a:prstGeom>
          </p:spPr>
        </p:pic>
        <p:sp>
          <p:nvSpPr>
            <p:cNvPr id="29" name="TextBox 28">
              <a:extLst>
                <a:ext uri="{FF2B5EF4-FFF2-40B4-BE49-F238E27FC236}">
                  <a16:creationId xmlns:a16="http://schemas.microsoft.com/office/drawing/2014/main" id="{4A276177-6B0F-70E2-2DB3-BD6793711232}"/>
                </a:ext>
              </a:extLst>
            </p:cNvPr>
            <p:cNvSpPr txBox="1"/>
            <p:nvPr/>
          </p:nvSpPr>
          <p:spPr>
            <a:xfrm>
              <a:off x="1541180" y="5410930"/>
              <a:ext cx="1325879" cy="1135183"/>
            </a:xfrm>
            <a:prstGeom prst="rect">
              <a:avLst/>
            </a:prstGeom>
            <a:noFill/>
          </p:spPr>
          <p:txBody>
            <a:bodyPr wrap="square" rtlCol="0">
              <a:spAutoFit/>
            </a:bodyPr>
            <a:lstStyle/>
            <a:p>
              <a:pPr algn="ctr"/>
              <a:r>
                <a:rPr lang="en-US" sz="1100"/>
                <a:t>LED 1</a:t>
              </a:r>
            </a:p>
            <a:p>
              <a:pPr algn="ctr"/>
              <a:r>
                <a:rPr lang="en-US" sz="1100"/>
                <a:t>Power / Sync</a:t>
              </a:r>
            </a:p>
          </p:txBody>
        </p:sp>
        <p:sp>
          <p:nvSpPr>
            <p:cNvPr id="30" name="TextBox 29">
              <a:extLst>
                <a:ext uri="{FF2B5EF4-FFF2-40B4-BE49-F238E27FC236}">
                  <a16:creationId xmlns:a16="http://schemas.microsoft.com/office/drawing/2014/main" id="{5D6A0257-9AFB-10C6-0E92-AB3B59B43A45}"/>
                </a:ext>
              </a:extLst>
            </p:cNvPr>
            <p:cNvSpPr txBox="1"/>
            <p:nvPr/>
          </p:nvSpPr>
          <p:spPr>
            <a:xfrm>
              <a:off x="2993253" y="5410930"/>
              <a:ext cx="1452075" cy="815003"/>
            </a:xfrm>
            <a:prstGeom prst="rect">
              <a:avLst/>
            </a:prstGeom>
            <a:noFill/>
          </p:spPr>
          <p:txBody>
            <a:bodyPr wrap="square" rtlCol="0">
              <a:spAutoFit/>
            </a:bodyPr>
            <a:lstStyle/>
            <a:p>
              <a:pPr algn="ctr"/>
              <a:r>
                <a:rPr lang="en-US" sz="1100"/>
                <a:t>LED 2</a:t>
              </a:r>
            </a:p>
            <a:p>
              <a:pPr algn="ctr"/>
              <a:r>
                <a:rPr lang="en-US" sz="1100"/>
                <a:t>Network</a:t>
              </a:r>
            </a:p>
          </p:txBody>
        </p:sp>
        <p:sp>
          <p:nvSpPr>
            <p:cNvPr id="31" name="TextBox 30">
              <a:extLst>
                <a:ext uri="{FF2B5EF4-FFF2-40B4-BE49-F238E27FC236}">
                  <a16:creationId xmlns:a16="http://schemas.microsoft.com/office/drawing/2014/main" id="{1D32C38E-EA13-31EF-8137-FA17CC1E463B}"/>
                </a:ext>
              </a:extLst>
            </p:cNvPr>
            <p:cNvSpPr txBox="1"/>
            <p:nvPr/>
          </p:nvSpPr>
          <p:spPr>
            <a:xfrm>
              <a:off x="4445330" y="5410930"/>
              <a:ext cx="1325879" cy="815003"/>
            </a:xfrm>
            <a:prstGeom prst="rect">
              <a:avLst/>
            </a:prstGeom>
            <a:noFill/>
          </p:spPr>
          <p:txBody>
            <a:bodyPr wrap="square" rtlCol="0">
              <a:spAutoFit/>
            </a:bodyPr>
            <a:lstStyle/>
            <a:p>
              <a:pPr algn="ctr"/>
              <a:r>
                <a:rPr lang="en-US" sz="1100"/>
                <a:t>LED 3</a:t>
              </a:r>
            </a:p>
            <a:p>
              <a:pPr algn="ctr"/>
              <a:r>
                <a:rPr lang="en-US" sz="1100"/>
                <a:t>Radio</a:t>
              </a:r>
            </a:p>
          </p:txBody>
        </p:sp>
        <p:sp>
          <p:nvSpPr>
            <p:cNvPr id="32" name="TextBox 31">
              <a:extLst>
                <a:ext uri="{FF2B5EF4-FFF2-40B4-BE49-F238E27FC236}">
                  <a16:creationId xmlns:a16="http://schemas.microsoft.com/office/drawing/2014/main" id="{3DF6CD62-0137-6100-5C06-2207A6B8F8FD}"/>
                </a:ext>
              </a:extLst>
            </p:cNvPr>
            <p:cNvSpPr txBox="1"/>
            <p:nvPr/>
          </p:nvSpPr>
          <p:spPr>
            <a:xfrm>
              <a:off x="5771209" y="5410930"/>
              <a:ext cx="1578271" cy="815003"/>
            </a:xfrm>
            <a:prstGeom prst="rect">
              <a:avLst/>
            </a:prstGeom>
            <a:noFill/>
          </p:spPr>
          <p:txBody>
            <a:bodyPr wrap="square" rtlCol="0">
              <a:spAutoFit/>
            </a:bodyPr>
            <a:lstStyle/>
            <a:p>
              <a:pPr algn="ctr"/>
              <a:r>
                <a:rPr lang="en-US" sz="1100"/>
                <a:t>LED 4</a:t>
              </a:r>
            </a:p>
            <a:p>
              <a:pPr algn="ctr"/>
              <a:r>
                <a:rPr lang="en-US" sz="1100"/>
                <a:t>&lt;Future&gt;</a:t>
              </a:r>
            </a:p>
          </p:txBody>
        </p:sp>
        <p:cxnSp>
          <p:nvCxnSpPr>
            <p:cNvPr id="33" name="Straight Arrow Connector 32">
              <a:extLst>
                <a:ext uri="{FF2B5EF4-FFF2-40B4-BE49-F238E27FC236}">
                  <a16:creationId xmlns:a16="http://schemas.microsoft.com/office/drawing/2014/main" id="{4EBB1FB0-28F8-BD58-D941-B3A4661EF0DF}"/>
                </a:ext>
              </a:extLst>
            </p:cNvPr>
            <p:cNvCxnSpPr>
              <a:cxnSpLocks/>
              <a:stCxn id="29" idx="0"/>
            </p:cNvCxnSpPr>
            <p:nvPr/>
          </p:nvCxnSpPr>
          <p:spPr>
            <a:xfrm flipV="1">
              <a:off x="2204120" y="4663280"/>
              <a:ext cx="1864484" cy="74765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D70F53D-26B9-CA6F-D8F2-AC52E8A65D2D}"/>
                </a:ext>
              </a:extLst>
            </p:cNvPr>
            <p:cNvCxnSpPr>
              <a:cxnSpLocks/>
              <a:stCxn id="30" idx="0"/>
            </p:cNvCxnSpPr>
            <p:nvPr/>
          </p:nvCxnSpPr>
          <p:spPr>
            <a:xfrm flipV="1">
              <a:off x="3719292" y="4709002"/>
              <a:ext cx="598051" cy="701928"/>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8C250FAE-FA73-DE8E-670F-52A70AB2A42B}"/>
                </a:ext>
              </a:extLst>
            </p:cNvPr>
            <p:cNvCxnSpPr>
              <a:cxnSpLocks/>
              <a:stCxn id="31" idx="0"/>
            </p:cNvCxnSpPr>
            <p:nvPr/>
          </p:nvCxnSpPr>
          <p:spPr>
            <a:xfrm flipH="1" flipV="1">
              <a:off x="4480084" y="4709002"/>
              <a:ext cx="628186" cy="701928"/>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E3B14A7-2771-ED1E-CA32-4DE7A1FA63DC}"/>
                </a:ext>
              </a:extLst>
            </p:cNvPr>
            <p:cNvCxnSpPr>
              <a:cxnSpLocks/>
              <a:stCxn id="32" idx="0"/>
            </p:cNvCxnSpPr>
            <p:nvPr/>
          </p:nvCxnSpPr>
          <p:spPr>
            <a:xfrm flipH="1" flipV="1">
              <a:off x="4664637" y="4663281"/>
              <a:ext cx="1895708" cy="747649"/>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38" name="Oval 37">
            <a:extLst>
              <a:ext uri="{FF2B5EF4-FFF2-40B4-BE49-F238E27FC236}">
                <a16:creationId xmlns:a16="http://schemas.microsoft.com/office/drawing/2014/main" id="{2E09B5BF-C575-2754-B1E9-E645F8E2EB9D}"/>
              </a:ext>
            </a:extLst>
          </p:cNvPr>
          <p:cNvSpPr>
            <a:spLocks noChangeArrowheads="1"/>
          </p:cNvSpPr>
          <p:nvPr/>
        </p:nvSpPr>
        <p:spPr bwMode="auto">
          <a:xfrm>
            <a:off x="6985071" y="2010088"/>
            <a:ext cx="144462" cy="144462"/>
          </a:xfrm>
          <a:prstGeom prst="ellipse">
            <a:avLst/>
          </a:prstGeom>
          <a:solidFill>
            <a:schemeClr val="bg1">
              <a:lumMod val="75000"/>
            </a:schemeClr>
          </a:solidFill>
          <a:ln w="9525">
            <a:solidFill>
              <a:schemeClr val="tx1"/>
            </a:solid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endParaRPr lang="en-US"/>
          </a:p>
        </p:txBody>
      </p:sp>
      <p:sp>
        <p:nvSpPr>
          <p:cNvPr id="39" name="Sun 38">
            <a:extLst>
              <a:ext uri="{FF2B5EF4-FFF2-40B4-BE49-F238E27FC236}">
                <a16:creationId xmlns:a16="http://schemas.microsoft.com/office/drawing/2014/main" id="{8196E808-0484-32E7-2FD7-7FA1280F994D}"/>
              </a:ext>
            </a:extLst>
          </p:cNvPr>
          <p:cNvSpPr/>
          <p:nvPr/>
        </p:nvSpPr>
        <p:spPr>
          <a:xfrm>
            <a:off x="5512665" y="1940419"/>
            <a:ext cx="286810" cy="286449"/>
          </a:xfrm>
          <a:prstGeom prst="sun">
            <a:avLst>
              <a:gd name="adj" fmla="val 21903"/>
            </a:avLst>
          </a:prstGeom>
          <a:solidFill>
            <a:schemeClr val="accent2"/>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noProof="0" err="1"/>
          </a:p>
        </p:txBody>
      </p:sp>
      <p:sp>
        <p:nvSpPr>
          <p:cNvPr id="41" name="Sun 40">
            <a:extLst>
              <a:ext uri="{FF2B5EF4-FFF2-40B4-BE49-F238E27FC236}">
                <a16:creationId xmlns:a16="http://schemas.microsoft.com/office/drawing/2014/main" id="{C05BDD3D-B368-FAF6-AB24-39D00C7169CB}"/>
              </a:ext>
            </a:extLst>
          </p:cNvPr>
          <p:cNvSpPr/>
          <p:nvPr/>
        </p:nvSpPr>
        <p:spPr>
          <a:xfrm>
            <a:off x="4811946" y="1940420"/>
            <a:ext cx="286810" cy="286449"/>
          </a:xfrm>
          <a:prstGeom prst="sun">
            <a:avLst>
              <a:gd name="adj" fmla="val 21903"/>
            </a:avLst>
          </a:prstGeom>
          <a:solidFill>
            <a:srgbClr val="C0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noProof="0" err="1"/>
          </a:p>
        </p:txBody>
      </p:sp>
      <p:sp>
        <p:nvSpPr>
          <p:cNvPr id="42" name="Sun 41">
            <a:extLst>
              <a:ext uri="{FF2B5EF4-FFF2-40B4-BE49-F238E27FC236}">
                <a16:creationId xmlns:a16="http://schemas.microsoft.com/office/drawing/2014/main" id="{A327C00B-BA46-C8C2-0661-937FE2CF958A}"/>
              </a:ext>
            </a:extLst>
          </p:cNvPr>
          <p:cNvSpPr/>
          <p:nvPr/>
        </p:nvSpPr>
        <p:spPr>
          <a:xfrm>
            <a:off x="4812229" y="4683887"/>
            <a:ext cx="286810" cy="286449"/>
          </a:xfrm>
          <a:prstGeom prst="sun">
            <a:avLst>
              <a:gd name="adj" fmla="val 21903"/>
            </a:avLst>
          </a:prstGeom>
          <a:solidFill>
            <a:srgbClr val="C0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noProof="0" err="1"/>
          </a:p>
        </p:txBody>
      </p:sp>
      <p:sp>
        <p:nvSpPr>
          <p:cNvPr id="43" name="Sun 42">
            <a:extLst>
              <a:ext uri="{FF2B5EF4-FFF2-40B4-BE49-F238E27FC236}">
                <a16:creationId xmlns:a16="http://schemas.microsoft.com/office/drawing/2014/main" id="{17E38FA1-3676-9D06-E188-582BAA47DDA8}"/>
              </a:ext>
            </a:extLst>
          </p:cNvPr>
          <p:cNvSpPr/>
          <p:nvPr/>
        </p:nvSpPr>
        <p:spPr>
          <a:xfrm>
            <a:off x="5512665" y="4683887"/>
            <a:ext cx="286810" cy="286449"/>
          </a:xfrm>
          <a:prstGeom prst="sun">
            <a:avLst>
              <a:gd name="adj" fmla="val 21903"/>
            </a:avLst>
          </a:prstGeom>
          <a:solidFill>
            <a:srgbClr val="C0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noProof="0" err="1"/>
          </a:p>
        </p:txBody>
      </p:sp>
      <p:sp>
        <p:nvSpPr>
          <p:cNvPr id="44" name="Sun 43">
            <a:extLst>
              <a:ext uri="{FF2B5EF4-FFF2-40B4-BE49-F238E27FC236}">
                <a16:creationId xmlns:a16="http://schemas.microsoft.com/office/drawing/2014/main" id="{FB1C595A-4733-1E37-592E-25CEE821FE70}"/>
              </a:ext>
            </a:extLst>
          </p:cNvPr>
          <p:cNvSpPr/>
          <p:nvPr/>
        </p:nvSpPr>
        <p:spPr>
          <a:xfrm>
            <a:off x="6218223" y="4676960"/>
            <a:ext cx="286810" cy="286449"/>
          </a:xfrm>
          <a:prstGeom prst="sun">
            <a:avLst>
              <a:gd name="adj" fmla="val 21903"/>
            </a:avLst>
          </a:prstGeom>
          <a:solidFill>
            <a:srgbClr val="C0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noProof="0" err="1"/>
          </a:p>
        </p:txBody>
      </p:sp>
      <p:sp>
        <p:nvSpPr>
          <p:cNvPr id="45" name="Sun 44">
            <a:extLst>
              <a:ext uri="{FF2B5EF4-FFF2-40B4-BE49-F238E27FC236}">
                <a16:creationId xmlns:a16="http://schemas.microsoft.com/office/drawing/2014/main" id="{A4C32072-7134-4261-7A11-FDF494BC1465}"/>
              </a:ext>
            </a:extLst>
          </p:cNvPr>
          <p:cNvSpPr/>
          <p:nvPr/>
        </p:nvSpPr>
        <p:spPr>
          <a:xfrm>
            <a:off x="6213384" y="1939095"/>
            <a:ext cx="286810" cy="286449"/>
          </a:xfrm>
          <a:prstGeom prst="sun">
            <a:avLst>
              <a:gd name="adj" fmla="val 21903"/>
            </a:avLst>
          </a:prstGeom>
          <a:solidFill>
            <a:schemeClr val="accent2"/>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noProof="0" err="1"/>
          </a:p>
        </p:txBody>
      </p:sp>
      <p:sp>
        <p:nvSpPr>
          <p:cNvPr id="46" name="Sun 45">
            <a:extLst>
              <a:ext uri="{FF2B5EF4-FFF2-40B4-BE49-F238E27FC236}">
                <a16:creationId xmlns:a16="http://schemas.microsoft.com/office/drawing/2014/main" id="{F41D5A21-7BF0-3B8E-414D-224A103967F9}"/>
              </a:ext>
            </a:extLst>
          </p:cNvPr>
          <p:cNvSpPr/>
          <p:nvPr/>
        </p:nvSpPr>
        <p:spPr>
          <a:xfrm>
            <a:off x="4811946" y="2743681"/>
            <a:ext cx="286810" cy="286449"/>
          </a:xfrm>
          <a:prstGeom prst="sun">
            <a:avLst>
              <a:gd name="adj" fmla="val 21903"/>
            </a:avLst>
          </a:prstGeom>
          <a:solidFill>
            <a:schemeClr val="accent2"/>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noProof="0" err="1"/>
          </a:p>
        </p:txBody>
      </p:sp>
      <p:sp>
        <p:nvSpPr>
          <p:cNvPr id="47" name="Sun 46">
            <a:extLst>
              <a:ext uri="{FF2B5EF4-FFF2-40B4-BE49-F238E27FC236}">
                <a16:creationId xmlns:a16="http://schemas.microsoft.com/office/drawing/2014/main" id="{B327682B-587C-A097-B0A3-284B32B93691}"/>
              </a:ext>
            </a:extLst>
          </p:cNvPr>
          <p:cNvSpPr/>
          <p:nvPr/>
        </p:nvSpPr>
        <p:spPr>
          <a:xfrm>
            <a:off x="5512665" y="2738078"/>
            <a:ext cx="286810" cy="286449"/>
          </a:xfrm>
          <a:prstGeom prst="sun">
            <a:avLst>
              <a:gd name="adj" fmla="val 21903"/>
            </a:avLst>
          </a:prstGeom>
          <a:solidFill>
            <a:schemeClr val="accent2"/>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noProof="0" err="1"/>
          </a:p>
        </p:txBody>
      </p:sp>
      <p:sp>
        <p:nvSpPr>
          <p:cNvPr id="48" name="Sun 47">
            <a:extLst>
              <a:ext uri="{FF2B5EF4-FFF2-40B4-BE49-F238E27FC236}">
                <a16:creationId xmlns:a16="http://schemas.microsoft.com/office/drawing/2014/main" id="{41082E13-D07D-C797-903B-EE827E64406B}"/>
              </a:ext>
            </a:extLst>
          </p:cNvPr>
          <p:cNvSpPr/>
          <p:nvPr/>
        </p:nvSpPr>
        <p:spPr>
          <a:xfrm>
            <a:off x="6213384" y="2743681"/>
            <a:ext cx="286810" cy="286449"/>
          </a:xfrm>
          <a:prstGeom prst="sun">
            <a:avLst>
              <a:gd name="adj" fmla="val 21903"/>
            </a:avLst>
          </a:prstGeom>
          <a:solidFill>
            <a:schemeClr val="accent2"/>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noProof="0" err="1"/>
          </a:p>
        </p:txBody>
      </p:sp>
      <p:sp>
        <p:nvSpPr>
          <p:cNvPr id="49" name="Oval 48">
            <a:extLst>
              <a:ext uri="{FF2B5EF4-FFF2-40B4-BE49-F238E27FC236}">
                <a16:creationId xmlns:a16="http://schemas.microsoft.com/office/drawing/2014/main" id="{71C769D1-33D5-6850-52EC-516BFFCEF3E5}"/>
              </a:ext>
            </a:extLst>
          </p:cNvPr>
          <p:cNvSpPr>
            <a:spLocks noChangeArrowheads="1"/>
          </p:cNvSpPr>
          <p:nvPr/>
        </p:nvSpPr>
        <p:spPr bwMode="auto">
          <a:xfrm>
            <a:off x="6985071" y="2805590"/>
            <a:ext cx="144462" cy="144462"/>
          </a:xfrm>
          <a:prstGeom prst="ellipse">
            <a:avLst/>
          </a:prstGeom>
          <a:solidFill>
            <a:schemeClr val="bg1">
              <a:lumMod val="75000"/>
            </a:schemeClr>
          </a:solidFill>
          <a:ln w="9525">
            <a:solidFill>
              <a:schemeClr val="tx1"/>
            </a:solid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endParaRPr lang="en-US"/>
          </a:p>
        </p:txBody>
      </p:sp>
      <p:sp>
        <p:nvSpPr>
          <p:cNvPr id="50" name="Oval 49">
            <a:extLst>
              <a:ext uri="{FF2B5EF4-FFF2-40B4-BE49-F238E27FC236}">
                <a16:creationId xmlns:a16="http://schemas.microsoft.com/office/drawing/2014/main" id="{971D4C64-127C-8A92-E06A-34A1E55CC783}"/>
              </a:ext>
            </a:extLst>
          </p:cNvPr>
          <p:cNvSpPr>
            <a:spLocks noChangeArrowheads="1"/>
          </p:cNvSpPr>
          <p:nvPr/>
        </p:nvSpPr>
        <p:spPr bwMode="auto">
          <a:xfrm>
            <a:off x="6985071" y="3476202"/>
            <a:ext cx="144462" cy="144462"/>
          </a:xfrm>
          <a:prstGeom prst="ellipse">
            <a:avLst/>
          </a:prstGeom>
          <a:solidFill>
            <a:schemeClr val="bg1">
              <a:lumMod val="75000"/>
            </a:schemeClr>
          </a:solidFill>
          <a:ln w="9525">
            <a:solidFill>
              <a:schemeClr val="tx1"/>
            </a:solid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endParaRPr lang="en-US"/>
          </a:p>
        </p:txBody>
      </p:sp>
      <p:sp>
        <p:nvSpPr>
          <p:cNvPr id="51" name="Oval 50">
            <a:extLst>
              <a:ext uri="{FF2B5EF4-FFF2-40B4-BE49-F238E27FC236}">
                <a16:creationId xmlns:a16="http://schemas.microsoft.com/office/drawing/2014/main" id="{4FDF80EB-7E8F-3A92-C4D4-D9BC18FA9D6E}"/>
              </a:ext>
            </a:extLst>
          </p:cNvPr>
          <p:cNvSpPr>
            <a:spLocks noChangeArrowheads="1"/>
          </p:cNvSpPr>
          <p:nvPr/>
        </p:nvSpPr>
        <p:spPr bwMode="auto">
          <a:xfrm>
            <a:off x="6988340" y="4038073"/>
            <a:ext cx="144462" cy="144462"/>
          </a:xfrm>
          <a:prstGeom prst="ellipse">
            <a:avLst/>
          </a:prstGeom>
          <a:solidFill>
            <a:schemeClr val="bg1">
              <a:lumMod val="75000"/>
            </a:schemeClr>
          </a:solidFill>
          <a:ln w="9525">
            <a:solidFill>
              <a:schemeClr val="tx1"/>
            </a:solid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endParaRPr lang="en-US"/>
          </a:p>
        </p:txBody>
      </p:sp>
      <p:sp>
        <p:nvSpPr>
          <p:cNvPr id="52" name="Oval 51">
            <a:extLst>
              <a:ext uri="{FF2B5EF4-FFF2-40B4-BE49-F238E27FC236}">
                <a16:creationId xmlns:a16="http://schemas.microsoft.com/office/drawing/2014/main" id="{4C11D0FF-AE9A-3576-A0B8-03F0702BB4B9}"/>
              </a:ext>
            </a:extLst>
          </p:cNvPr>
          <p:cNvSpPr>
            <a:spLocks noChangeArrowheads="1"/>
          </p:cNvSpPr>
          <p:nvPr/>
        </p:nvSpPr>
        <p:spPr bwMode="auto">
          <a:xfrm>
            <a:off x="6284558" y="4041884"/>
            <a:ext cx="144462" cy="144462"/>
          </a:xfrm>
          <a:prstGeom prst="ellipse">
            <a:avLst/>
          </a:prstGeom>
          <a:solidFill>
            <a:schemeClr val="bg1">
              <a:lumMod val="75000"/>
            </a:schemeClr>
          </a:solidFill>
          <a:ln w="9525">
            <a:solidFill>
              <a:schemeClr val="tx1"/>
            </a:solid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endParaRPr lang="en-US"/>
          </a:p>
        </p:txBody>
      </p:sp>
      <p:sp>
        <p:nvSpPr>
          <p:cNvPr id="53" name="Oval 52">
            <a:extLst>
              <a:ext uri="{FF2B5EF4-FFF2-40B4-BE49-F238E27FC236}">
                <a16:creationId xmlns:a16="http://schemas.microsoft.com/office/drawing/2014/main" id="{3D5C40FF-3B36-DBE1-D19A-C7269DB1A715}"/>
              </a:ext>
            </a:extLst>
          </p:cNvPr>
          <p:cNvSpPr>
            <a:spLocks noChangeArrowheads="1"/>
          </p:cNvSpPr>
          <p:nvPr/>
        </p:nvSpPr>
        <p:spPr bwMode="auto">
          <a:xfrm>
            <a:off x="5579600" y="4038073"/>
            <a:ext cx="144462" cy="144462"/>
          </a:xfrm>
          <a:prstGeom prst="ellipse">
            <a:avLst/>
          </a:prstGeom>
          <a:solidFill>
            <a:schemeClr val="bg1">
              <a:lumMod val="75000"/>
            </a:schemeClr>
          </a:solidFill>
          <a:ln w="9525">
            <a:solidFill>
              <a:schemeClr val="tx1"/>
            </a:solid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endParaRPr lang="en-US"/>
          </a:p>
        </p:txBody>
      </p:sp>
      <p:sp>
        <p:nvSpPr>
          <p:cNvPr id="54" name="Oval 53">
            <a:extLst>
              <a:ext uri="{FF2B5EF4-FFF2-40B4-BE49-F238E27FC236}">
                <a16:creationId xmlns:a16="http://schemas.microsoft.com/office/drawing/2014/main" id="{4BC98B4D-8305-4BF9-B57E-5004C0D55D18}"/>
              </a:ext>
            </a:extLst>
          </p:cNvPr>
          <p:cNvSpPr>
            <a:spLocks noChangeArrowheads="1"/>
          </p:cNvSpPr>
          <p:nvPr/>
        </p:nvSpPr>
        <p:spPr bwMode="auto">
          <a:xfrm>
            <a:off x="4875818" y="4041884"/>
            <a:ext cx="144462" cy="144462"/>
          </a:xfrm>
          <a:prstGeom prst="ellipse">
            <a:avLst/>
          </a:prstGeom>
          <a:solidFill>
            <a:srgbClr val="C00000"/>
          </a:solidFill>
          <a:ln w="9525">
            <a:no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endParaRPr lang="en-US"/>
          </a:p>
        </p:txBody>
      </p:sp>
      <p:sp>
        <p:nvSpPr>
          <p:cNvPr id="55" name="Oval 54">
            <a:extLst>
              <a:ext uri="{FF2B5EF4-FFF2-40B4-BE49-F238E27FC236}">
                <a16:creationId xmlns:a16="http://schemas.microsoft.com/office/drawing/2014/main" id="{20430758-C886-0783-B85A-F93328A7CF0D}"/>
              </a:ext>
            </a:extLst>
          </p:cNvPr>
          <p:cNvSpPr>
            <a:spLocks noChangeArrowheads="1"/>
          </p:cNvSpPr>
          <p:nvPr/>
        </p:nvSpPr>
        <p:spPr bwMode="auto">
          <a:xfrm>
            <a:off x="6985071" y="4734099"/>
            <a:ext cx="144462" cy="144462"/>
          </a:xfrm>
          <a:prstGeom prst="ellipse">
            <a:avLst/>
          </a:prstGeom>
          <a:solidFill>
            <a:schemeClr val="bg1">
              <a:lumMod val="75000"/>
            </a:schemeClr>
          </a:solidFill>
          <a:ln w="9525">
            <a:solidFill>
              <a:schemeClr val="tx1"/>
            </a:solid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endParaRPr lang="en-US"/>
          </a:p>
        </p:txBody>
      </p:sp>
      <p:sp>
        <p:nvSpPr>
          <p:cNvPr id="56" name="Oval 55">
            <a:extLst>
              <a:ext uri="{FF2B5EF4-FFF2-40B4-BE49-F238E27FC236}">
                <a16:creationId xmlns:a16="http://schemas.microsoft.com/office/drawing/2014/main" id="{E2519728-B6B6-B62B-33CB-E9592F57B7E9}"/>
              </a:ext>
            </a:extLst>
          </p:cNvPr>
          <p:cNvSpPr>
            <a:spLocks noChangeArrowheads="1"/>
          </p:cNvSpPr>
          <p:nvPr/>
        </p:nvSpPr>
        <p:spPr bwMode="auto">
          <a:xfrm>
            <a:off x="6985071" y="5929137"/>
            <a:ext cx="144462" cy="144462"/>
          </a:xfrm>
          <a:prstGeom prst="ellipse">
            <a:avLst/>
          </a:prstGeom>
          <a:solidFill>
            <a:schemeClr val="bg1">
              <a:lumMod val="75000"/>
            </a:schemeClr>
          </a:solidFill>
          <a:ln w="9525">
            <a:solidFill>
              <a:schemeClr val="tx1"/>
            </a:solid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endParaRPr lang="en-US"/>
          </a:p>
        </p:txBody>
      </p:sp>
      <p:sp>
        <p:nvSpPr>
          <p:cNvPr id="57" name="Oval 56">
            <a:extLst>
              <a:ext uri="{FF2B5EF4-FFF2-40B4-BE49-F238E27FC236}">
                <a16:creationId xmlns:a16="http://schemas.microsoft.com/office/drawing/2014/main" id="{D4B59A81-A405-0265-8B25-EB6A32B9855C}"/>
              </a:ext>
            </a:extLst>
          </p:cNvPr>
          <p:cNvSpPr>
            <a:spLocks noChangeArrowheads="1"/>
          </p:cNvSpPr>
          <p:nvPr/>
        </p:nvSpPr>
        <p:spPr bwMode="auto">
          <a:xfrm>
            <a:off x="6281289" y="5932948"/>
            <a:ext cx="144462" cy="144462"/>
          </a:xfrm>
          <a:prstGeom prst="ellipse">
            <a:avLst/>
          </a:prstGeom>
          <a:solidFill>
            <a:schemeClr val="bg1">
              <a:lumMod val="75000"/>
            </a:schemeClr>
          </a:solidFill>
          <a:ln w="9525">
            <a:solidFill>
              <a:schemeClr val="tx1"/>
            </a:solid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endParaRPr lang="en-US"/>
          </a:p>
        </p:txBody>
      </p:sp>
      <p:sp>
        <p:nvSpPr>
          <p:cNvPr id="58" name="Oval 57">
            <a:extLst>
              <a:ext uri="{FF2B5EF4-FFF2-40B4-BE49-F238E27FC236}">
                <a16:creationId xmlns:a16="http://schemas.microsoft.com/office/drawing/2014/main" id="{58AF882B-35CE-446B-4010-5C93147A8D03}"/>
              </a:ext>
            </a:extLst>
          </p:cNvPr>
          <p:cNvSpPr>
            <a:spLocks noChangeArrowheads="1"/>
          </p:cNvSpPr>
          <p:nvPr/>
        </p:nvSpPr>
        <p:spPr bwMode="auto">
          <a:xfrm>
            <a:off x="5576331" y="5929137"/>
            <a:ext cx="144462" cy="144462"/>
          </a:xfrm>
          <a:prstGeom prst="ellipse">
            <a:avLst/>
          </a:prstGeom>
          <a:solidFill>
            <a:schemeClr val="bg1">
              <a:lumMod val="75000"/>
            </a:schemeClr>
          </a:solidFill>
          <a:ln w="9525">
            <a:solidFill>
              <a:schemeClr val="tx1"/>
            </a:solid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endParaRPr lang="en-US"/>
          </a:p>
        </p:txBody>
      </p:sp>
      <p:sp>
        <p:nvSpPr>
          <p:cNvPr id="59" name="Oval 58">
            <a:extLst>
              <a:ext uri="{FF2B5EF4-FFF2-40B4-BE49-F238E27FC236}">
                <a16:creationId xmlns:a16="http://schemas.microsoft.com/office/drawing/2014/main" id="{D0247307-4A36-2221-0112-8B382E1467E6}"/>
              </a:ext>
            </a:extLst>
          </p:cNvPr>
          <p:cNvSpPr>
            <a:spLocks noChangeArrowheads="1"/>
          </p:cNvSpPr>
          <p:nvPr/>
        </p:nvSpPr>
        <p:spPr bwMode="auto">
          <a:xfrm>
            <a:off x="4872549" y="5932948"/>
            <a:ext cx="144462" cy="144462"/>
          </a:xfrm>
          <a:prstGeom prst="ellipse">
            <a:avLst/>
          </a:prstGeom>
          <a:solidFill>
            <a:schemeClr val="tx2"/>
          </a:solidFill>
          <a:ln w="9525">
            <a:no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endParaRPr lang="en-US"/>
          </a:p>
        </p:txBody>
      </p:sp>
      <p:sp>
        <p:nvSpPr>
          <p:cNvPr id="60" name="Oval 59">
            <a:extLst>
              <a:ext uri="{FF2B5EF4-FFF2-40B4-BE49-F238E27FC236}">
                <a16:creationId xmlns:a16="http://schemas.microsoft.com/office/drawing/2014/main" id="{5F0CBEE4-1DFF-6E99-09A5-BA9EBD133997}"/>
              </a:ext>
            </a:extLst>
          </p:cNvPr>
          <p:cNvSpPr>
            <a:spLocks noChangeArrowheads="1"/>
          </p:cNvSpPr>
          <p:nvPr/>
        </p:nvSpPr>
        <p:spPr bwMode="auto">
          <a:xfrm>
            <a:off x="6985071" y="5315383"/>
            <a:ext cx="144462" cy="144462"/>
          </a:xfrm>
          <a:prstGeom prst="ellipse">
            <a:avLst/>
          </a:prstGeom>
          <a:solidFill>
            <a:srgbClr val="FFBF00"/>
          </a:solidFill>
          <a:ln w="9525">
            <a:no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endParaRPr lang="en-US"/>
          </a:p>
        </p:txBody>
      </p:sp>
      <p:sp>
        <p:nvSpPr>
          <p:cNvPr id="61" name="Oval 60">
            <a:extLst>
              <a:ext uri="{FF2B5EF4-FFF2-40B4-BE49-F238E27FC236}">
                <a16:creationId xmlns:a16="http://schemas.microsoft.com/office/drawing/2014/main" id="{A91F3B8C-8C00-A5C6-A6F6-825D5A7DC956}"/>
              </a:ext>
            </a:extLst>
          </p:cNvPr>
          <p:cNvSpPr>
            <a:spLocks noChangeArrowheads="1"/>
          </p:cNvSpPr>
          <p:nvPr/>
        </p:nvSpPr>
        <p:spPr bwMode="auto">
          <a:xfrm>
            <a:off x="6281289" y="5319194"/>
            <a:ext cx="144462" cy="144462"/>
          </a:xfrm>
          <a:prstGeom prst="ellipse">
            <a:avLst/>
          </a:prstGeom>
          <a:solidFill>
            <a:srgbClr val="FFBF00"/>
          </a:solidFill>
          <a:ln w="9525">
            <a:no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endParaRPr lang="en-US"/>
          </a:p>
        </p:txBody>
      </p:sp>
      <p:sp>
        <p:nvSpPr>
          <p:cNvPr id="138" name="Oval 137">
            <a:extLst>
              <a:ext uri="{FF2B5EF4-FFF2-40B4-BE49-F238E27FC236}">
                <a16:creationId xmlns:a16="http://schemas.microsoft.com/office/drawing/2014/main" id="{CAC102C2-0203-7A2E-0EB2-BB26CBDB743F}"/>
              </a:ext>
            </a:extLst>
          </p:cNvPr>
          <p:cNvSpPr>
            <a:spLocks noChangeArrowheads="1"/>
          </p:cNvSpPr>
          <p:nvPr/>
        </p:nvSpPr>
        <p:spPr bwMode="auto">
          <a:xfrm>
            <a:off x="5576331" y="5315383"/>
            <a:ext cx="144462" cy="144462"/>
          </a:xfrm>
          <a:prstGeom prst="ellipse">
            <a:avLst/>
          </a:prstGeom>
          <a:solidFill>
            <a:srgbClr val="FFBF00"/>
          </a:solidFill>
          <a:ln w="9525">
            <a:no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endParaRPr lang="en-US"/>
          </a:p>
        </p:txBody>
      </p:sp>
      <p:sp>
        <p:nvSpPr>
          <p:cNvPr id="139" name="Oval 138">
            <a:extLst>
              <a:ext uri="{FF2B5EF4-FFF2-40B4-BE49-F238E27FC236}">
                <a16:creationId xmlns:a16="http://schemas.microsoft.com/office/drawing/2014/main" id="{92E10025-6755-0996-F4C5-CD95CA13E5F9}"/>
              </a:ext>
            </a:extLst>
          </p:cNvPr>
          <p:cNvSpPr>
            <a:spLocks noChangeArrowheads="1"/>
          </p:cNvSpPr>
          <p:nvPr/>
        </p:nvSpPr>
        <p:spPr bwMode="auto">
          <a:xfrm>
            <a:off x="4872549" y="5319194"/>
            <a:ext cx="144462" cy="144462"/>
          </a:xfrm>
          <a:prstGeom prst="ellipse">
            <a:avLst/>
          </a:prstGeom>
          <a:solidFill>
            <a:srgbClr val="FFBF00"/>
          </a:solidFill>
          <a:ln w="9525">
            <a:no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endParaRPr lang="en-US"/>
          </a:p>
        </p:txBody>
      </p:sp>
      <p:sp>
        <p:nvSpPr>
          <p:cNvPr id="140" name="Oval 139">
            <a:extLst>
              <a:ext uri="{FF2B5EF4-FFF2-40B4-BE49-F238E27FC236}">
                <a16:creationId xmlns:a16="http://schemas.microsoft.com/office/drawing/2014/main" id="{BE2FE017-BD0D-4D8D-6349-B9E6FA2D1BCA}"/>
              </a:ext>
            </a:extLst>
          </p:cNvPr>
          <p:cNvSpPr>
            <a:spLocks noChangeArrowheads="1"/>
          </p:cNvSpPr>
          <p:nvPr/>
        </p:nvSpPr>
        <p:spPr bwMode="auto">
          <a:xfrm>
            <a:off x="6281289" y="3468301"/>
            <a:ext cx="144462" cy="144462"/>
          </a:xfrm>
          <a:prstGeom prst="ellipse">
            <a:avLst/>
          </a:prstGeom>
          <a:solidFill>
            <a:srgbClr val="FFBF00"/>
          </a:solidFill>
          <a:ln w="9525">
            <a:no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endParaRPr lang="en-US"/>
          </a:p>
        </p:txBody>
      </p:sp>
      <p:sp>
        <p:nvSpPr>
          <p:cNvPr id="141" name="Oval 140">
            <a:extLst>
              <a:ext uri="{FF2B5EF4-FFF2-40B4-BE49-F238E27FC236}">
                <a16:creationId xmlns:a16="http://schemas.microsoft.com/office/drawing/2014/main" id="{BB20AB08-578F-542A-D244-4BCAEDE31CB3}"/>
              </a:ext>
            </a:extLst>
          </p:cNvPr>
          <p:cNvSpPr>
            <a:spLocks noChangeArrowheads="1"/>
          </p:cNvSpPr>
          <p:nvPr/>
        </p:nvSpPr>
        <p:spPr bwMode="auto">
          <a:xfrm>
            <a:off x="5576331" y="3464490"/>
            <a:ext cx="144462" cy="144462"/>
          </a:xfrm>
          <a:prstGeom prst="ellipse">
            <a:avLst/>
          </a:prstGeom>
          <a:solidFill>
            <a:srgbClr val="FFBF00"/>
          </a:solidFill>
          <a:ln w="9525">
            <a:no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endParaRPr lang="en-US"/>
          </a:p>
        </p:txBody>
      </p:sp>
      <p:sp>
        <p:nvSpPr>
          <p:cNvPr id="142" name="Oval 141">
            <a:extLst>
              <a:ext uri="{FF2B5EF4-FFF2-40B4-BE49-F238E27FC236}">
                <a16:creationId xmlns:a16="http://schemas.microsoft.com/office/drawing/2014/main" id="{E799B0D3-4726-65B5-5FA5-79930B4A6C67}"/>
              </a:ext>
            </a:extLst>
          </p:cNvPr>
          <p:cNvSpPr>
            <a:spLocks noChangeArrowheads="1"/>
          </p:cNvSpPr>
          <p:nvPr/>
        </p:nvSpPr>
        <p:spPr bwMode="auto">
          <a:xfrm>
            <a:off x="4872549" y="3468301"/>
            <a:ext cx="144462" cy="144462"/>
          </a:xfrm>
          <a:prstGeom prst="ellipse">
            <a:avLst/>
          </a:prstGeom>
          <a:solidFill>
            <a:srgbClr val="FFBF00"/>
          </a:solidFill>
          <a:ln w="9525">
            <a:no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endParaRPr lang="en-US"/>
          </a:p>
        </p:txBody>
      </p:sp>
    </p:spTree>
    <p:custDataLst>
      <p:tags r:id="rId1"/>
    </p:custDataLst>
    <p:extLst>
      <p:ext uri="{BB962C8B-B14F-4D97-AF65-F5344CB8AC3E}">
        <p14:creationId xmlns:p14="http://schemas.microsoft.com/office/powerpoint/2010/main" val="40297060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think-cell data - do not delete" hidden="1">
            <a:extLst>
              <a:ext uri="{FF2B5EF4-FFF2-40B4-BE49-F238E27FC236}">
                <a16:creationId xmlns:a16="http://schemas.microsoft.com/office/drawing/2014/main" id="{F6585BFF-6CA9-AB0C-5946-4657B59B1C60}"/>
              </a:ext>
            </a:extLst>
          </p:cNvPr>
          <p:cNvGraphicFramePr>
            <a:graphicFrameLocks noChangeAspect="1"/>
          </p:cNvGraphicFramePr>
          <p:nvPr>
            <p:custDataLst>
              <p:tags r:id="rId2"/>
            </p:custDataLst>
            <p:extLst>
              <p:ext uri="{D42A27DB-BD31-4B8C-83A1-F6EECF244321}">
                <p14:modId xmlns:p14="http://schemas.microsoft.com/office/powerpoint/2010/main" val="21851036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30" name="think-cell data - do not delete" hidden="1">
                        <a:extLst>
                          <a:ext uri="{FF2B5EF4-FFF2-40B4-BE49-F238E27FC236}">
                            <a16:creationId xmlns:a16="http://schemas.microsoft.com/office/drawing/2014/main" id="{F6585BFF-6CA9-AB0C-5946-4657B59B1C6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A0B1CDE-A133-D9D4-0C83-2F69CD6E975B}"/>
              </a:ext>
            </a:extLst>
          </p:cNvPr>
          <p:cNvSpPr>
            <a:spLocks noGrp="1"/>
          </p:cNvSpPr>
          <p:nvPr>
            <p:ph type="title"/>
          </p:nvPr>
        </p:nvSpPr>
        <p:spPr/>
        <p:txBody>
          <a:bodyPr vert="horz"/>
          <a:lstStyle/>
          <a:p>
            <a:r>
              <a:rPr lang="en-US"/>
              <a:t>Troubleshooting: LAN connection duplex mismatch</a:t>
            </a:r>
          </a:p>
        </p:txBody>
      </p:sp>
      <p:sp>
        <p:nvSpPr>
          <p:cNvPr id="3" name="Content Placeholder 2">
            <a:extLst>
              <a:ext uri="{FF2B5EF4-FFF2-40B4-BE49-F238E27FC236}">
                <a16:creationId xmlns:a16="http://schemas.microsoft.com/office/drawing/2014/main" id="{D17589D6-BC01-E914-6FFD-298C0A813736}"/>
              </a:ext>
            </a:extLst>
          </p:cNvPr>
          <p:cNvSpPr>
            <a:spLocks noGrp="1"/>
          </p:cNvSpPr>
          <p:nvPr>
            <p:ph sz="quarter" idx="24"/>
          </p:nvPr>
        </p:nvSpPr>
        <p:spPr>
          <a:xfrm>
            <a:off x="442913" y="1339038"/>
            <a:ext cx="5653087" cy="5076000"/>
          </a:xfrm>
        </p:spPr>
        <p:txBody>
          <a:bodyPr/>
          <a:lstStyle/>
          <a:p>
            <a:r>
              <a:rPr lang="en-US" sz="1400">
                <a:latin typeface="+mn-lt"/>
              </a:rPr>
              <a:t>When one device is operating in full duplex while the other one operates in half duplex, the connection works reliably only at a very low throughput. A full duplex device (the switch in this situation) may transmit data while it is receiving. However, if the half duplex device (the Access Point) receives data while it is sending, it senses a collision and aborts transmission and then attempts to resend the frame. The full-duplex </a:t>
            </a:r>
            <a:r>
              <a:rPr lang="en-US" sz="1400" b="1">
                <a:latin typeface="+mn-lt"/>
              </a:rPr>
              <a:t>device (the switch) will report frame check sequence (FCS) errors on the aborted transmissions</a:t>
            </a:r>
            <a:r>
              <a:rPr lang="en-US" sz="1400">
                <a:latin typeface="+mn-lt"/>
              </a:rPr>
              <a:t>. </a:t>
            </a:r>
          </a:p>
          <a:p>
            <a:pPr lvl="5"/>
            <a:endParaRPr lang="en-US" sz="1400">
              <a:latin typeface="+mn-lt"/>
            </a:endParaRPr>
          </a:p>
          <a:p>
            <a:r>
              <a:rPr lang="en-US" sz="1400">
                <a:latin typeface="+mn-lt"/>
              </a:rPr>
              <a:t>Depending on timing, the half-duplex device (the Access Point) may sense a late collision, which it will interpret as a hard error rather than a normal consequence of CSMA/CD and may not attempt to resend the frame. The full-duplex device (the switch) does not detect any collision and assumes the frame was received without error (lost data). </a:t>
            </a:r>
          </a:p>
          <a:p>
            <a:pPr lvl="5"/>
            <a:endParaRPr lang="en-US" sz="1400">
              <a:latin typeface="+mn-lt"/>
            </a:endParaRPr>
          </a:p>
          <a:p>
            <a:r>
              <a:rPr lang="en-US" sz="1400">
                <a:latin typeface="+mn-lt"/>
              </a:rPr>
              <a:t>Unfortunately, the Access Point does not report Ethernet performance statistics. FCS errors reported by the switch would be an indication that a duplex mismatch is present.</a:t>
            </a:r>
          </a:p>
        </p:txBody>
      </p:sp>
      <p:sp>
        <p:nvSpPr>
          <p:cNvPr id="4" name="Slide Number Placeholder 3">
            <a:extLst>
              <a:ext uri="{FF2B5EF4-FFF2-40B4-BE49-F238E27FC236}">
                <a16:creationId xmlns:a16="http://schemas.microsoft.com/office/drawing/2014/main" id="{663A3C5A-D9F7-C0DB-E53B-A426BD88838C}"/>
              </a:ext>
            </a:extLst>
          </p:cNvPr>
          <p:cNvSpPr>
            <a:spLocks noGrp="1"/>
          </p:cNvSpPr>
          <p:nvPr>
            <p:ph type="sldNum" sz="quarter" idx="4"/>
          </p:nvPr>
        </p:nvSpPr>
        <p:spPr/>
        <p:txBody>
          <a:bodyPr/>
          <a:lstStyle/>
          <a:p>
            <a:fld id="{24C8C45C-947F-4981-8B3F-4F32E973C901}" type="slidenum">
              <a:rPr lang="en-US" sz="800" smtClean="0"/>
              <a:pPr/>
              <a:t>87</a:t>
            </a:fld>
            <a:endParaRPr lang="en-US"/>
          </a:p>
        </p:txBody>
      </p:sp>
      <p:sp>
        <p:nvSpPr>
          <p:cNvPr id="6" name="Footer Placeholder 5">
            <a:extLst>
              <a:ext uri="{FF2B5EF4-FFF2-40B4-BE49-F238E27FC236}">
                <a16:creationId xmlns:a16="http://schemas.microsoft.com/office/drawing/2014/main" id="{F5B717C5-B3E6-F58A-07D6-58769A537EAB}"/>
              </a:ext>
            </a:extLst>
          </p:cNvPr>
          <p:cNvSpPr>
            <a:spLocks noGrp="1"/>
          </p:cNvSpPr>
          <p:nvPr>
            <p:ph type="ftr" sz="quarter" idx="3"/>
          </p:nvPr>
        </p:nvSpPr>
        <p:spPr/>
        <p:txBody>
          <a:bodyPr/>
          <a:lstStyle/>
          <a:p>
            <a:r>
              <a:rPr lang="en-US"/>
              <a:t>Confidential</a:t>
            </a:r>
          </a:p>
        </p:txBody>
      </p:sp>
      <p:sp>
        <p:nvSpPr>
          <p:cNvPr id="7" name="TextBox 6">
            <a:extLst>
              <a:ext uri="{FF2B5EF4-FFF2-40B4-BE49-F238E27FC236}">
                <a16:creationId xmlns:a16="http://schemas.microsoft.com/office/drawing/2014/main" id="{2333937D-4C48-C9A7-5613-359EB86E0E54}"/>
              </a:ext>
            </a:extLst>
          </p:cNvPr>
          <p:cNvSpPr txBox="1"/>
          <p:nvPr/>
        </p:nvSpPr>
        <p:spPr>
          <a:xfrm>
            <a:off x="6946823" y="2075879"/>
            <a:ext cx="3181971" cy="307777"/>
          </a:xfrm>
          <a:prstGeom prst="rect">
            <a:avLst/>
          </a:prstGeom>
          <a:noFill/>
        </p:spPr>
        <p:txBody>
          <a:bodyPr wrap="square">
            <a:spAutoFit/>
          </a:bodyPr>
          <a:lstStyle/>
          <a:p>
            <a:pPr algn="ctr"/>
            <a:r>
              <a:rPr lang="en-US" sz="1400"/>
              <a:t>SMART HOPPING® 2.0 Access Point </a:t>
            </a:r>
          </a:p>
        </p:txBody>
      </p:sp>
      <p:pic>
        <p:nvPicPr>
          <p:cNvPr id="8" name="Picture 7">
            <a:extLst>
              <a:ext uri="{FF2B5EF4-FFF2-40B4-BE49-F238E27FC236}">
                <a16:creationId xmlns:a16="http://schemas.microsoft.com/office/drawing/2014/main" id="{3CAF0482-97B6-7139-85E9-CEE87C8D84D2}"/>
              </a:ext>
            </a:extLst>
          </p:cNvPr>
          <p:cNvPicPr>
            <a:picLocks noChangeAspect="1"/>
          </p:cNvPicPr>
          <p:nvPr/>
        </p:nvPicPr>
        <p:blipFill>
          <a:blip r:embed="rId6"/>
          <a:stretch>
            <a:fillRect/>
          </a:stretch>
        </p:blipFill>
        <p:spPr>
          <a:xfrm>
            <a:off x="7842619" y="5356896"/>
            <a:ext cx="1277255" cy="739101"/>
          </a:xfrm>
          <a:prstGeom prst="rect">
            <a:avLst/>
          </a:prstGeom>
        </p:spPr>
      </p:pic>
      <p:pic>
        <p:nvPicPr>
          <p:cNvPr id="10" name="Picture 9">
            <a:extLst>
              <a:ext uri="{FF2B5EF4-FFF2-40B4-BE49-F238E27FC236}">
                <a16:creationId xmlns:a16="http://schemas.microsoft.com/office/drawing/2014/main" id="{8652DBD1-79E8-38A0-5685-19FA2D5D5A93}"/>
              </a:ext>
            </a:extLst>
          </p:cNvPr>
          <p:cNvPicPr>
            <a:picLocks noChangeAspect="1"/>
          </p:cNvPicPr>
          <p:nvPr/>
        </p:nvPicPr>
        <p:blipFill>
          <a:blip r:embed="rId7"/>
          <a:stretch>
            <a:fillRect/>
          </a:stretch>
        </p:blipFill>
        <p:spPr>
          <a:xfrm>
            <a:off x="6588919" y="3104169"/>
            <a:ext cx="3897781" cy="447616"/>
          </a:xfrm>
          <a:prstGeom prst="rect">
            <a:avLst/>
          </a:prstGeom>
        </p:spPr>
      </p:pic>
      <p:pic>
        <p:nvPicPr>
          <p:cNvPr id="11" name="Picture 10">
            <a:extLst>
              <a:ext uri="{FF2B5EF4-FFF2-40B4-BE49-F238E27FC236}">
                <a16:creationId xmlns:a16="http://schemas.microsoft.com/office/drawing/2014/main" id="{E9D5892E-006D-B447-4B7C-9BC8C612E620}"/>
              </a:ext>
            </a:extLst>
          </p:cNvPr>
          <p:cNvPicPr>
            <a:picLocks noChangeAspect="1"/>
          </p:cNvPicPr>
          <p:nvPr/>
        </p:nvPicPr>
        <p:blipFill>
          <a:blip r:embed="rId8"/>
          <a:stretch>
            <a:fillRect/>
          </a:stretch>
        </p:blipFill>
        <p:spPr>
          <a:xfrm>
            <a:off x="6666413" y="4055029"/>
            <a:ext cx="4093927" cy="382234"/>
          </a:xfrm>
          <a:prstGeom prst="rect">
            <a:avLst/>
          </a:prstGeom>
        </p:spPr>
      </p:pic>
      <p:cxnSp>
        <p:nvCxnSpPr>
          <p:cNvPr id="12" name="Straight Connector 11">
            <a:extLst>
              <a:ext uri="{FF2B5EF4-FFF2-40B4-BE49-F238E27FC236}">
                <a16:creationId xmlns:a16="http://schemas.microsoft.com/office/drawing/2014/main" id="{F379ABEA-64F5-1276-ECB2-2739C064901F}"/>
              </a:ext>
            </a:extLst>
          </p:cNvPr>
          <p:cNvCxnSpPr>
            <a:cxnSpLocks/>
          </p:cNvCxnSpPr>
          <p:nvPr/>
        </p:nvCxnSpPr>
        <p:spPr>
          <a:xfrm flipV="1">
            <a:off x="8625116" y="3314494"/>
            <a:ext cx="431442" cy="89186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9C1C262-0B11-405A-369A-10DB523763A5}"/>
              </a:ext>
            </a:extLst>
          </p:cNvPr>
          <p:cNvCxnSpPr>
            <a:cxnSpLocks/>
          </p:cNvCxnSpPr>
          <p:nvPr/>
        </p:nvCxnSpPr>
        <p:spPr>
          <a:xfrm flipV="1">
            <a:off x="8651946" y="4306167"/>
            <a:ext cx="0" cy="1641236"/>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sp>
        <p:nvSpPr>
          <p:cNvPr id="14" name="Oval 13">
            <a:extLst>
              <a:ext uri="{FF2B5EF4-FFF2-40B4-BE49-F238E27FC236}">
                <a16:creationId xmlns:a16="http://schemas.microsoft.com/office/drawing/2014/main" id="{28120A8C-5495-A29F-6181-16D57E54FE95}"/>
              </a:ext>
            </a:extLst>
          </p:cNvPr>
          <p:cNvSpPr/>
          <p:nvPr/>
        </p:nvSpPr>
        <p:spPr>
          <a:xfrm>
            <a:off x="8942292" y="3175697"/>
            <a:ext cx="252000" cy="2520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C2D02E8-A69A-1748-E913-F5A6B89D66BD}"/>
              </a:ext>
            </a:extLst>
          </p:cNvPr>
          <p:cNvSpPr txBox="1"/>
          <p:nvPr/>
        </p:nvSpPr>
        <p:spPr>
          <a:xfrm>
            <a:off x="6610918" y="2533054"/>
            <a:ext cx="4028396" cy="276999"/>
          </a:xfrm>
          <a:prstGeom prst="rect">
            <a:avLst/>
          </a:prstGeom>
          <a:noFill/>
        </p:spPr>
        <p:txBody>
          <a:bodyPr wrap="square">
            <a:spAutoFit/>
          </a:bodyPr>
          <a:lstStyle/>
          <a:p>
            <a:pPr algn="ctr"/>
            <a:r>
              <a:rPr lang="en-US" sz="1200">
                <a:solidFill>
                  <a:srgbClr val="C00000"/>
                </a:solidFill>
              </a:rPr>
              <a:t>Switchport still configured for </a:t>
            </a:r>
            <a:r>
              <a:rPr lang="en-US" sz="1200" b="1">
                <a:solidFill>
                  <a:srgbClr val="C00000"/>
                </a:solidFill>
              </a:rPr>
              <a:t>100 Mbps/Full Duplex</a:t>
            </a:r>
          </a:p>
        </p:txBody>
      </p:sp>
      <p:sp>
        <p:nvSpPr>
          <p:cNvPr id="22" name="TextBox 21">
            <a:extLst>
              <a:ext uri="{FF2B5EF4-FFF2-40B4-BE49-F238E27FC236}">
                <a16:creationId xmlns:a16="http://schemas.microsoft.com/office/drawing/2014/main" id="{6E82E6ED-FDDE-2B50-6A7A-362E25458B21}"/>
              </a:ext>
            </a:extLst>
          </p:cNvPr>
          <p:cNvSpPr txBox="1"/>
          <p:nvPr/>
        </p:nvSpPr>
        <p:spPr>
          <a:xfrm>
            <a:off x="9358361" y="5173084"/>
            <a:ext cx="2116914" cy="1015663"/>
          </a:xfrm>
          <a:prstGeom prst="rect">
            <a:avLst/>
          </a:prstGeom>
          <a:noFill/>
        </p:spPr>
        <p:txBody>
          <a:bodyPr wrap="square">
            <a:spAutoFit/>
          </a:bodyPr>
          <a:lstStyle/>
          <a:p>
            <a:pPr algn="ctr"/>
            <a:r>
              <a:rPr lang="en-US" sz="1200">
                <a:solidFill>
                  <a:srgbClr val="C00000"/>
                </a:solidFill>
              </a:rPr>
              <a:t>SMART HOPPING® 2.0 Access Points are hard coded for Auto-negotiation and may negotiate to 100 Mbps / </a:t>
            </a:r>
            <a:r>
              <a:rPr lang="en-US" sz="1200" u="sng">
                <a:solidFill>
                  <a:srgbClr val="C00000"/>
                </a:solidFill>
              </a:rPr>
              <a:t>Half</a:t>
            </a:r>
            <a:r>
              <a:rPr lang="en-US" sz="1200">
                <a:solidFill>
                  <a:srgbClr val="C00000"/>
                </a:solidFill>
              </a:rPr>
              <a:t> Duplex </a:t>
            </a:r>
          </a:p>
        </p:txBody>
      </p:sp>
      <p:sp>
        <p:nvSpPr>
          <p:cNvPr id="23" name="TextBox 22">
            <a:extLst>
              <a:ext uri="{FF2B5EF4-FFF2-40B4-BE49-F238E27FC236}">
                <a16:creationId xmlns:a16="http://schemas.microsoft.com/office/drawing/2014/main" id="{B7B7FF7B-644E-F083-D6CD-3D750D7C478F}"/>
              </a:ext>
            </a:extLst>
          </p:cNvPr>
          <p:cNvSpPr txBox="1"/>
          <p:nvPr/>
        </p:nvSpPr>
        <p:spPr>
          <a:xfrm>
            <a:off x="9580898" y="3656295"/>
            <a:ext cx="1671840" cy="276999"/>
          </a:xfrm>
          <a:prstGeom prst="rect">
            <a:avLst/>
          </a:prstGeom>
          <a:noFill/>
        </p:spPr>
        <p:txBody>
          <a:bodyPr wrap="square">
            <a:spAutoFit/>
          </a:bodyPr>
          <a:lstStyle/>
          <a:p>
            <a:pPr algn="ctr"/>
            <a:r>
              <a:rPr lang="en-US" sz="1200">
                <a:solidFill>
                  <a:srgbClr val="C00000"/>
                </a:solidFill>
              </a:rPr>
              <a:t>Duplex Mismatch</a:t>
            </a:r>
          </a:p>
        </p:txBody>
      </p:sp>
      <p:sp>
        <p:nvSpPr>
          <p:cNvPr id="25" name="Multiplication Sign 24">
            <a:extLst>
              <a:ext uri="{FF2B5EF4-FFF2-40B4-BE49-F238E27FC236}">
                <a16:creationId xmlns:a16="http://schemas.microsoft.com/office/drawing/2014/main" id="{983C4A1A-C980-975F-67B1-9E7798AF5A0A}"/>
              </a:ext>
            </a:extLst>
          </p:cNvPr>
          <p:cNvSpPr/>
          <p:nvPr/>
        </p:nvSpPr>
        <p:spPr>
          <a:xfrm>
            <a:off x="10952657" y="2070700"/>
            <a:ext cx="677271" cy="663190"/>
          </a:xfrm>
          <a:prstGeom prst="mathMultiply">
            <a:avLst>
              <a:gd name="adj1" fmla="val 15051"/>
            </a:avLst>
          </a:prstGeom>
          <a:solidFill>
            <a:srgbClr val="C0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noProof="0" err="1"/>
          </a:p>
        </p:txBody>
      </p:sp>
      <p:cxnSp>
        <p:nvCxnSpPr>
          <p:cNvPr id="27" name="Connector: Curved 26">
            <a:extLst>
              <a:ext uri="{FF2B5EF4-FFF2-40B4-BE49-F238E27FC236}">
                <a16:creationId xmlns:a16="http://schemas.microsoft.com/office/drawing/2014/main" id="{C9B01ABE-CCB5-1ED1-40BE-34AB4631D13F}"/>
              </a:ext>
            </a:extLst>
          </p:cNvPr>
          <p:cNvCxnSpPr>
            <a:stCxn id="21" idx="3"/>
            <a:endCxn id="22" idx="3"/>
          </p:cNvCxnSpPr>
          <p:nvPr/>
        </p:nvCxnSpPr>
        <p:spPr>
          <a:xfrm>
            <a:off x="10639314" y="2671554"/>
            <a:ext cx="835961" cy="3009362"/>
          </a:xfrm>
          <a:prstGeom prst="curvedConnector3">
            <a:avLst>
              <a:gd name="adj1" fmla="val 127346"/>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449C6368-6965-5C76-212F-0083BABF1790}"/>
              </a:ext>
            </a:extLst>
          </p:cNvPr>
          <p:cNvSpPr txBox="1"/>
          <p:nvPr/>
        </p:nvSpPr>
        <p:spPr>
          <a:xfrm>
            <a:off x="6610918" y="1509732"/>
            <a:ext cx="4028396" cy="461665"/>
          </a:xfrm>
          <a:prstGeom prst="rect">
            <a:avLst/>
          </a:prstGeom>
          <a:noFill/>
        </p:spPr>
        <p:txBody>
          <a:bodyPr wrap="square">
            <a:spAutoFit/>
          </a:bodyPr>
          <a:lstStyle/>
          <a:p>
            <a:pPr algn="ctr"/>
            <a:r>
              <a:rPr lang="en-US" sz="1200" b="1">
                <a:solidFill>
                  <a:srgbClr val="C00000"/>
                </a:solidFill>
              </a:rPr>
              <a:t>Symptoms of duplex mismatch: </a:t>
            </a:r>
            <a:r>
              <a:rPr lang="en-US" sz="1200">
                <a:solidFill>
                  <a:srgbClr val="C00000"/>
                </a:solidFill>
              </a:rPr>
              <a:t>The switchport will report Frame Check Sequence (FCS) errors.</a:t>
            </a:r>
          </a:p>
        </p:txBody>
      </p:sp>
    </p:spTree>
    <p:custDataLst>
      <p:tags r:id="rId1"/>
    </p:custDataLst>
    <p:extLst>
      <p:ext uri="{BB962C8B-B14F-4D97-AF65-F5344CB8AC3E}">
        <p14:creationId xmlns:p14="http://schemas.microsoft.com/office/powerpoint/2010/main" val="32488845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48019FD4-C6BC-A223-0DD4-4E9A16280B73}"/>
              </a:ext>
            </a:extLst>
          </p:cNvPr>
          <p:cNvGraphicFramePr>
            <a:graphicFrameLocks noChangeAspect="1"/>
          </p:cNvGraphicFramePr>
          <p:nvPr>
            <p:custDataLst>
              <p:tags r:id="rId2"/>
            </p:custDataLst>
            <p:extLst>
              <p:ext uri="{D42A27DB-BD31-4B8C-83A1-F6EECF244321}">
                <p14:modId xmlns:p14="http://schemas.microsoft.com/office/powerpoint/2010/main" val="18056578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8" name="think-cell data - do not delete" hidden="1">
                        <a:extLst>
                          <a:ext uri="{FF2B5EF4-FFF2-40B4-BE49-F238E27FC236}">
                            <a16:creationId xmlns:a16="http://schemas.microsoft.com/office/drawing/2014/main" id="{48019FD4-C6BC-A223-0DD4-4E9A16280B7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A1F9F9A-E9CA-09EB-92F1-2F5123D0892C}"/>
              </a:ext>
            </a:extLst>
          </p:cNvPr>
          <p:cNvSpPr>
            <a:spLocks noGrp="1"/>
          </p:cNvSpPr>
          <p:nvPr>
            <p:ph type="title"/>
          </p:nvPr>
        </p:nvSpPr>
        <p:spPr/>
        <p:txBody>
          <a:bodyPr vert="horz"/>
          <a:lstStyle/>
          <a:p>
            <a:r>
              <a:rPr lang="en-US"/>
              <a:t>Troubleshooting: LAN connection duplex mismatch</a:t>
            </a:r>
          </a:p>
        </p:txBody>
      </p:sp>
      <p:sp>
        <p:nvSpPr>
          <p:cNvPr id="3" name="Text Placeholder 2">
            <a:extLst>
              <a:ext uri="{FF2B5EF4-FFF2-40B4-BE49-F238E27FC236}">
                <a16:creationId xmlns:a16="http://schemas.microsoft.com/office/drawing/2014/main" id="{071E6B0B-894D-DB30-B549-C76ADF4B5621}"/>
              </a:ext>
            </a:extLst>
          </p:cNvPr>
          <p:cNvSpPr>
            <a:spLocks noGrp="1"/>
          </p:cNvSpPr>
          <p:nvPr>
            <p:ph sz="quarter" idx="24"/>
          </p:nvPr>
        </p:nvSpPr>
        <p:spPr/>
        <p:txBody>
          <a:bodyPr>
            <a:normAutofit/>
          </a:bodyPr>
          <a:lstStyle/>
          <a:p>
            <a:r>
              <a:rPr lang="en-US"/>
              <a:t>Cisco switch commands: </a:t>
            </a:r>
            <a:r>
              <a:rPr lang="en-US" b="1"/>
              <a:t>show interface status</a:t>
            </a:r>
          </a:p>
          <a:p>
            <a:pPr marL="360363" indent="-180975">
              <a:buFont typeface="Arial" panose="020B0604020202020204" pitchFamily="34" charset="0"/>
              <a:buChar char="•"/>
            </a:pPr>
            <a:r>
              <a:rPr lang="en-US" sz="1400"/>
              <a:t>Shows how the switchports are configured and how they are operating</a:t>
            </a:r>
          </a:p>
        </p:txBody>
      </p:sp>
      <p:grpSp>
        <p:nvGrpSpPr>
          <p:cNvPr id="6" name="Group 5">
            <a:extLst>
              <a:ext uri="{FF2B5EF4-FFF2-40B4-BE49-F238E27FC236}">
                <a16:creationId xmlns:a16="http://schemas.microsoft.com/office/drawing/2014/main" id="{6C7F5C05-65D0-DA88-5A01-D7A0DD870CFC}"/>
              </a:ext>
            </a:extLst>
          </p:cNvPr>
          <p:cNvGrpSpPr/>
          <p:nvPr/>
        </p:nvGrpSpPr>
        <p:grpSpPr>
          <a:xfrm>
            <a:off x="750503" y="2046447"/>
            <a:ext cx="6010515" cy="4619445"/>
            <a:chOff x="1095375" y="1415143"/>
            <a:chExt cx="6274254" cy="4822144"/>
          </a:xfrm>
        </p:grpSpPr>
        <p:pic>
          <p:nvPicPr>
            <p:cNvPr id="11" name="Picture 10">
              <a:extLst>
                <a:ext uri="{FF2B5EF4-FFF2-40B4-BE49-F238E27FC236}">
                  <a16:creationId xmlns:a16="http://schemas.microsoft.com/office/drawing/2014/main" id="{1A04FF36-7EAA-7D2D-C2DB-CA7312434202}"/>
                </a:ext>
              </a:extLst>
            </p:cNvPr>
            <p:cNvPicPr>
              <a:picLocks noChangeAspect="1"/>
            </p:cNvPicPr>
            <p:nvPr/>
          </p:nvPicPr>
          <p:blipFill rotWithShape="1">
            <a:blip r:embed="rId6"/>
            <a:srcRect l="8509"/>
            <a:stretch/>
          </p:blipFill>
          <p:spPr>
            <a:xfrm>
              <a:off x="1164771" y="1415143"/>
              <a:ext cx="5804713" cy="4822144"/>
            </a:xfrm>
            <a:prstGeom prst="rect">
              <a:avLst/>
            </a:prstGeom>
            <a:ln>
              <a:solidFill>
                <a:schemeClr val="bg1">
                  <a:lumMod val="50000"/>
                </a:schemeClr>
              </a:solidFill>
            </a:ln>
          </p:spPr>
        </p:pic>
        <p:sp>
          <p:nvSpPr>
            <p:cNvPr id="12" name="Rectangle 11">
              <a:extLst>
                <a:ext uri="{FF2B5EF4-FFF2-40B4-BE49-F238E27FC236}">
                  <a16:creationId xmlns:a16="http://schemas.microsoft.com/office/drawing/2014/main" id="{362491BB-81FF-F7F5-347F-7FD3C01DF401}"/>
                </a:ext>
              </a:extLst>
            </p:cNvPr>
            <p:cNvSpPr/>
            <p:nvPr/>
          </p:nvSpPr>
          <p:spPr>
            <a:xfrm>
              <a:off x="1095375" y="3215945"/>
              <a:ext cx="5969454" cy="452541"/>
            </a:xfrm>
            <a:prstGeom prst="rect">
              <a:avLst/>
            </a:prstGeom>
            <a:solidFill>
              <a:srgbClr val="A6A6A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948767A-8BA5-3558-F15C-1F66DC79FE78}"/>
                </a:ext>
              </a:extLst>
            </p:cNvPr>
            <p:cNvSpPr/>
            <p:nvPr/>
          </p:nvSpPr>
          <p:spPr>
            <a:xfrm>
              <a:off x="1095375" y="3817905"/>
              <a:ext cx="5969454" cy="2310752"/>
            </a:xfrm>
            <a:prstGeom prst="rect">
              <a:avLst/>
            </a:prstGeom>
            <a:solidFill>
              <a:srgbClr val="A6A6A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9C59CC0-93F1-6091-CA46-9088B42C7728}"/>
                </a:ext>
              </a:extLst>
            </p:cNvPr>
            <p:cNvSpPr/>
            <p:nvPr/>
          </p:nvSpPr>
          <p:spPr>
            <a:xfrm>
              <a:off x="3234736" y="1873092"/>
              <a:ext cx="772357" cy="43101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271126A-725D-6FD0-6F9D-BF777EFFFF3E}"/>
                </a:ext>
              </a:extLst>
            </p:cNvPr>
            <p:cNvSpPr/>
            <p:nvPr/>
          </p:nvSpPr>
          <p:spPr>
            <a:xfrm>
              <a:off x="4063636" y="1873092"/>
              <a:ext cx="443050" cy="43101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30BC4C7-15A9-6AAE-1218-F242F546D057}"/>
                </a:ext>
              </a:extLst>
            </p:cNvPr>
            <p:cNvSpPr/>
            <p:nvPr/>
          </p:nvSpPr>
          <p:spPr>
            <a:xfrm>
              <a:off x="1794455" y="1873092"/>
              <a:ext cx="1440281" cy="43101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617E544-24CF-16D9-ABE9-FB94BA6E4205}"/>
                </a:ext>
              </a:extLst>
            </p:cNvPr>
            <p:cNvSpPr/>
            <p:nvPr/>
          </p:nvSpPr>
          <p:spPr>
            <a:xfrm>
              <a:off x="4811486" y="1873092"/>
              <a:ext cx="1132114" cy="43101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985F3EC-5BCE-9318-65E4-CE74EB28A6A8}"/>
                </a:ext>
              </a:extLst>
            </p:cNvPr>
            <p:cNvSpPr/>
            <p:nvPr/>
          </p:nvSpPr>
          <p:spPr>
            <a:xfrm>
              <a:off x="5943600" y="1873092"/>
              <a:ext cx="976544" cy="43101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794C196D-D3A7-3D58-AF46-D89A453B06C5}"/>
                </a:ext>
              </a:extLst>
            </p:cNvPr>
            <p:cNvGrpSpPr/>
            <p:nvPr/>
          </p:nvGrpSpPr>
          <p:grpSpPr>
            <a:xfrm>
              <a:off x="7064829" y="2100943"/>
              <a:ext cx="304800" cy="4027714"/>
              <a:chOff x="7064829" y="2100943"/>
              <a:chExt cx="209455" cy="4027714"/>
            </a:xfrm>
          </p:grpSpPr>
          <p:sp>
            <p:nvSpPr>
              <p:cNvPr id="19" name="Right Brace 18">
                <a:extLst>
                  <a:ext uri="{FF2B5EF4-FFF2-40B4-BE49-F238E27FC236}">
                    <a16:creationId xmlns:a16="http://schemas.microsoft.com/office/drawing/2014/main" id="{03382972-359E-C2FB-17DD-3919F717F938}"/>
                  </a:ext>
                </a:extLst>
              </p:cNvPr>
              <p:cNvSpPr/>
              <p:nvPr/>
            </p:nvSpPr>
            <p:spPr>
              <a:xfrm>
                <a:off x="7064829" y="2100943"/>
                <a:ext cx="209455" cy="1060459"/>
              </a:xfrm>
              <a:prstGeom prst="rightBrace">
                <a:avLst>
                  <a:gd name="adj1" fmla="val 44713"/>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ight Brace 19">
                <a:extLst>
                  <a:ext uri="{FF2B5EF4-FFF2-40B4-BE49-F238E27FC236}">
                    <a16:creationId xmlns:a16="http://schemas.microsoft.com/office/drawing/2014/main" id="{4D63A8FC-9185-7BCC-B746-2EC570716565}"/>
                  </a:ext>
                </a:extLst>
              </p:cNvPr>
              <p:cNvSpPr/>
              <p:nvPr/>
            </p:nvSpPr>
            <p:spPr>
              <a:xfrm>
                <a:off x="7064829" y="3681878"/>
                <a:ext cx="209455" cy="136028"/>
              </a:xfrm>
              <a:prstGeom prst="rightBrace">
                <a:avLst>
                  <a:gd name="adj1" fmla="val 44713"/>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Brace 20">
                <a:extLst>
                  <a:ext uri="{FF2B5EF4-FFF2-40B4-BE49-F238E27FC236}">
                    <a16:creationId xmlns:a16="http://schemas.microsoft.com/office/drawing/2014/main" id="{CDAE8D42-F7A9-7C2D-068C-ADCEB99BA4E2}"/>
                  </a:ext>
                </a:extLst>
              </p:cNvPr>
              <p:cNvSpPr/>
              <p:nvPr/>
            </p:nvSpPr>
            <p:spPr>
              <a:xfrm>
                <a:off x="7064829" y="3222880"/>
                <a:ext cx="209455" cy="428731"/>
              </a:xfrm>
              <a:prstGeom prst="rightBrace">
                <a:avLst>
                  <a:gd name="adj1" fmla="val 44713"/>
                  <a:gd name="adj2" fmla="val 50000"/>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ight Brace 21">
                <a:extLst>
                  <a:ext uri="{FF2B5EF4-FFF2-40B4-BE49-F238E27FC236}">
                    <a16:creationId xmlns:a16="http://schemas.microsoft.com/office/drawing/2014/main" id="{A1E34EA1-5BFD-7973-3901-942A9F9E02D5}"/>
                  </a:ext>
                </a:extLst>
              </p:cNvPr>
              <p:cNvSpPr/>
              <p:nvPr/>
            </p:nvSpPr>
            <p:spPr>
              <a:xfrm>
                <a:off x="7064829" y="3831298"/>
                <a:ext cx="209455" cy="2297359"/>
              </a:xfrm>
              <a:prstGeom prst="rightBrace">
                <a:avLst>
                  <a:gd name="adj1" fmla="val 44713"/>
                  <a:gd name="adj2" fmla="val 50000"/>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3" name="TextBox 22">
            <a:extLst>
              <a:ext uri="{FF2B5EF4-FFF2-40B4-BE49-F238E27FC236}">
                <a16:creationId xmlns:a16="http://schemas.microsoft.com/office/drawing/2014/main" id="{DDCE4ED8-6FBB-0799-BCE3-0FE769E8FB6D}"/>
              </a:ext>
            </a:extLst>
          </p:cNvPr>
          <p:cNvSpPr txBox="1"/>
          <p:nvPr/>
        </p:nvSpPr>
        <p:spPr>
          <a:xfrm>
            <a:off x="6911635" y="2978944"/>
            <a:ext cx="4082759" cy="461665"/>
          </a:xfrm>
          <a:prstGeom prst="rect">
            <a:avLst/>
          </a:prstGeom>
          <a:noFill/>
        </p:spPr>
        <p:txBody>
          <a:bodyPr wrap="square" rtlCol="0">
            <a:spAutoFit/>
          </a:bodyPr>
          <a:lstStyle/>
          <a:p>
            <a:r>
              <a:rPr lang="en-US" sz="1200"/>
              <a:t>Active connection configured for and operating at 100Mbps/Full Duplex</a:t>
            </a:r>
          </a:p>
        </p:txBody>
      </p:sp>
      <p:sp>
        <p:nvSpPr>
          <p:cNvPr id="24" name="TextBox 23">
            <a:extLst>
              <a:ext uri="{FF2B5EF4-FFF2-40B4-BE49-F238E27FC236}">
                <a16:creationId xmlns:a16="http://schemas.microsoft.com/office/drawing/2014/main" id="{F84B80CB-AD8D-5433-87CA-5E4B35E2CC7B}"/>
              </a:ext>
            </a:extLst>
          </p:cNvPr>
          <p:cNvSpPr txBox="1"/>
          <p:nvPr/>
        </p:nvSpPr>
        <p:spPr>
          <a:xfrm>
            <a:off x="6911635" y="4145936"/>
            <a:ext cx="4082759" cy="461665"/>
          </a:xfrm>
          <a:prstGeom prst="rect">
            <a:avLst/>
          </a:prstGeom>
          <a:noFill/>
        </p:spPr>
        <p:txBody>
          <a:bodyPr wrap="square" rtlCol="0">
            <a:spAutoFit/>
          </a:bodyPr>
          <a:lstStyle/>
          <a:p>
            <a:r>
              <a:rPr lang="en-US" sz="1200"/>
              <a:t>Active connection configured for auto-negotiate and operating at 100Mbps/Full Duplex</a:t>
            </a:r>
          </a:p>
        </p:txBody>
      </p:sp>
      <p:sp>
        <p:nvSpPr>
          <p:cNvPr id="25" name="TextBox 24">
            <a:extLst>
              <a:ext uri="{FF2B5EF4-FFF2-40B4-BE49-F238E27FC236}">
                <a16:creationId xmlns:a16="http://schemas.microsoft.com/office/drawing/2014/main" id="{167EE31C-8982-763E-9883-00214F7BD5E7}"/>
              </a:ext>
            </a:extLst>
          </p:cNvPr>
          <p:cNvSpPr txBox="1"/>
          <p:nvPr/>
        </p:nvSpPr>
        <p:spPr>
          <a:xfrm>
            <a:off x="6911635" y="3842893"/>
            <a:ext cx="4082759" cy="276999"/>
          </a:xfrm>
          <a:prstGeom prst="rect">
            <a:avLst/>
          </a:prstGeom>
          <a:noFill/>
        </p:spPr>
        <p:txBody>
          <a:bodyPr wrap="square" rtlCol="0">
            <a:spAutoFit/>
          </a:bodyPr>
          <a:lstStyle/>
          <a:p>
            <a:r>
              <a:rPr lang="en-US" sz="1200" i="1">
                <a:solidFill>
                  <a:schemeClr val="bg1">
                    <a:lumMod val="50000"/>
                  </a:schemeClr>
                </a:solidFill>
              </a:rPr>
              <a:t>No devices connected</a:t>
            </a:r>
          </a:p>
        </p:txBody>
      </p:sp>
      <p:sp>
        <p:nvSpPr>
          <p:cNvPr id="26" name="TextBox 25">
            <a:extLst>
              <a:ext uri="{FF2B5EF4-FFF2-40B4-BE49-F238E27FC236}">
                <a16:creationId xmlns:a16="http://schemas.microsoft.com/office/drawing/2014/main" id="{2F53E76E-827C-AFDE-745B-1BF67B2C2ACA}"/>
              </a:ext>
            </a:extLst>
          </p:cNvPr>
          <p:cNvSpPr txBox="1"/>
          <p:nvPr/>
        </p:nvSpPr>
        <p:spPr>
          <a:xfrm>
            <a:off x="6911635" y="5323512"/>
            <a:ext cx="4082759" cy="276999"/>
          </a:xfrm>
          <a:prstGeom prst="rect">
            <a:avLst/>
          </a:prstGeom>
          <a:noFill/>
        </p:spPr>
        <p:txBody>
          <a:bodyPr wrap="square" rtlCol="0">
            <a:spAutoFit/>
          </a:bodyPr>
          <a:lstStyle/>
          <a:p>
            <a:r>
              <a:rPr lang="en-US" sz="1200" i="1">
                <a:solidFill>
                  <a:schemeClr val="bg1">
                    <a:lumMod val="50000"/>
                  </a:schemeClr>
                </a:solidFill>
              </a:rPr>
              <a:t>No devices connected</a:t>
            </a:r>
          </a:p>
        </p:txBody>
      </p:sp>
      <p:sp>
        <p:nvSpPr>
          <p:cNvPr id="4" name="Slide Number Placeholder 3">
            <a:extLst>
              <a:ext uri="{FF2B5EF4-FFF2-40B4-BE49-F238E27FC236}">
                <a16:creationId xmlns:a16="http://schemas.microsoft.com/office/drawing/2014/main" id="{23F15F06-503A-E44C-E469-A2256022921C}"/>
              </a:ext>
            </a:extLst>
          </p:cNvPr>
          <p:cNvSpPr>
            <a:spLocks noGrp="1"/>
          </p:cNvSpPr>
          <p:nvPr>
            <p:ph type="sldNum" sz="quarter" idx="4"/>
          </p:nvPr>
        </p:nvSpPr>
        <p:spPr/>
        <p:txBody>
          <a:bodyPr/>
          <a:lstStyle/>
          <a:p>
            <a:fld id="{24C8C45C-947F-4981-8B3F-4F32E973C901}" type="slidenum">
              <a:rPr lang="en-US" sz="800" smtClean="0"/>
              <a:pPr/>
              <a:t>88</a:t>
            </a:fld>
            <a:endParaRPr lang="en-US"/>
          </a:p>
        </p:txBody>
      </p:sp>
      <p:sp>
        <p:nvSpPr>
          <p:cNvPr id="5" name="Footer Placeholder 4">
            <a:extLst>
              <a:ext uri="{FF2B5EF4-FFF2-40B4-BE49-F238E27FC236}">
                <a16:creationId xmlns:a16="http://schemas.microsoft.com/office/drawing/2014/main" id="{A81DCBFC-0FF6-008A-C22C-0C59E7A1168B}"/>
              </a:ext>
            </a:extLst>
          </p:cNvPr>
          <p:cNvSpPr>
            <a:spLocks noGrp="1"/>
          </p:cNvSpPr>
          <p:nvPr>
            <p:ph type="ftr" sz="quarter" idx="3"/>
          </p:nvPr>
        </p:nvSpPr>
        <p:spPr/>
        <p:txBody>
          <a:bodyPr/>
          <a:lstStyle/>
          <a:p>
            <a:r>
              <a:rPr lang="en-US"/>
              <a:t>Confidential</a:t>
            </a:r>
          </a:p>
        </p:txBody>
      </p:sp>
    </p:spTree>
    <p:custDataLst>
      <p:tags r:id="rId1"/>
    </p:custDataLst>
    <p:extLst>
      <p:ext uri="{BB962C8B-B14F-4D97-AF65-F5344CB8AC3E}">
        <p14:creationId xmlns:p14="http://schemas.microsoft.com/office/powerpoint/2010/main" val="34062255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132C053A-AFB0-206E-DC6B-AB40BBBFD5EA}"/>
              </a:ext>
            </a:extLst>
          </p:cNvPr>
          <p:cNvGraphicFramePr>
            <a:graphicFrameLocks noChangeAspect="1"/>
          </p:cNvGraphicFramePr>
          <p:nvPr>
            <p:custDataLst>
              <p:tags r:id="rId2"/>
            </p:custDataLst>
            <p:extLst>
              <p:ext uri="{D42A27DB-BD31-4B8C-83A1-F6EECF244321}">
                <p14:modId xmlns:p14="http://schemas.microsoft.com/office/powerpoint/2010/main" val="9564711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10" name="think-cell data - do not delete" hidden="1">
                        <a:extLst>
                          <a:ext uri="{FF2B5EF4-FFF2-40B4-BE49-F238E27FC236}">
                            <a16:creationId xmlns:a16="http://schemas.microsoft.com/office/drawing/2014/main" id="{132C053A-AFB0-206E-DC6B-AB40BBBFD5E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A1F9F9A-E9CA-09EB-92F1-2F5123D0892C}"/>
              </a:ext>
            </a:extLst>
          </p:cNvPr>
          <p:cNvSpPr>
            <a:spLocks noGrp="1"/>
          </p:cNvSpPr>
          <p:nvPr>
            <p:ph type="title"/>
          </p:nvPr>
        </p:nvSpPr>
        <p:spPr/>
        <p:txBody>
          <a:bodyPr vert="horz"/>
          <a:lstStyle/>
          <a:p>
            <a:r>
              <a:rPr lang="en-US"/>
              <a:t>Troubleshooting: LAN connection duplex mismatch</a:t>
            </a:r>
          </a:p>
        </p:txBody>
      </p:sp>
      <p:sp>
        <p:nvSpPr>
          <p:cNvPr id="3" name="Content Placeholder 2">
            <a:extLst>
              <a:ext uri="{FF2B5EF4-FFF2-40B4-BE49-F238E27FC236}">
                <a16:creationId xmlns:a16="http://schemas.microsoft.com/office/drawing/2014/main" id="{DEE2ABDF-D609-7FBA-35CC-041661A16D8B}"/>
              </a:ext>
            </a:extLst>
          </p:cNvPr>
          <p:cNvSpPr>
            <a:spLocks noGrp="1"/>
          </p:cNvSpPr>
          <p:nvPr>
            <p:ph sz="quarter" idx="24"/>
          </p:nvPr>
        </p:nvSpPr>
        <p:spPr/>
        <p:txBody>
          <a:bodyPr/>
          <a:lstStyle/>
          <a:p>
            <a:r>
              <a:rPr lang="en-US"/>
              <a:t>Cisco switch commands: </a:t>
            </a:r>
            <a:r>
              <a:rPr lang="en-US" b="1"/>
              <a:t>show interface fa0/## controller</a:t>
            </a:r>
          </a:p>
          <a:p>
            <a:pPr marL="360363" indent="-180975">
              <a:buFont typeface="Arial" panose="020B0604020202020204" pitchFamily="34" charset="0"/>
              <a:buChar char="•"/>
            </a:pPr>
            <a:r>
              <a:rPr lang="en-US" sz="1400"/>
              <a:t>Shows switchport statistics, including FCS errors</a:t>
            </a:r>
          </a:p>
        </p:txBody>
      </p:sp>
      <p:grpSp>
        <p:nvGrpSpPr>
          <p:cNvPr id="8" name="Group 7">
            <a:extLst>
              <a:ext uri="{FF2B5EF4-FFF2-40B4-BE49-F238E27FC236}">
                <a16:creationId xmlns:a16="http://schemas.microsoft.com/office/drawing/2014/main" id="{29E72A46-FB8F-7FA0-1CD2-5A94BA407BFC}"/>
              </a:ext>
            </a:extLst>
          </p:cNvPr>
          <p:cNvGrpSpPr/>
          <p:nvPr/>
        </p:nvGrpSpPr>
        <p:grpSpPr>
          <a:xfrm>
            <a:off x="6627638" y="2047865"/>
            <a:ext cx="4651765" cy="4520675"/>
            <a:chOff x="6154477" y="1239014"/>
            <a:chExt cx="5367475" cy="5216215"/>
          </a:xfrm>
        </p:grpSpPr>
        <p:pic>
          <p:nvPicPr>
            <p:cNvPr id="17" name="Picture 16">
              <a:extLst>
                <a:ext uri="{FF2B5EF4-FFF2-40B4-BE49-F238E27FC236}">
                  <a16:creationId xmlns:a16="http://schemas.microsoft.com/office/drawing/2014/main" id="{6A2BBC09-BC2D-CEF6-B453-42E06A728070}"/>
                </a:ext>
              </a:extLst>
            </p:cNvPr>
            <p:cNvPicPr>
              <a:picLocks noChangeAspect="1"/>
            </p:cNvPicPr>
            <p:nvPr/>
          </p:nvPicPr>
          <p:blipFill rotWithShape="1">
            <a:blip r:embed="rId6"/>
            <a:srcRect l="4530" t="3874" r="7169"/>
            <a:stretch/>
          </p:blipFill>
          <p:spPr>
            <a:xfrm>
              <a:off x="6308694" y="1239014"/>
              <a:ext cx="4997346" cy="2958771"/>
            </a:xfrm>
            <a:prstGeom prst="rect">
              <a:avLst/>
            </a:prstGeom>
            <a:ln>
              <a:noFill/>
            </a:ln>
          </p:spPr>
        </p:pic>
        <p:sp>
          <p:nvSpPr>
            <p:cNvPr id="5" name="Rectangle: Rounded Corners 4">
              <a:extLst>
                <a:ext uri="{FF2B5EF4-FFF2-40B4-BE49-F238E27FC236}">
                  <a16:creationId xmlns:a16="http://schemas.microsoft.com/office/drawing/2014/main" id="{1881286A-7971-AB52-CE86-D388AD5B9411}"/>
                </a:ext>
              </a:extLst>
            </p:cNvPr>
            <p:cNvSpPr/>
            <p:nvPr/>
          </p:nvSpPr>
          <p:spPr>
            <a:xfrm>
              <a:off x="8794216" y="2403979"/>
              <a:ext cx="2512732" cy="766855"/>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C035B61-16D7-1B62-99E3-E3DB8B4F021D}"/>
                </a:ext>
              </a:extLst>
            </p:cNvPr>
            <p:cNvPicPr>
              <a:picLocks noChangeAspect="1"/>
            </p:cNvPicPr>
            <p:nvPr/>
          </p:nvPicPr>
          <p:blipFill rotWithShape="1">
            <a:blip r:embed="rId7"/>
            <a:srcRect l="4255" t="4601" r="8452" b="4887"/>
            <a:stretch/>
          </p:blipFill>
          <p:spPr>
            <a:xfrm>
              <a:off x="6314968" y="3994521"/>
              <a:ext cx="4997346" cy="2460708"/>
            </a:xfrm>
            <a:prstGeom prst="rect">
              <a:avLst/>
            </a:prstGeom>
            <a:ln>
              <a:noFill/>
            </a:ln>
          </p:spPr>
        </p:pic>
        <p:sp>
          <p:nvSpPr>
            <p:cNvPr id="20" name="Rectangle: Rounded Corners 19">
              <a:extLst>
                <a:ext uri="{FF2B5EF4-FFF2-40B4-BE49-F238E27FC236}">
                  <a16:creationId xmlns:a16="http://schemas.microsoft.com/office/drawing/2014/main" id="{364479FE-02EA-A7E9-0F66-68B0CA792FB3}"/>
                </a:ext>
              </a:extLst>
            </p:cNvPr>
            <p:cNvSpPr/>
            <p:nvPr/>
          </p:nvSpPr>
          <p:spPr>
            <a:xfrm>
              <a:off x="8794216" y="4498692"/>
              <a:ext cx="2512732" cy="87821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D2CC4708-9EED-E373-A208-CE7E7C6AF142}"/>
                </a:ext>
              </a:extLst>
            </p:cNvPr>
            <p:cNvSpPr/>
            <p:nvPr/>
          </p:nvSpPr>
          <p:spPr>
            <a:xfrm>
              <a:off x="6154477" y="1239014"/>
              <a:ext cx="5367475" cy="5216215"/>
            </a:xfrm>
            <a:prstGeom prst="roundRect">
              <a:avLst>
                <a:gd name="adj" fmla="val 394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6C7F34B1-C426-5945-0AE7-B78DDB7558D9}"/>
              </a:ext>
            </a:extLst>
          </p:cNvPr>
          <p:cNvGrpSpPr/>
          <p:nvPr/>
        </p:nvGrpSpPr>
        <p:grpSpPr>
          <a:xfrm>
            <a:off x="883128" y="2048239"/>
            <a:ext cx="4651764" cy="4520673"/>
            <a:chOff x="335872" y="1239014"/>
            <a:chExt cx="5367475" cy="5216215"/>
          </a:xfrm>
        </p:grpSpPr>
        <p:pic>
          <p:nvPicPr>
            <p:cNvPr id="24" name="Picture 23">
              <a:extLst>
                <a:ext uri="{FF2B5EF4-FFF2-40B4-BE49-F238E27FC236}">
                  <a16:creationId xmlns:a16="http://schemas.microsoft.com/office/drawing/2014/main" id="{649BDE0E-A8CE-A96B-57C4-A972E7CD5FDF}"/>
                </a:ext>
              </a:extLst>
            </p:cNvPr>
            <p:cNvPicPr>
              <a:picLocks noChangeAspect="1"/>
            </p:cNvPicPr>
            <p:nvPr/>
          </p:nvPicPr>
          <p:blipFill rotWithShape="1">
            <a:blip r:embed="rId8"/>
            <a:srcRect l="1828" r="3138"/>
            <a:stretch/>
          </p:blipFill>
          <p:spPr>
            <a:xfrm>
              <a:off x="477353" y="1239014"/>
              <a:ext cx="4997346" cy="2833461"/>
            </a:xfrm>
            <a:prstGeom prst="rect">
              <a:avLst/>
            </a:prstGeom>
            <a:ln>
              <a:noFill/>
            </a:ln>
          </p:spPr>
        </p:pic>
        <p:pic>
          <p:nvPicPr>
            <p:cNvPr id="26" name="Picture 25">
              <a:extLst>
                <a:ext uri="{FF2B5EF4-FFF2-40B4-BE49-F238E27FC236}">
                  <a16:creationId xmlns:a16="http://schemas.microsoft.com/office/drawing/2014/main" id="{7C38B96E-BDF0-BD4B-FADC-C2D128C8E81F}"/>
                </a:ext>
              </a:extLst>
            </p:cNvPr>
            <p:cNvPicPr>
              <a:picLocks noChangeAspect="1"/>
            </p:cNvPicPr>
            <p:nvPr/>
          </p:nvPicPr>
          <p:blipFill rotWithShape="1">
            <a:blip r:embed="rId9"/>
            <a:srcRect l="3259" t="3153" r="8052" b="3153"/>
            <a:stretch/>
          </p:blipFill>
          <p:spPr>
            <a:xfrm>
              <a:off x="477354" y="4025240"/>
              <a:ext cx="5002910" cy="2429989"/>
            </a:xfrm>
            <a:prstGeom prst="rect">
              <a:avLst/>
            </a:prstGeom>
            <a:ln>
              <a:noFill/>
            </a:ln>
          </p:spPr>
        </p:pic>
        <p:sp>
          <p:nvSpPr>
            <p:cNvPr id="29" name="Rectangle: Rounded Corners 28">
              <a:extLst>
                <a:ext uri="{FF2B5EF4-FFF2-40B4-BE49-F238E27FC236}">
                  <a16:creationId xmlns:a16="http://schemas.microsoft.com/office/drawing/2014/main" id="{4ADC9DA5-78D9-EC80-BEE7-119D09C10D3A}"/>
                </a:ext>
              </a:extLst>
            </p:cNvPr>
            <p:cNvSpPr/>
            <p:nvPr/>
          </p:nvSpPr>
          <p:spPr>
            <a:xfrm>
              <a:off x="335872" y="1239014"/>
              <a:ext cx="5367475" cy="5216215"/>
            </a:xfrm>
            <a:prstGeom prst="roundRect">
              <a:avLst>
                <a:gd name="adj" fmla="val 302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D60557C3-321A-6434-2439-EAF3178665F7}"/>
                </a:ext>
              </a:extLst>
            </p:cNvPr>
            <p:cNvSpPr/>
            <p:nvPr/>
          </p:nvSpPr>
          <p:spPr>
            <a:xfrm>
              <a:off x="2961967" y="2405823"/>
              <a:ext cx="2512732" cy="76685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62EE75FF-76A5-3043-8DD7-97DBCBA5733A}"/>
                </a:ext>
              </a:extLst>
            </p:cNvPr>
            <p:cNvSpPr/>
            <p:nvPr/>
          </p:nvSpPr>
          <p:spPr>
            <a:xfrm>
              <a:off x="2961967" y="4500536"/>
              <a:ext cx="2512732" cy="87821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C487FDCA-ADC2-638D-A346-879541389A43}"/>
              </a:ext>
            </a:extLst>
          </p:cNvPr>
          <p:cNvSpPr txBox="1"/>
          <p:nvPr/>
        </p:nvSpPr>
        <p:spPr>
          <a:xfrm>
            <a:off x="7538359" y="1740088"/>
            <a:ext cx="3015343" cy="307777"/>
          </a:xfrm>
          <a:prstGeom prst="rect">
            <a:avLst/>
          </a:prstGeom>
          <a:noFill/>
        </p:spPr>
        <p:txBody>
          <a:bodyPr wrap="square" rtlCol="0">
            <a:spAutoFit/>
          </a:bodyPr>
          <a:lstStyle/>
          <a:p>
            <a:pPr algn="ctr"/>
            <a:r>
              <a:rPr lang="en-US" sz="1400">
                <a:solidFill>
                  <a:srgbClr val="C00000"/>
                </a:solidFill>
              </a:rPr>
              <a:t>duplex mismatch</a:t>
            </a:r>
          </a:p>
        </p:txBody>
      </p:sp>
      <p:sp>
        <p:nvSpPr>
          <p:cNvPr id="4" name="Slide Number Placeholder 3">
            <a:extLst>
              <a:ext uri="{FF2B5EF4-FFF2-40B4-BE49-F238E27FC236}">
                <a16:creationId xmlns:a16="http://schemas.microsoft.com/office/drawing/2014/main" id="{4A9A4458-FE0B-37C8-3374-E3F395738354}"/>
              </a:ext>
            </a:extLst>
          </p:cNvPr>
          <p:cNvSpPr>
            <a:spLocks noGrp="1"/>
          </p:cNvSpPr>
          <p:nvPr>
            <p:ph type="sldNum" sz="quarter" idx="4"/>
          </p:nvPr>
        </p:nvSpPr>
        <p:spPr/>
        <p:txBody>
          <a:bodyPr/>
          <a:lstStyle/>
          <a:p>
            <a:fld id="{24C8C45C-947F-4981-8B3F-4F32E973C901}" type="slidenum">
              <a:rPr lang="en-US" sz="800" smtClean="0"/>
              <a:pPr/>
              <a:t>89</a:t>
            </a:fld>
            <a:endParaRPr lang="en-US"/>
          </a:p>
        </p:txBody>
      </p:sp>
      <p:sp>
        <p:nvSpPr>
          <p:cNvPr id="6" name="Footer Placeholder 5">
            <a:extLst>
              <a:ext uri="{FF2B5EF4-FFF2-40B4-BE49-F238E27FC236}">
                <a16:creationId xmlns:a16="http://schemas.microsoft.com/office/drawing/2014/main" id="{CE5E963B-8B59-B310-73DE-7C826F4ADC4F}"/>
              </a:ext>
            </a:extLst>
          </p:cNvPr>
          <p:cNvSpPr>
            <a:spLocks noGrp="1"/>
          </p:cNvSpPr>
          <p:nvPr>
            <p:ph type="ftr" sz="quarter" idx="3"/>
          </p:nvPr>
        </p:nvSpPr>
        <p:spPr/>
        <p:txBody>
          <a:bodyPr/>
          <a:lstStyle/>
          <a:p>
            <a:r>
              <a:rPr lang="en-US"/>
              <a:t>Confidential</a:t>
            </a:r>
          </a:p>
        </p:txBody>
      </p:sp>
    </p:spTree>
    <p:custDataLst>
      <p:tags r:id="rId1"/>
    </p:custDataLst>
    <p:extLst>
      <p:ext uri="{BB962C8B-B14F-4D97-AF65-F5344CB8AC3E}">
        <p14:creationId xmlns:p14="http://schemas.microsoft.com/office/powerpoint/2010/main" val="2884594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35AAA24F-9638-AD1A-5955-36F401B6E65C}"/>
              </a:ext>
            </a:extLst>
          </p:cNvPr>
          <p:cNvGraphicFramePr>
            <a:graphicFrameLocks noChangeAspect="1"/>
          </p:cNvGraphicFramePr>
          <p:nvPr>
            <p:custDataLst>
              <p:tags r:id="rId2"/>
            </p:custDataLst>
            <p:extLst>
              <p:ext uri="{D42A27DB-BD31-4B8C-83A1-F6EECF244321}">
                <p14:modId xmlns:p14="http://schemas.microsoft.com/office/powerpoint/2010/main" val="10768201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7" name="think-cell data - do not delete" hidden="1">
                        <a:extLst>
                          <a:ext uri="{FF2B5EF4-FFF2-40B4-BE49-F238E27FC236}">
                            <a16:creationId xmlns:a16="http://schemas.microsoft.com/office/drawing/2014/main" id="{35AAA24F-9638-AD1A-5955-36F401B6E65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2">
            <a:extLst>
              <a:ext uri="{FF2B5EF4-FFF2-40B4-BE49-F238E27FC236}">
                <a16:creationId xmlns:a16="http://schemas.microsoft.com/office/drawing/2014/main" id="{C3B1D529-E56D-DDED-691D-229EC8A65F8A}"/>
              </a:ext>
            </a:extLst>
          </p:cNvPr>
          <p:cNvSpPr>
            <a:spLocks noGrp="1"/>
          </p:cNvSpPr>
          <p:nvPr>
            <p:ph type="title"/>
          </p:nvPr>
        </p:nvSpPr>
        <p:spPr/>
        <p:txBody>
          <a:bodyPr vert="horz"/>
          <a:lstStyle/>
          <a:p>
            <a:r>
              <a:rPr lang="en-US"/>
              <a:t>Introducing: RTX3471 – SMART HOPPING® 2.0 Access Point 2.4GHz</a:t>
            </a:r>
          </a:p>
        </p:txBody>
      </p:sp>
      <p:sp>
        <p:nvSpPr>
          <p:cNvPr id="13" name="Text Placeholder 1">
            <a:extLst>
              <a:ext uri="{FF2B5EF4-FFF2-40B4-BE49-F238E27FC236}">
                <a16:creationId xmlns:a16="http://schemas.microsoft.com/office/drawing/2014/main" id="{60073600-B661-4194-5BD0-30C1BA9FC6C0}"/>
              </a:ext>
            </a:extLst>
          </p:cNvPr>
          <p:cNvSpPr>
            <a:spLocks noGrp="1"/>
          </p:cNvSpPr>
          <p:nvPr>
            <p:ph sz="quarter" idx="24"/>
          </p:nvPr>
        </p:nvSpPr>
        <p:spPr>
          <a:xfrm>
            <a:off x="442913" y="1339038"/>
            <a:ext cx="5653087" cy="5076000"/>
          </a:xfrm>
        </p:spPr>
        <p:txBody>
          <a:bodyPr>
            <a:normAutofit/>
          </a:bodyPr>
          <a:lstStyle/>
          <a:p>
            <a:r>
              <a:rPr lang="en-US">
                <a:latin typeface="+mn-lt"/>
              </a:rPr>
              <a:t>The SMART HOPPING® 2.0 Access Point has been designed to eliminate the antenna whips (aerials).</a:t>
            </a:r>
          </a:p>
          <a:p>
            <a:endParaRPr lang="en-US">
              <a:latin typeface="+mn-lt"/>
            </a:endParaRPr>
          </a:p>
          <a:p>
            <a:r>
              <a:rPr lang="en-US">
                <a:latin typeface="+mn-lt"/>
              </a:rPr>
              <a:t>Although the physical design and mounting of the SMART HOPPING® 2.0 Access Point are different from the SMART HOPPING® 1.0 Access Point, the radio frequency performance of the SMART HOPPING® 2.0 Access Point allows the Access Point to be placed in the same location as an existing SMART HOPPING® 1.0 Access Point with performance equivalent to the SMART HOPPING® 1.0 system.</a:t>
            </a:r>
          </a:p>
          <a:p>
            <a:endParaRPr lang="en-US">
              <a:latin typeface="+mn-lt"/>
            </a:endParaRPr>
          </a:p>
        </p:txBody>
      </p:sp>
      <p:sp>
        <p:nvSpPr>
          <p:cNvPr id="3" name="Slide Number Placeholder 2">
            <a:extLst>
              <a:ext uri="{FF2B5EF4-FFF2-40B4-BE49-F238E27FC236}">
                <a16:creationId xmlns:a16="http://schemas.microsoft.com/office/drawing/2014/main" id="{2A14FB79-4884-8959-922F-7246CD2E9425}"/>
              </a:ext>
            </a:extLst>
          </p:cNvPr>
          <p:cNvSpPr>
            <a:spLocks noGrp="1"/>
          </p:cNvSpPr>
          <p:nvPr>
            <p:ph type="sldNum" sz="quarter" idx="4"/>
          </p:nvPr>
        </p:nvSpPr>
        <p:spPr/>
        <p:txBody>
          <a:bodyPr/>
          <a:lstStyle/>
          <a:p>
            <a:fld id="{24C8C45C-947F-4981-8B3F-4F32E973C901}" type="slidenum">
              <a:rPr lang="en-US" sz="800" smtClean="0"/>
              <a:pPr/>
              <a:t>9</a:t>
            </a:fld>
            <a:endParaRPr lang="en-US"/>
          </a:p>
        </p:txBody>
      </p:sp>
      <p:sp>
        <p:nvSpPr>
          <p:cNvPr id="5" name="Footer Placeholder 4">
            <a:extLst>
              <a:ext uri="{FF2B5EF4-FFF2-40B4-BE49-F238E27FC236}">
                <a16:creationId xmlns:a16="http://schemas.microsoft.com/office/drawing/2014/main" id="{382807F9-C8AC-B288-5390-78E827D2DB54}"/>
              </a:ext>
            </a:extLst>
          </p:cNvPr>
          <p:cNvSpPr>
            <a:spLocks noGrp="1"/>
          </p:cNvSpPr>
          <p:nvPr>
            <p:ph type="ftr" sz="quarter" idx="3"/>
          </p:nvPr>
        </p:nvSpPr>
        <p:spPr/>
        <p:txBody>
          <a:bodyPr/>
          <a:lstStyle/>
          <a:p>
            <a:r>
              <a:rPr lang="en-US"/>
              <a:t>Confidential</a:t>
            </a:r>
          </a:p>
        </p:txBody>
      </p:sp>
      <p:pic>
        <p:nvPicPr>
          <p:cNvPr id="4" name="Picture 3" descr="A white rectangular object with a logo on it&#10;&#10;AI-generated content may be incorrect.">
            <a:extLst>
              <a:ext uri="{FF2B5EF4-FFF2-40B4-BE49-F238E27FC236}">
                <a16:creationId xmlns:a16="http://schemas.microsoft.com/office/drawing/2014/main" id="{9374CCC7-F2CE-8E55-25FD-1FF68574CE77}"/>
              </a:ext>
            </a:extLst>
          </p:cNvPr>
          <p:cNvPicPr>
            <a:picLocks noChangeAspect="1"/>
          </p:cNvPicPr>
          <p:nvPr/>
        </p:nvPicPr>
        <p:blipFill>
          <a:blip r:embed="rId6">
            <a:extLst>
              <a:ext uri="{28A0092B-C50C-407E-A947-70E740481C1C}">
                <a14:useLocalDpi xmlns:a14="http://schemas.microsoft.com/office/drawing/2010/main" val="0"/>
              </a:ext>
            </a:extLst>
          </a:blip>
          <a:srcRect l="22102" t="10986" r="27443" b="9390"/>
          <a:stretch/>
        </p:blipFill>
        <p:spPr>
          <a:xfrm>
            <a:off x="7114471" y="1506829"/>
            <a:ext cx="4180302" cy="4398134"/>
          </a:xfrm>
          <a:prstGeom prst="rect">
            <a:avLst/>
          </a:prstGeom>
        </p:spPr>
      </p:pic>
    </p:spTree>
    <p:custDataLst>
      <p:tags r:id="rId1"/>
    </p:custDataLst>
    <p:extLst>
      <p:ext uri="{BB962C8B-B14F-4D97-AF65-F5344CB8AC3E}">
        <p14:creationId xmlns:p14="http://schemas.microsoft.com/office/powerpoint/2010/main" val="67634923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79F87B2D-8654-70C4-C27F-9C2DB220E0EE}"/>
              </a:ext>
            </a:extLst>
          </p:cNvPr>
          <p:cNvGraphicFramePr>
            <a:graphicFrameLocks noChangeAspect="1"/>
          </p:cNvGraphicFramePr>
          <p:nvPr>
            <p:custDataLst>
              <p:tags r:id="rId2"/>
            </p:custDataLst>
            <p:extLst>
              <p:ext uri="{D42A27DB-BD31-4B8C-83A1-F6EECF244321}">
                <p14:modId xmlns:p14="http://schemas.microsoft.com/office/powerpoint/2010/main" val="27381370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10" name="think-cell data - do not delete" hidden="1">
                        <a:extLst>
                          <a:ext uri="{FF2B5EF4-FFF2-40B4-BE49-F238E27FC236}">
                            <a16:creationId xmlns:a16="http://schemas.microsoft.com/office/drawing/2014/main" id="{79F87B2D-8654-70C4-C27F-9C2DB220E0E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9016843A-63DA-41C5-5C7C-3872F60BF399}"/>
              </a:ext>
            </a:extLst>
          </p:cNvPr>
          <p:cNvSpPr>
            <a:spLocks noGrp="1"/>
          </p:cNvSpPr>
          <p:nvPr>
            <p:ph type="title"/>
          </p:nvPr>
        </p:nvSpPr>
        <p:spPr/>
        <p:txBody>
          <a:bodyPr vert="horz"/>
          <a:lstStyle/>
          <a:p>
            <a:r>
              <a:rPr lang="en-US"/>
              <a:t>Troubleshooting speed and duplex problems with Service PC Connection</a:t>
            </a:r>
          </a:p>
        </p:txBody>
      </p:sp>
      <p:sp>
        <p:nvSpPr>
          <p:cNvPr id="7" name="Text Placeholder 6">
            <a:extLst>
              <a:ext uri="{FF2B5EF4-FFF2-40B4-BE49-F238E27FC236}">
                <a16:creationId xmlns:a16="http://schemas.microsoft.com/office/drawing/2014/main" id="{26070AB0-5922-2481-104C-7C4577A98C2E}"/>
              </a:ext>
            </a:extLst>
          </p:cNvPr>
          <p:cNvSpPr>
            <a:spLocks noGrp="1"/>
          </p:cNvSpPr>
          <p:nvPr>
            <p:ph sz="quarter" idx="24"/>
          </p:nvPr>
        </p:nvSpPr>
        <p:spPr/>
        <p:txBody>
          <a:bodyPr/>
          <a:lstStyle/>
          <a:p>
            <a:r>
              <a:rPr lang="en-US"/>
              <a:t>To check actual operation of the NIC in a PC, go to the network adapter and get the NIC product number (e.g. “I219-LM”). </a:t>
            </a:r>
          </a:p>
        </p:txBody>
      </p:sp>
      <p:grpSp>
        <p:nvGrpSpPr>
          <p:cNvPr id="5" name="Group 4">
            <a:extLst>
              <a:ext uri="{FF2B5EF4-FFF2-40B4-BE49-F238E27FC236}">
                <a16:creationId xmlns:a16="http://schemas.microsoft.com/office/drawing/2014/main" id="{D3C62834-68CA-D025-CA70-1E1462ABE431}"/>
              </a:ext>
            </a:extLst>
          </p:cNvPr>
          <p:cNvGrpSpPr/>
          <p:nvPr/>
        </p:nvGrpSpPr>
        <p:grpSpPr>
          <a:xfrm>
            <a:off x="4623964" y="2285220"/>
            <a:ext cx="2944072" cy="3900585"/>
            <a:chOff x="4623964" y="2222874"/>
            <a:chExt cx="2944072" cy="3900585"/>
          </a:xfrm>
        </p:grpSpPr>
        <p:pic>
          <p:nvPicPr>
            <p:cNvPr id="9" name="Picture 8">
              <a:extLst>
                <a:ext uri="{FF2B5EF4-FFF2-40B4-BE49-F238E27FC236}">
                  <a16:creationId xmlns:a16="http://schemas.microsoft.com/office/drawing/2014/main" id="{EEA3E087-9008-B8F4-9C10-DCD10E185FF2}"/>
                </a:ext>
              </a:extLst>
            </p:cNvPr>
            <p:cNvPicPr>
              <a:picLocks noChangeAspect="1"/>
            </p:cNvPicPr>
            <p:nvPr/>
          </p:nvPicPr>
          <p:blipFill>
            <a:blip r:embed="rId6"/>
            <a:stretch>
              <a:fillRect/>
            </a:stretch>
          </p:blipFill>
          <p:spPr>
            <a:xfrm>
              <a:off x="4623964" y="2222874"/>
              <a:ext cx="2944072" cy="3900585"/>
            </a:xfrm>
            <a:prstGeom prst="rect">
              <a:avLst/>
            </a:prstGeom>
          </p:spPr>
        </p:pic>
        <p:sp>
          <p:nvSpPr>
            <p:cNvPr id="2" name="Rectangle: Rounded Corners 1">
              <a:extLst>
                <a:ext uri="{FF2B5EF4-FFF2-40B4-BE49-F238E27FC236}">
                  <a16:creationId xmlns:a16="http://schemas.microsoft.com/office/drawing/2014/main" id="{5F99E224-82E7-13C4-D83A-8A62D2D0EFE6}"/>
                </a:ext>
              </a:extLst>
            </p:cNvPr>
            <p:cNvSpPr/>
            <p:nvPr/>
          </p:nvSpPr>
          <p:spPr>
            <a:xfrm>
              <a:off x="4723158" y="2733871"/>
              <a:ext cx="2595351" cy="425294"/>
            </a:xfrm>
            <a:prstGeom prst="roundRect">
              <a:avLst>
                <a:gd name="adj" fmla="val 23182"/>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13A78A5A-9EA0-883E-9D80-88B0296F7943}"/>
              </a:ext>
            </a:extLst>
          </p:cNvPr>
          <p:cNvSpPr>
            <a:spLocks noGrp="1"/>
          </p:cNvSpPr>
          <p:nvPr>
            <p:ph type="sldNum" sz="quarter" idx="4"/>
          </p:nvPr>
        </p:nvSpPr>
        <p:spPr/>
        <p:txBody>
          <a:bodyPr/>
          <a:lstStyle/>
          <a:p>
            <a:fld id="{24C8C45C-947F-4981-8B3F-4F32E973C901}" type="slidenum">
              <a:rPr lang="en-US" sz="800" smtClean="0"/>
              <a:pPr/>
              <a:t>90</a:t>
            </a:fld>
            <a:endParaRPr lang="en-US"/>
          </a:p>
        </p:txBody>
      </p:sp>
      <p:sp>
        <p:nvSpPr>
          <p:cNvPr id="4" name="Footer Placeholder 3">
            <a:extLst>
              <a:ext uri="{FF2B5EF4-FFF2-40B4-BE49-F238E27FC236}">
                <a16:creationId xmlns:a16="http://schemas.microsoft.com/office/drawing/2014/main" id="{C23E470E-1AA4-E3B3-FB08-6EA4D1AD9138}"/>
              </a:ext>
            </a:extLst>
          </p:cNvPr>
          <p:cNvSpPr>
            <a:spLocks noGrp="1"/>
          </p:cNvSpPr>
          <p:nvPr>
            <p:ph type="ftr" sz="quarter" idx="3"/>
          </p:nvPr>
        </p:nvSpPr>
        <p:spPr/>
        <p:txBody>
          <a:bodyPr/>
          <a:lstStyle/>
          <a:p>
            <a:r>
              <a:rPr lang="en-US"/>
              <a:t>Confidential</a:t>
            </a:r>
          </a:p>
        </p:txBody>
      </p:sp>
    </p:spTree>
    <p:custDataLst>
      <p:tags r:id="rId1"/>
    </p:custDataLst>
    <p:extLst>
      <p:ext uri="{BB962C8B-B14F-4D97-AF65-F5344CB8AC3E}">
        <p14:creationId xmlns:p14="http://schemas.microsoft.com/office/powerpoint/2010/main" val="4489846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1299122-269F-2FF5-429B-D0D61F4B1143}"/>
              </a:ext>
            </a:extLst>
          </p:cNvPr>
          <p:cNvGraphicFramePr>
            <a:graphicFrameLocks noChangeAspect="1"/>
          </p:cNvGraphicFramePr>
          <p:nvPr>
            <p:custDataLst>
              <p:tags r:id="rId2"/>
            </p:custDataLst>
            <p:extLst>
              <p:ext uri="{D42A27DB-BD31-4B8C-83A1-F6EECF244321}">
                <p14:modId xmlns:p14="http://schemas.microsoft.com/office/powerpoint/2010/main" val="21469877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15" name="think-cell data - do not delete" hidden="1">
                        <a:extLst>
                          <a:ext uri="{FF2B5EF4-FFF2-40B4-BE49-F238E27FC236}">
                            <a16:creationId xmlns:a16="http://schemas.microsoft.com/office/drawing/2014/main" id="{E1299122-269F-2FF5-429B-D0D61F4B114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9016843A-63DA-41C5-5C7C-3872F60BF399}"/>
              </a:ext>
            </a:extLst>
          </p:cNvPr>
          <p:cNvSpPr>
            <a:spLocks noGrp="1"/>
          </p:cNvSpPr>
          <p:nvPr>
            <p:ph type="title"/>
          </p:nvPr>
        </p:nvSpPr>
        <p:spPr/>
        <p:txBody>
          <a:bodyPr vert="horz"/>
          <a:lstStyle/>
          <a:p>
            <a:r>
              <a:rPr lang="en-US"/>
              <a:t>Troubleshooting speed and duplex problems with Service PC Connection</a:t>
            </a:r>
          </a:p>
        </p:txBody>
      </p:sp>
      <p:sp>
        <p:nvSpPr>
          <p:cNvPr id="7" name="Text Placeholder 6">
            <a:extLst>
              <a:ext uri="{FF2B5EF4-FFF2-40B4-BE49-F238E27FC236}">
                <a16:creationId xmlns:a16="http://schemas.microsoft.com/office/drawing/2014/main" id="{26070AB0-5922-2481-104C-7C4577A98C2E}"/>
              </a:ext>
            </a:extLst>
          </p:cNvPr>
          <p:cNvSpPr>
            <a:spLocks noGrp="1"/>
          </p:cNvSpPr>
          <p:nvPr>
            <p:ph sz="quarter" idx="24"/>
          </p:nvPr>
        </p:nvSpPr>
        <p:spPr/>
        <p:txBody>
          <a:bodyPr/>
          <a:lstStyle/>
          <a:p>
            <a:r>
              <a:rPr lang="en-US"/>
              <a:t>Go to Event Viewer, select “Windows Logs”, then double click on “System”.</a:t>
            </a:r>
          </a:p>
        </p:txBody>
      </p:sp>
      <p:grpSp>
        <p:nvGrpSpPr>
          <p:cNvPr id="8" name="Group 7">
            <a:extLst>
              <a:ext uri="{FF2B5EF4-FFF2-40B4-BE49-F238E27FC236}">
                <a16:creationId xmlns:a16="http://schemas.microsoft.com/office/drawing/2014/main" id="{79B482AE-40E2-CE5B-2230-48C0F5459570}"/>
              </a:ext>
            </a:extLst>
          </p:cNvPr>
          <p:cNvGrpSpPr/>
          <p:nvPr/>
        </p:nvGrpSpPr>
        <p:grpSpPr>
          <a:xfrm>
            <a:off x="1253836" y="1752764"/>
            <a:ext cx="9082832" cy="2634353"/>
            <a:chOff x="859414" y="1339038"/>
            <a:chExt cx="9742101" cy="2825565"/>
          </a:xfrm>
        </p:grpSpPr>
        <p:pic>
          <p:nvPicPr>
            <p:cNvPr id="10" name="Picture 9">
              <a:extLst>
                <a:ext uri="{FF2B5EF4-FFF2-40B4-BE49-F238E27FC236}">
                  <a16:creationId xmlns:a16="http://schemas.microsoft.com/office/drawing/2014/main" id="{DD15A9BC-C533-46FC-48C1-B0E9F56B657A}"/>
                </a:ext>
              </a:extLst>
            </p:cNvPr>
            <p:cNvPicPr>
              <a:picLocks noChangeAspect="1"/>
            </p:cNvPicPr>
            <p:nvPr/>
          </p:nvPicPr>
          <p:blipFill>
            <a:blip r:embed="rId6"/>
            <a:stretch>
              <a:fillRect/>
            </a:stretch>
          </p:blipFill>
          <p:spPr>
            <a:xfrm>
              <a:off x="859414" y="1339038"/>
              <a:ext cx="9742101" cy="2825565"/>
            </a:xfrm>
            <a:prstGeom prst="rect">
              <a:avLst/>
            </a:prstGeom>
            <a:ln>
              <a:solidFill>
                <a:schemeClr val="bg1">
                  <a:lumMod val="50000"/>
                </a:schemeClr>
              </a:solidFill>
            </a:ln>
          </p:spPr>
        </p:pic>
        <p:sp>
          <p:nvSpPr>
            <p:cNvPr id="2" name="Rectangle: Rounded Corners 1">
              <a:extLst>
                <a:ext uri="{FF2B5EF4-FFF2-40B4-BE49-F238E27FC236}">
                  <a16:creationId xmlns:a16="http://schemas.microsoft.com/office/drawing/2014/main" id="{5F99E224-82E7-13C4-D83A-8A62D2D0EFE6}"/>
                </a:ext>
              </a:extLst>
            </p:cNvPr>
            <p:cNvSpPr/>
            <p:nvPr/>
          </p:nvSpPr>
          <p:spPr>
            <a:xfrm>
              <a:off x="859414" y="2570106"/>
              <a:ext cx="1352695" cy="79142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49564199-E587-D334-F5E7-3835FE7FE091}"/>
              </a:ext>
            </a:extLst>
          </p:cNvPr>
          <p:cNvGrpSpPr/>
          <p:nvPr/>
        </p:nvGrpSpPr>
        <p:grpSpPr>
          <a:xfrm>
            <a:off x="2583872" y="3405218"/>
            <a:ext cx="9165215" cy="3156871"/>
            <a:chOff x="1942280" y="2951307"/>
            <a:chExt cx="9742101" cy="3355574"/>
          </a:xfrm>
        </p:grpSpPr>
        <p:pic>
          <p:nvPicPr>
            <p:cNvPr id="14" name="Picture 13">
              <a:extLst>
                <a:ext uri="{FF2B5EF4-FFF2-40B4-BE49-F238E27FC236}">
                  <a16:creationId xmlns:a16="http://schemas.microsoft.com/office/drawing/2014/main" id="{9D8915E7-B045-853A-3264-F5E5260ACDD6}"/>
                </a:ext>
              </a:extLst>
            </p:cNvPr>
            <p:cNvPicPr>
              <a:picLocks noChangeAspect="1"/>
            </p:cNvPicPr>
            <p:nvPr/>
          </p:nvPicPr>
          <p:blipFill rotWithShape="1">
            <a:blip r:embed="rId7"/>
            <a:srcRect b="35894"/>
            <a:stretch/>
          </p:blipFill>
          <p:spPr>
            <a:xfrm>
              <a:off x="1942280" y="2951307"/>
              <a:ext cx="9742101" cy="3355574"/>
            </a:xfrm>
            <a:prstGeom prst="rect">
              <a:avLst/>
            </a:prstGeom>
            <a:ln>
              <a:solidFill>
                <a:schemeClr val="bg1">
                  <a:lumMod val="50000"/>
                </a:schemeClr>
              </a:solidFill>
            </a:ln>
          </p:spPr>
        </p:pic>
        <p:sp>
          <p:nvSpPr>
            <p:cNvPr id="16" name="Rectangle: Rounded Corners 15">
              <a:extLst>
                <a:ext uri="{FF2B5EF4-FFF2-40B4-BE49-F238E27FC236}">
                  <a16:creationId xmlns:a16="http://schemas.microsoft.com/office/drawing/2014/main" id="{BAF013C8-51F1-DA52-EC1C-79E5B28BB4B1}"/>
                </a:ext>
              </a:extLst>
            </p:cNvPr>
            <p:cNvSpPr/>
            <p:nvPr/>
          </p:nvSpPr>
          <p:spPr>
            <a:xfrm>
              <a:off x="1942280" y="4185296"/>
              <a:ext cx="1352695" cy="79142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E3A9AB09-A389-8F2E-FD71-D80F6573B6B9}"/>
              </a:ext>
            </a:extLst>
          </p:cNvPr>
          <p:cNvSpPr>
            <a:spLocks noGrp="1"/>
          </p:cNvSpPr>
          <p:nvPr>
            <p:ph type="sldNum" sz="quarter" idx="4"/>
          </p:nvPr>
        </p:nvSpPr>
        <p:spPr/>
        <p:txBody>
          <a:bodyPr/>
          <a:lstStyle/>
          <a:p>
            <a:fld id="{24C8C45C-947F-4981-8B3F-4F32E973C901}" type="slidenum">
              <a:rPr lang="en-US" sz="800" smtClean="0"/>
              <a:pPr/>
              <a:t>91</a:t>
            </a:fld>
            <a:endParaRPr lang="en-US"/>
          </a:p>
        </p:txBody>
      </p:sp>
      <p:sp>
        <p:nvSpPr>
          <p:cNvPr id="4" name="Footer Placeholder 3">
            <a:extLst>
              <a:ext uri="{FF2B5EF4-FFF2-40B4-BE49-F238E27FC236}">
                <a16:creationId xmlns:a16="http://schemas.microsoft.com/office/drawing/2014/main" id="{0D15541C-27CC-7DDF-2D3D-D70486604F0F}"/>
              </a:ext>
            </a:extLst>
          </p:cNvPr>
          <p:cNvSpPr>
            <a:spLocks noGrp="1"/>
          </p:cNvSpPr>
          <p:nvPr>
            <p:ph type="ftr" sz="quarter" idx="3"/>
          </p:nvPr>
        </p:nvSpPr>
        <p:spPr/>
        <p:txBody>
          <a:bodyPr/>
          <a:lstStyle/>
          <a:p>
            <a:r>
              <a:rPr lang="en-US"/>
              <a:t>Confidential</a:t>
            </a:r>
          </a:p>
        </p:txBody>
      </p:sp>
    </p:spTree>
    <p:custDataLst>
      <p:tags r:id="rId1"/>
    </p:custDataLst>
    <p:extLst>
      <p:ext uri="{BB962C8B-B14F-4D97-AF65-F5344CB8AC3E}">
        <p14:creationId xmlns:p14="http://schemas.microsoft.com/office/powerpoint/2010/main" val="316924481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88D33514-F5C6-A5C7-A924-B8932CDAAF19}"/>
              </a:ext>
            </a:extLst>
          </p:cNvPr>
          <p:cNvGraphicFramePr>
            <a:graphicFrameLocks noChangeAspect="1"/>
          </p:cNvGraphicFramePr>
          <p:nvPr>
            <p:custDataLst>
              <p:tags r:id="rId2"/>
            </p:custDataLst>
            <p:extLst>
              <p:ext uri="{D42A27DB-BD31-4B8C-83A1-F6EECF244321}">
                <p14:modId xmlns:p14="http://schemas.microsoft.com/office/powerpoint/2010/main" val="16603287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10" name="think-cell data - do not delete" hidden="1">
                        <a:extLst>
                          <a:ext uri="{FF2B5EF4-FFF2-40B4-BE49-F238E27FC236}">
                            <a16:creationId xmlns:a16="http://schemas.microsoft.com/office/drawing/2014/main" id="{88D33514-F5C6-A5C7-A924-B8932CDAAF1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9016843A-63DA-41C5-5C7C-3872F60BF399}"/>
              </a:ext>
            </a:extLst>
          </p:cNvPr>
          <p:cNvSpPr>
            <a:spLocks noGrp="1"/>
          </p:cNvSpPr>
          <p:nvPr>
            <p:ph type="title"/>
          </p:nvPr>
        </p:nvSpPr>
        <p:spPr/>
        <p:txBody>
          <a:bodyPr vert="horz"/>
          <a:lstStyle/>
          <a:p>
            <a:r>
              <a:rPr lang="en-US"/>
              <a:t>Troubleshooting speed and duplex problems with Service PC Connection</a:t>
            </a:r>
          </a:p>
        </p:txBody>
      </p:sp>
      <p:sp>
        <p:nvSpPr>
          <p:cNvPr id="7" name="Text Placeholder 6">
            <a:extLst>
              <a:ext uri="{FF2B5EF4-FFF2-40B4-BE49-F238E27FC236}">
                <a16:creationId xmlns:a16="http://schemas.microsoft.com/office/drawing/2014/main" id="{26070AB0-5922-2481-104C-7C4577A98C2E}"/>
              </a:ext>
            </a:extLst>
          </p:cNvPr>
          <p:cNvSpPr>
            <a:spLocks noGrp="1"/>
          </p:cNvSpPr>
          <p:nvPr>
            <p:ph sz="quarter" idx="24"/>
          </p:nvPr>
        </p:nvSpPr>
        <p:spPr/>
        <p:txBody>
          <a:bodyPr/>
          <a:lstStyle/>
          <a:p>
            <a:r>
              <a:rPr lang="en-US"/>
              <a:t>Go to Event Viewer, select “Windows Logs”, then double click on “System”</a:t>
            </a:r>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On the right, select “Find”, and then enter the product number of the NIC – e.g. “I219-LM” and select “Find Next”. This will take you to the next event for the NIC.</a:t>
            </a:r>
          </a:p>
        </p:txBody>
      </p:sp>
      <p:grpSp>
        <p:nvGrpSpPr>
          <p:cNvPr id="5" name="Group 4">
            <a:extLst>
              <a:ext uri="{FF2B5EF4-FFF2-40B4-BE49-F238E27FC236}">
                <a16:creationId xmlns:a16="http://schemas.microsoft.com/office/drawing/2014/main" id="{EDA14512-1B7B-EE9E-FE89-ADCFA609C87F}"/>
              </a:ext>
            </a:extLst>
          </p:cNvPr>
          <p:cNvGrpSpPr/>
          <p:nvPr/>
        </p:nvGrpSpPr>
        <p:grpSpPr>
          <a:xfrm>
            <a:off x="1224949" y="1902810"/>
            <a:ext cx="9742101" cy="3355574"/>
            <a:chOff x="755505" y="1061238"/>
            <a:chExt cx="9742101" cy="3355574"/>
          </a:xfrm>
        </p:grpSpPr>
        <p:pic>
          <p:nvPicPr>
            <p:cNvPr id="14" name="Picture 13">
              <a:extLst>
                <a:ext uri="{FF2B5EF4-FFF2-40B4-BE49-F238E27FC236}">
                  <a16:creationId xmlns:a16="http://schemas.microsoft.com/office/drawing/2014/main" id="{9D8915E7-B045-853A-3264-F5E5260ACDD6}"/>
                </a:ext>
              </a:extLst>
            </p:cNvPr>
            <p:cNvPicPr>
              <a:picLocks noChangeAspect="1"/>
            </p:cNvPicPr>
            <p:nvPr/>
          </p:nvPicPr>
          <p:blipFill rotWithShape="1">
            <a:blip r:embed="rId6"/>
            <a:srcRect b="35894"/>
            <a:stretch/>
          </p:blipFill>
          <p:spPr>
            <a:xfrm>
              <a:off x="755505" y="1061238"/>
              <a:ext cx="9742101" cy="3355574"/>
            </a:xfrm>
            <a:prstGeom prst="rect">
              <a:avLst/>
            </a:prstGeom>
            <a:ln>
              <a:solidFill>
                <a:schemeClr val="bg1">
                  <a:lumMod val="50000"/>
                </a:schemeClr>
              </a:solidFill>
            </a:ln>
          </p:spPr>
        </p:pic>
        <p:pic>
          <p:nvPicPr>
            <p:cNvPr id="11" name="Picture 10">
              <a:extLst>
                <a:ext uri="{FF2B5EF4-FFF2-40B4-BE49-F238E27FC236}">
                  <a16:creationId xmlns:a16="http://schemas.microsoft.com/office/drawing/2014/main" id="{F37760A2-4E9D-DB49-1D15-8D6DFEB6A6F3}"/>
                </a:ext>
              </a:extLst>
            </p:cNvPr>
            <p:cNvPicPr>
              <a:picLocks noChangeAspect="1"/>
            </p:cNvPicPr>
            <p:nvPr/>
          </p:nvPicPr>
          <p:blipFill>
            <a:blip r:embed="rId7"/>
            <a:stretch>
              <a:fillRect/>
            </a:stretch>
          </p:blipFill>
          <p:spPr>
            <a:xfrm>
              <a:off x="7215926" y="3054539"/>
              <a:ext cx="3179973" cy="942865"/>
            </a:xfrm>
            <a:prstGeom prst="roundRect">
              <a:avLst>
                <a:gd name="adj" fmla="val 0"/>
              </a:avLst>
            </a:prstGeom>
            <a:ln w="38100">
              <a:solidFill>
                <a:schemeClr val="tx1"/>
              </a:solidFill>
            </a:ln>
          </p:spPr>
        </p:pic>
        <p:sp>
          <p:nvSpPr>
            <p:cNvPr id="8" name="Rectangle: Rounded Corners 7">
              <a:extLst>
                <a:ext uri="{FF2B5EF4-FFF2-40B4-BE49-F238E27FC236}">
                  <a16:creationId xmlns:a16="http://schemas.microsoft.com/office/drawing/2014/main" id="{B6DCE7A4-FBD4-C861-8517-C397D3B8429D}"/>
                </a:ext>
              </a:extLst>
            </p:cNvPr>
            <p:cNvSpPr/>
            <p:nvPr/>
          </p:nvSpPr>
          <p:spPr>
            <a:xfrm>
              <a:off x="8639919" y="2752543"/>
              <a:ext cx="755073" cy="227822"/>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EC940654-1B73-14AC-2667-B9A8C672E9E9}"/>
              </a:ext>
            </a:extLst>
          </p:cNvPr>
          <p:cNvSpPr>
            <a:spLocks noGrp="1"/>
          </p:cNvSpPr>
          <p:nvPr>
            <p:ph type="sldNum" sz="quarter" idx="4"/>
          </p:nvPr>
        </p:nvSpPr>
        <p:spPr/>
        <p:txBody>
          <a:bodyPr/>
          <a:lstStyle/>
          <a:p>
            <a:fld id="{24C8C45C-947F-4981-8B3F-4F32E973C901}" type="slidenum">
              <a:rPr lang="en-US" sz="800" smtClean="0"/>
              <a:pPr/>
              <a:t>92</a:t>
            </a:fld>
            <a:endParaRPr lang="en-US"/>
          </a:p>
        </p:txBody>
      </p:sp>
      <p:sp>
        <p:nvSpPr>
          <p:cNvPr id="4" name="Footer Placeholder 3">
            <a:extLst>
              <a:ext uri="{FF2B5EF4-FFF2-40B4-BE49-F238E27FC236}">
                <a16:creationId xmlns:a16="http://schemas.microsoft.com/office/drawing/2014/main" id="{860127CF-22FE-0511-2795-05A4BB295EF3}"/>
              </a:ext>
            </a:extLst>
          </p:cNvPr>
          <p:cNvSpPr>
            <a:spLocks noGrp="1"/>
          </p:cNvSpPr>
          <p:nvPr>
            <p:ph type="ftr" sz="quarter" idx="3"/>
          </p:nvPr>
        </p:nvSpPr>
        <p:spPr/>
        <p:txBody>
          <a:bodyPr/>
          <a:lstStyle/>
          <a:p>
            <a:r>
              <a:rPr lang="en-US"/>
              <a:t>Confidential</a:t>
            </a:r>
          </a:p>
        </p:txBody>
      </p:sp>
    </p:spTree>
    <p:custDataLst>
      <p:tags r:id="rId1"/>
    </p:custDataLst>
    <p:extLst>
      <p:ext uri="{BB962C8B-B14F-4D97-AF65-F5344CB8AC3E}">
        <p14:creationId xmlns:p14="http://schemas.microsoft.com/office/powerpoint/2010/main" val="18288915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8049C985-CDD6-B8A9-9C9B-6E8DAE16C229}"/>
              </a:ext>
            </a:extLst>
          </p:cNvPr>
          <p:cNvGraphicFramePr>
            <a:graphicFrameLocks noChangeAspect="1"/>
          </p:cNvGraphicFramePr>
          <p:nvPr>
            <p:custDataLst>
              <p:tags r:id="rId2"/>
            </p:custDataLst>
            <p:extLst>
              <p:ext uri="{D42A27DB-BD31-4B8C-83A1-F6EECF244321}">
                <p14:modId xmlns:p14="http://schemas.microsoft.com/office/powerpoint/2010/main" val="1678141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10" name="think-cell data - do not delete" hidden="1">
                        <a:extLst>
                          <a:ext uri="{FF2B5EF4-FFF2-40B4-BE49-F238E27FC236}">
                            <a16:creationId xmlns:a16="http://schemas.microsoft.com/office/drawing/2014/main" id="{8049C985-CDD6-B8A9-9C9B-6E8DAE16C22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9016843A-63DA-41C5-5C7C-3872F60BF399}"/>
              </a:ext>
            </a:extLst>
          </p:cNvPr>
          <p:cNvSpPr>
            <a:spLocks noGrp="1"/>
          </p:cNvSpPr>
          <p:nvPr>
            <p:ph type="title"/>
          </p:nvPr>
        </p:nvSpPr>
        <p:spPr/>
        <p:txBody>
          <a:bodyPr vert="horz"/>
          <a:lstStyle/>
          <a:p>
            <a:r>
              <a:rPr lang="en-US"/>
              <a:t>Troubleshooting speed and duplex problems with Service PC Connection</a:t>
            </a:r>
          </a:p>
        </p:txBody>
      </p:sp>
      <p:sp>
        <p:nvSpPr>
          <p:cNvPr id="7" name="Text Placeholder 6">
            <a:extLst>
              <a:ext uri="{FF2B5EF4-FFF2-40B4-BE49-F238E27FC236}">
                <a16:creationId xmlns:a16="http://schemas.microsoft.com/office/drawing/2014/main" id="{26070AB0-5922-2481-104C-7C4577A98C2E}"/>
              </a:ext>
            </a:extLst>
          </p:cNvPr>
          <p:cNvSpPr>
            <a:spLocks noGrp="1"/>
          </p:cNvSpPr>
          <p:nvPr>
            <p:ph sz="quarter" idx="24"/>
          </p:nvPr>
        </p:nvSpPr>
        <p:spPr/>
        <p:txBody>
          <a:bodyPr/>
          <a:lstStyle/>
          <a:p>
            <a:r>
              <a:rPr lang="en-US"/>
              <a:t>In the event it will provide information on the name of the source of the event – this is what you want to filter on. </a:t>
            </a:r>
          </a:p>
        </p:txBody>
      </p:sp>
      <p:pic>
        <p:nvPicPr>
          <p:cNvPr id="4" name="Picture 3">
            <a:extLst>
              <a:ext uri="{FF2B5EF4-FFF2-40B4-BE49-F238E27FC236}">
                <a16:creationId xmlns:a16="http://schemas.microsoft.com/office/drawing/2014/main" id="{D073BC8D-B471-F81E-862D-A7F5A75F44D7}"/>
              </a:ext>
            </a:extLst>
          </p:cNvPr>
          <p:cNvPicPr>
            <a:picLocks noChangeAspect="1"/>
          </p:cNvPicPr>
          <p:nvPr/>
        </p:nvPicPr>
        <p:blipFill>
          <a:blip r:embed="rId6"/>
          <a:stretch>
            <a:fillRect/>
          </a:stretch>
        </p:blipFill>
        <p:spPr>
          <a:xfrm>
            <a:off x="1612660" y="1780175"/>
            <a:ext cx="8966680" cy="4781915"/>
          </a:xfrm>
          <a:prstGeom prst="rect">
            <a:avLst/>
          </a:prstGeom>
          <a:ln>
            <a:solidFill>
              <a:schemeClr val="bg1">
                <a:lumMod val="50000"/>
              </a:schemeClr>
            </a:solidFill>
          </a:ln>
        </p:spPr>
      </p:pic>
      <p:sp>
        <p:nvSpPr>
          <p:cNvPr id="2" name="Rectangle: Rounded Corners 1">
            <a:extLst>
              <a:ext uri="{FF2B5EF4-FFF2-40B4-BE49-F238E27FC236}">
                <a16:creationId xmlns:a16="http://schemas.microsoft.com/office/drawing/2014/main" id="{5F99E224-82E7-13C4-D83A-8A62D2D0EFE6}"/>
              </a:ext>
            </a:extLst>
          </p:cNvPr>
          <p:cNvSpPr/>
          <p:nvPr/>
        </p:nvSpPr>
        <p:spPr>
          <a:xfrm>
            <a:off x="3574442" y="4040421"/>
            <a:ext cx="3373144" cy="2473180"/>
          </a:xfrm>
          <a:prstGeom prst="roundRect">
            <a:avLst>
              <a:gd name="adj" fmla="val 4903"/>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D78001A-B270-972C-FD9B-E27225A662A3}"/>
              </a:ext>
            </a:extLst>
          </p:cNvPr>
          <p:cNvSpPr txBox="1"/>
          <p:nvPr/>
        </p:nvSpPr>
        <p:spPr>
          <a:xfrm>
            <a:off x="1404799" y="5445666"/>
            <a:ext cx="2087885" cy="276999"/>
          </a:xfrm>
          <a:prstGeom prst="rect">
            <a:avLst/>
          </a:prstGeom>
          <a:solidFill>
            <a:srgbClr val="FFFFFF"/>
          </a:solidFill>
          <a:ln w="12700">
            <a:solidFill>
              <a:schemeClr val="tx1"/>
            </a:solidFill>
          </a:ln>
        </p:spPr>
        <p:txBody>
          <a:bodyPr wrap="square" rtlCol="0">
            <a:spAutoFit/>
          </a:bodyPr>
          <a:lstStyle/>
          <a:p>
            <a:pPr algn="ctr"/>
            <a:r>
              <a:rPr lang="en-US" sz="1200"/>
              <a:t>e.g. Source = “e1dexpress”</a:t>
            </a:r>
          </a:p>
        </p:txBody>
      </p:sp>
      <p:sp>
        <p:nvSpPr>
          <p:cNvPr id="15" name="Oval 14">
            <a:extLst>
              <a:ext uri="{FF2B5EF4-FFF2-40B4-BE49-F238E27FC236}">
                <a16:creationId xmlns:a16="http://schemas.microsoft.com/office/drawing/2014/main" id="{160B7C84-0FE0-5A6C-33B9-D961A8D9AC2F}"/>
              </a:ext>
            </a:extLst>
          </p:cNvPr>
          <p:cNvSpPr/>
          <p:nvPr/>
        </p:nvSpPr>
        <p:spPr>
          <a:xfrm>
            <a:off x="3576924" y="5472342"/>
            <a:ext cx="1341440" cy="223649"/>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3BBC39E8-7F52-2CC1-E661-612AA2E64813}"/>
              </a:ext>
            </a:extLst>
          </p:cNvPr>
          <p:cNvSpPr>
            <a:spLocks noGrp="1"/>
          </p:cNvSpPr>
          <p:nvPr>
            <p:ph type="sldNum" sz="quarter" idx="4"/>
          </p:nvPr>
        </p:nvSpPr>
        <p:spPr/>
        <p:txBody>
          <a:bodyPr/>
          <a:lstStyle/>
          <a:p>
            <a:fld id="{24C8C45C-947F-4981-8B3F-4F32E973C901}" type="slidenum">
              <a:rPr lang="en-US" sz="800" smtClean="0"/>
              <a:pPr/>
              <a:t>93</a:t>
            </a:fld>
            <a:endParaRPr lang="en-US"/>
          </a:p>
        </p:txBody>
      </p:sp>
      <p:sp>
        <p:nvSpPr>
          <p:cNvPr id="8" name="Footer Placeholder 7">
            <a:extLst>
              <a:ext uri="{FF2B5EF4-FFF2-40B4-BE49-F238E27FC236}">
                <a16:creationId xmlns:a16="http://schemas.microsoft.com/office/drawing/2014/main" id="{210129B9-BDC8-C467-D766-315E66531565}"/>
              </a:ext>
            </a:extLst>
          </p:cNvPr>
          <p:cNvSpPr>
            <a:spLocks noGrp="1"/>
          </p:cNvSpPr>
          <p:nvPr>
            <p:ph type="ftr" sz="quarter" idx="3"/>
          </p:nvPr>
        </p:nvSpPr>
        <p:spPr/>
        <p:txBody>
          <a:bodyPr/>
          <a:lstStyle/>
          <a:p>
            <a:r>
              <a:rPr lang="en-US"/>
              <a:t>Confidential</a:t>
            </a:r>
          </a:p>
        </p:txBody>
      </p:sp>
    </p:spTree>
    <p:custDataLst>
      <p:tags r:id="rId1"/>
    </p:custDataLst>
    <p:extLst>
      <p:ext uri="{BB962C8B-B14F-4D97-AF65-F5344CB8AC3E}">
        <p14:creationId xmlns:p14="http://schemas.microsoft.com/office/powerpoint/2010/main" val="2003264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F42263F5-A9B8-58C2-8EA8-EF65760EF395}"/>
              </a:ext>
            </a:extLst>
          </p:cNvPr>
          <p:cNvGraphicFramePr>
            <a:graphicFrameLocks noChangeAspect="1"/>
          </p:cNvGraphicFramePr>
          <p:nvPr>
            <p:custDataLst>
              <p:tags r:id="rId2"/>
            </p:custDataLst>
            <p:extLst>
              <p:ext uri="{D42A27DB-BD31-4B8C-83A1-F6EECF244321}">
                <p14:modId xmlns:p14="http://schemas.microsoft.com/office/powerpoint/2010/main" val="34697851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8" name="think-cell data - do not delete" hidden="1">
                        <a:extLst>
                          <a:ext uri="{FF2B5EF4-FFF2-40B4-BE49-F238E27FC236}">
                            <a16:creationId xmlns:a16="http://schemas.microsoft.com/office/drawing/2014/main" id="{F42263F5-A9B8-58C2-8EA8-EF65760EF39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9016843A-63DA-41C5-5C7C-3872F60BF399}"/>
              </a:ext>
            </a:extLst>
          </p:cNvPr>
          <p:cNvSpPr>
            <a:spLocks noGrp="1"/>
          </p:cNvSpPr>
          <p:nvPr>
            <p:ph type="title"/>
          </p:nvPr>
        </p:nvSpPr>
        <p:spPr/>
        <p:txBody>
          <a:bodyPr vert="horz"/>
          <a:lstStyle/>
          <a:p>
            <a:r>
              <a:rPr lang="en-US"/>
              <a:t>Troubleshooting speed and duplex problems with Service PC Connection</a:t>
            </a:r>
          </a:p>
        </p:txBody>
      </p:sp>
      <p:sp>
        <p:nvSpPr>
          <p:cNvPr id="7" name="Text Placeholder 6">
            <a:extLst>
              <a:ext uri="{FF2B5EF4-FFF2-40B4-BE49-F238E27FC236}">
                <a16:creationId xmlns:a16="http://schemas.microsoft.com/office/drawing/2014/main" id="{26070AB0-5922-2481-104C-7C4577A98C2E}"/>
              </a:ext>
            </a:extLst>
          </p:cNvPr>
          <p:cNvSpPr>
            <a:spLocks noGrp="1"/>
          </p:cNvSpPr>
          <p:nvPr>
            <p:ph sz="quarter" idx="24"/>
          </p:nvPr>
        </p:nvSpPr>
        <p:spPr/>
        <p:txBody>
          <a:bodyPr/>
          <a:lstStyle/>
          <a:p>
            <a:r>
              <a:rPr lang="en-US"/>
              <a:t>To check actual operation of the NIC in a PC, go to Event Viewer</a:t>
            </a:r>
          </a:p>
        </p:txBody>
      </p:sp>
      <p:grpSp>
        <p:nvGrpSpPr>
          <p:cNvPr id="4" name="Group 3">
            <a:extLst>
              <a:ext uri="{FF2B5EF4-FFF2-40B4-BE49-F238E27FC236}">
                <a16:creationId xmlns:a16="http://schemas.microsoft.com/office/drawing/2014/main" id="{E4470983-E07A-6202-3D04-DFA4A59825FF}"/>
              </a:ext>
            </a:extLst>
          </p:cNvPr>
          <p:cNvGrpSpPr/>
          <p:nvPr/>
        </p:nvGrpSpPr>
        <p:grpSpPr>
          <a:xfrm>
            <a:off x="1596732" y="1763186"/>
            <a:ext cx="8998535" cy="4798904"/>
            <a:chOff x="755505" y="1081629"/>
            <a:chExt cx="9742102" cy="5195447"/>
          </a:xfrm>
        </p:grpSpPr>
        <p:pic>
          <p:nvPicPr>
            <p:cNvPr id="20" name="Picture 19">
              <a:extLst>
                <a:ext uri="{FF2B5EF4-FFF2-40B4-BE49-F238E27FC236}">
                  <a16:creationId xmlns:a16="http://schemas.microsoft.com/office/drawing/2014/main" id="{92533617-B0B5-928C-9E33-5DDF81CB5383}"/>
                </a:ext>
              </a:extLst>
            </p:cNvPr>
            <p:cNvPicPr>
              <a:picLocks noChangeAspect="1"/>
            </p:cNvPicPr>
            <p:nvPr/>
          </p:nvPicPr>
          <p:blipFill>
            <a:blip r:embed="rId6"/>
            <a:stretch>
              <a:fillRect/>
            </a:stretch>
          </p:blipFill>
          <p:spPr>
            <a:xfrm>
              <a:off x="755505" y="1081629"/>
              <a:ext cx="9742102" cy="5195447"/>
            </a:xfrm>
            <a:prstGeom prst="rect">
              <a:avLst/>
            </a:prstGeom>
            <a:ln>
              <a:solidFill>
                <a:schemeClr val="bg1">
                  <a:lumMod val="50000"/>
                </a:schemeClr>
              </a:solidFill>
            </a:ln>
          </p:spPr>
        </p:pic>
        <p:pic>
          <p:nvPicPr>
            <p:cNvPr id="15" name="Picture 14">
              <a:extLst>
                <a:ext uri="{FF2B5EF4-FFF2-40B4-BE49-F238E27FC236}">
                  <a16:creationId xmlns:a16="http://schemas.microsoft.com/office/drawing/2014/main" id="{E3E79B9D-290C-67E5-5567-79F586AA18B2}"/>
                </a:ext>
              </a:extLst>
            </p:cNvPr>
            <p:cNvPicPr>
              <a:picLocks noChangeAspect="1"/>
            </p:cNvPicPr>
            <p:nvPr/>
          </p:nvPicPr>
          <p:blipFill rotWithShape="1">
            <a:blip r:embed="rId7"/>
            <a:srcRect l="50000" t="16504" r="14904" b="19280"/>
            <a:stretch/>
          </p:blipFill>
          <p:spPr>
            <a:xfrm>
              <a:off x="4383665" y="1995699"/>
              <a:ext cx="3424669" cy="3524688"/>
            </a:xfrm>
            <a:prstGeom prst="rect">
              <a:avLst/>
            </a:prstGeom>
            <a:ln w="38100">
              <a:solidFill>
                <a:schemeClr val="tx1"/>
              </a:solidFill>
            </a:ln>
          </p:spPr>
        </p:pic>
        <p:sp>
          <p:nvSpPr>
            <p:cNvPr id="18" name="TextBox 17">
              <a:extLst>
                <a:ext uri="{FF2B5EF4-FFF2-40B4-BE49-F238E27FC236}">
                  <a16:creationId xmlns:a16="http://schemas.microsoft.com/office/drawing/2014/main" id="{3B4E868D-754B-BC9A-9DD5-331AD83EEB13}"/>
                </a:ext>
              </a:extLst>
            </p:cNvPr>
            <p:cNvSpPr txBox="1"/>
            <p:nvPr/>
          </p:nvSpPr>
          <p:spPr>
            <a:xfrm>
              <a:off x="7974546" y="3033021"/>
              <a:ext cx="2181541" cy="646331"/>
            </a:xfrm>
            <a:prstGeom prst="rect">
              <a:avLst/>
            </a:prstGeom>
            <a:solidFill>
              <a:schemeClr val="bg1"/>
            </a:solidFill>
            <a:ln>
              <a:solidFill>
                <a:schemeClr val="tx1"/>
              </a:solidFill>
            </a:ln>
          </p:spPr>
          <p:txBody>
            <a:bodyPr wrap="square" rtlCol="0">
              <a:spAutoFit/>
            </a:bodyPr>
            <a:lstStyle/>
            <a:p>
              <a:pPr algn="ctr"/>
              <a:r>
                <a:rPr lang="en-US" sz="1200"/>
                <a:t>Select “Filter Current Log”, and then select the NIC from the “Event sources” list.</a:t>
              </a:r>
            </a:p>
          </p:txBody>
        </p:sp>
        <p:sp>
          <p:nvSpPr>
            <p:cNvPr id="19" name="Rectangle: Rounded Corners 18">
              <a:extLst>
                <a:ext uri="{FF2B5EF4-FFF2-40B4-BE49-F238E27FC236}">
                  <a16:creationId xmlns:a16="http://schemas.microsoft.com/office/drawing/2014/main" id="{A24AFB00-3299-A07C-BA6C-AB4BD0D460B3}"/>
                </a:ext>
              </a:extLst>
            </p:cNvPr>
            <p:cNvSpPr/>
            <p:nvPr/>
          </p:nvSpPr>
          <p:spPr>
            <a:xfrm>
              <a:off x="8752960" y="2469141"/>
              <a:ext cx="1212964" cy="227822"/>
            </a:xfrm>
            <a:prstGeom prst="roundRect">
              <a:avLst>
                <a:gd name="adj" fmla="val 30115"/>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53C649F1-1C3D-E4B1-2EE9-EBF66712D485}"/>
              </a:ext>
            </a:extLst>
          </p:cNvPr>
          <p:cNvSpPr>
            <a:spLocks noGrp="1"/>
          </p:cNvSpPr>
          <p:nvPr>
            <p:ph type="sldNum" sz="quarter" idx="4"/>
          </p:nvPr>
        </p:nvSpPr>
        <p:spPr/>
        <p:txBody>
          <a:bodyPr/>
          <a:lstStyle/>
          <a:p>
            <a:fld id="{24C8C45C-947F-4981-8B3F-4F32E973C901}" type="slidenum">
              <a:rPr lang="en-US" sz="800" smtClean="0"/>
              <a:pPr/>
              <a:t>94</a:t>
            </a:fld>
            <a:endParaRPr lang="en-US"/>
          </a:p>
        </p:txBody>
      </p:sp>
      <p:sp>
        <p:nvSpPr>
          <p:cNvPr id="3" name="Footer Placeholder 2">
            <a:extLst>
              <a:ext uri="{FF2B5EF4-FFF2-40B4-BE49-F238E27FC236}">
                <a16:creationId xmlns:a16="http://schemas.microsoft.com/office/drawing/2014/main" id="{1AB3F2A0-3524-FB8F-3B82-5D23D3DCEE86}"/>
              </a:ext>
            </a:extLst>
          </p:cNvPr>
          <p:cNvSpPr>
            <a:spLocks noGrp="1"/>
          </p:cNvSpPr>
          <p:nvPr>
            <p:ph type="ftr" sz="quarter" idx="3"/>
          </p:nvPr>
        </p:nvSpPr>
        <p:spPr/>
        <p:txBody>
          <a:bodyPr/>
          <a:lstStyle/>
          <a:p>
            <a:r>
              <a:rPr lang="en-US"/>
              <a:t>Confidential</a:t>
            </a:r>
          </a:p>
        </p:txBody>
      </p:sp>
    </p:spTree>
    <p:custDataLst>
      <p:tags r:id="rId1"/>
    </p:custDataLst>
    <p:extLst>
      <p:ext uri="{BB962C8B-B14F-4D97-AF65-F5344CB8AC3E}">
        <p14:creationId xmlns:p14="http://schemas.microsoft.com/office/powerpoint/2010/main" val="504925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0CA76F41-9F41-D5AD-1DCC-EC75B1007336}"/>
              </a:ext>
            </a:extLst>
          </p:cNvPr>
          <p:cNvGraphicFramePr>
            <a:graphicFrameLocks noChangeAspect="1"/>
          </p:cNvGraphicFramePr>
          <p:nvPr>
            <p:custDataLst>
              <p:tags r:id="rId2"/>
            </p:custDataLst>
            <p:extLst>
              <p:ext uri="{D42A27DB-BD31-4B8C-83A1-F6EECF244321}">
                <p14:modId xmlns:p14="http://schemas.microsoft.com/office/powerpoint/2010/main" val="17009637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4" name="think-cell data - do not delete" hidden="1">
                        <a:extLst>
                          <a:ext uri="{FF2B5EF4-FFF2-40B4-BE49-F238E27FC236}">
                            <a16:creationId xmlns:a16="http://schemas.microsoft.com/office/drawing/2014/main" id="{0CA76F41-9F41-D5AD-1DCC-EC75B100733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9016843A-63DA-41C5-5C7C-3872F60BF399}"/>
              </a:ext>
            </a:extLst>
          </p:cNvPr>
          <p:cNvSpPr>
            <a:spLocks noGrp="1"/>
          </p:cNvSpPr>
          <p:nvPr>
            <p:ph type="title"/>
          </p:nvPr>
        </p:nvSpPr>
        <p:spPr/>
        <p:txBody>
          <a:bodyPr vert="horz"/>
          <a:lstStyle/>
          <a:p>
            <a:r>
              <a:rPr lang="en-US"/>
              <a:t>Troubleshooting speed and duplex problems with Service PC Connection</a:t>
            </a:r>
          </a:p>
        </p:txBody>
      </p:sp>
      <p:sp>
        <p:nvSpPr>
          <p:cNvPr id="7" name="Text Placeholder 6">
            <a:extLst>
              <a:ext uri="{FF2B5EF4-FFF2-40B4-BE49-F238E27FC236}">
                <a16:creationId xmlns:a16="http://schemas.microsoft.com/office/drawing/2014/main" id="{26070AB0-5922-2481-104C-7C4577A98C2E}"/>
              </a:ext>
            </a:extLst>
          </p:cNvPr>
          <p:cNvSpPr>
            <a:spLocks noGrp="1"/>
          </p:cNvSpPr>
          <p:nvPr>
            <p:ph sz="quarter" idx="24"/>
          </p:nvPr>
        </p:nvSpPr>
        <p:spPr/>
        <p:txBody>
          <a:bodyPr/>
          <a:lstStyle/>
          <a:p>
            <a:r>
              <a:rPr lang="en-US"/>
              <a:t>Now you have the list of events logged by the NIC. </a:t>
            </a:r>
          </a:p>
        </p:txBody>
      </p:sp>
      <p:sp>
        <p:nvSpPr>
          <p:cNvPr id="5" name="Rectangle 4">
            <a:extLst>
              <a:ext uri="{FF2B5EF4-FFF2-40B4-BE49-F238E27FC236}">
                <a16:creationId xmlns:a16="http://schemas.microsoft.com/office/drawing/2014/main" id="{5D224D29-19AE-43C9-1507-0C08BE3851E6}"/>
              </a:ext>
            </a:extLst>
          </p:cNvPr>
          <p:cNvSpPr/>
          <p:nvPr/>
        </p:nvSpPr>
        <p:spPr>
          <a:xfrm>
            <a:off x="4166232" y="3668267"/>
            <a:ext cx="2512732" cy="87821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ACD27C46-437B-DC8F-5EF4-A5A2286EAC14}"/>
              </a:ext>
            </a:extLst>
          </p:cNvPr>
          <p:cNvGrpSpPr/>
          <p:nvPr/>
        </p:nvGrpSpPr>
        <p:grpSpPr>
          <a:xfrm>
            <a:off x="1674770" y="1823570"/>
            <a:ext cx="8842459" cy="4738520"/>
            <a:chOff x="755505" y="1061238"/>
            <a:chExt cx="9728718" cy="5213451"/>
          </a:xfrm>
        </p:grpSpPr>
        <p:pic>
          <p:nvPicPr>
            <p:cNvPr id="3" name="Picture 2">
              <a:extLst>
                <a:ext uri="{FF2B5EF4-FFF2-40B4-BE49-F238E27FC236}">
                  <a16:creationId xmlns:a16="http://schemas.microsoft.com/office/drawing/2014/main" id="{55D4B195-53F2-A1E8-35BE-B1B022883266}"/>
                </a:ext>
              </a:extLst>
            </p:cNvPr>
            <p:cNvPicPr>
              <a:picLocks noChangeAspect="1"/>
            </p:cNvPicPr>
            <p:nvPr/>
          </p:nvPicPr>
          <p:blipFill>
            <a:blip r:embed="rId6"/>
            <a:stretch>
              <a:fillRect/>
            </a:stretch>
          </p:blipFill>
          <p:spPr>
            <a:xfrm>
              <a:off x="755505" y="1061238"/>
              <a:ext cx="9728718" cy="5213451"/>
            </a:xfrm>
            <a:prstGeom prst="rect">
              <a:avLst/>
            </a:prstGeom>
            <a:ln>
              <a:solidFill>
                <a:schemeClr val="bg1">
                  <a:lumMod val="50000"/>
                </a:schemeClr>
              </a:solidFill>
            </a:ln>
          </p:spPr>
        </p:pic>
        <p:sp>
          <p:nvSpPr>
            <p:cNvPr id="10" name="Rectangle 9">
              <a:extLst>
                <a:ext uri="{FF2B5EF4-FFF2-40B4-BE49-F238E27FC236}">
                  <a16:creationId xmlns:a16="http://schemas.microsoft.com/office/drawing/2014/main" id="{A0033AE6-8504-D73F-489A-2945B46026AC}"/>
                </a:ext>
              </a:extLst>
            </p:cNvPr>
            <p:cNvSpPr/>
            <p:nvPr/>
          </p:nvSpPr>
          <p:spPr>
            <a:xfrm>
              <a:off x="2868598" y="3471779"/>
              <a:ext cx="2372240" cy="101894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B5C211A-2473-BD37-E12C-7187BF6951BB}"/>
                </a:ext>
              </a:extLst>
            </p:cNvPr>
            <p:cNvSpPr txBox="1"/>
            <p:nvPr/>
          </p:nvSpPr>
          <p:spPr>
            <a:xfrm>
              <a:off x="5903257" y="3087274"/>
              <a:ext cx="2469483" cy="1726983"/>
            </a:xfrm>
            <a:prstGeom prst="rect">
              <a:avLst/>
            </a:prstGeom>
            <a:solidFill>
              <a:schemeClr val="bg1"/>
            </a:solidFill>
            <a:ln w="38100">
              <a:solidFill>
                <a:srgbClr val="C00000"/>
              </a:solidFill>
            </a:ln>
          </p:spPr>
          <p:txBody>
            <a:bodyPr wrap="square">
              <a:spAutoFit/>
            </a:bodyPr>
            <a:lstStyle/>
            <a:p>
              <a:r>
                <a:rPr lang="en-US" sz="1200">
                  <a:solidFill>
                    <a:srgbClr val="C00000"/>
                  </a:solidFill>
                </a:rPr>
                <a:t>Events like disconnecting from the network, and what speed and duplex the NIC is using will be logged.</a:t>
              </a:r>
            </a:p>
            <a:p>
              <a:pPr algn="ctr"/>
              <a:endParaRPr lang="en-US" sz="1200">
                <a:solidFill>
                  <a:srgbClr val="C00000"/>
                </a:solidFill>
              </a:endParaRPr>
            </a:p>
            <a:p>
              <a:r>
                <a:rPr lang="en-US" sz="1200">
                  <a:solidFill>
                    <a:srgbClr val="C00000"/>
                  </a:solidFill>
                </a:rPr>
                <a:t>In this example, the NIC is using 100Mbps – Half Duplex which is a problem.</a:t>
              </a:r>
            </a:p>
          </p:txBody>
        </p:sp>
      </p:grpSp>
      <p:sp>
        <p:nvSpPr>
          <p:cNvPr id="2" name="Slide Number Placeholder 1">
            <a:extLst>
              <a:ext uri="{FF2B5EF4-FFF2-40B4-BE49-F238E27FC236}">
                <a16:creationId xmlns:a16="http://schemas.microsoft.com/office/drawing/2014/main" id="{5CEEC5BD-C960-0CE0-DD94-D7877B7D4E3A}"/>
              </a:ext>
            </a:extLst>
          </p:cNvPr>
          <p:cNvSpPr>
            <a:spLocks noGrp="1"/>
          </p:cNvSpPr>
          <p:nvPr>
            <p:ph type="sldNum" sz="quarter" idx="4"/>
          </p:nvPr>
        </p:nvSpPr>
        <p:spPr/>
        <p:txBody>
          <a:bodyPr/>
          <a:lstStyle/>
          <a:p>
            <a:fld id="{24C8C45C-947F-4981-8B3F-4F32E973C901}" type="slidenum">
              <a:rPr lang="en-US" sz="800" smtClean="0"/>
              <a:pPr/>
              <a:t>95</a:t>
            </a:fld>
            <a:endParaRPr lang="en-US"/>
          </a:p>
        </p:txBody>
      </p:sp>
      <p:sp>
        <p:nvSpPr>
          <p:cNvPr id="8" name="Footer Placeholder 7">
            <a:extLst>
              <a:ext uri="{FF2B5EF4-FFF2-40B4-BE49-F238E27FC236}">
                <a16:creationId xmlns:a16="http://schemas.microsoft.com/office/drawing/2014/main" id="{596AC817-68CA-96B4-8946-6141E466713B}"/>
              </a:ext>
            </a:extLst>
          </p:cNvPr>
          <p:cNvSpPr>
            <a:spLocks noGrp="1"/>
          </p:cNvSpPr>
          <p:nvPr>
            <p:ph type="ftr" sz="quarter" idx="3"/>
          </p:nvPr>
        </p:nvSpPr>
        <p:spPr/>
        <p:txBody>
          <a:bodyPr/>
          <a:lstStyle/>
          <a:p>
            <a:r>
              <a:rPr lang="en-US"/>
              <a:t>Confidential</a:t>
            </a:r>
          </a:p>
        </p:txBody>
      </p:sp>
    </p:spTree>
    <p:custDataLst>
      <p:tags r:id="rId1"/>
    </p:custDataLst>
    <p:extLst>
      <p:ext uri="{BB962C8B-B14F-4D97-AF65-F5344CB8AC3E}">
        <p14:creationId xmlns:p14="http://schemas.microsoft.com/office/powerpoint/2010/main" val="21545685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135BDEFD-D4C7-A4DD-5579-ECD516E9F809}"/>
              </a:ext>
            </a:extLst>
          </p:cNvPr>
          <p:cNvGraphicFramePr>
            <a:graphicFrameLocks noChangeAspect="1"/>
          </p:cNvGraphicFramePr>
          <p:nvPr>
            <p:custDataLst>
              <p:tags r:id="rId2"/>
            </p:custDataLst>
            <p:extLst>
              <p:ext uri="{D42A27DB-BD31-4B8C-83A1-F6EECF244321}">
                <p14:modId xmlns:p14="http://schemas.microsoft.com/office/powerpoint/2010/main" val="19558302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6" name="think-cell data - do not delete" hidden="1">
                        <a:extLst>
                          <a:ext uri="{FF2B5EF4-FFF2-40B4-BE49-F238E27FC236}">
                            <a16:creationId xmlns:a16="http://schemas.microsoft.com/office/drawing/2014/main" id="{135BDEFD-D4C7-A4DD-5579-ECD516E9F80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Picture Placeholder 8" descr="A blue and pink gradient&#10;&#10;AI-generated content may be incorrect.">
            <a:extLst>
              <a:ext uri="{FF2B5EF4-FFF2-40B4-BE49-F238E27FC236}">
                <a16:creationId xmlns:a16="http://schemas.microsoft.com/office/drawing/2014/main" id="{3D375DBE-587E-F944-A638-C818FF16F9F4}"/>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l="1" r="1737" b="1735"/>
          <a:stretch/>
        </p:blipFill>
        <p:spPr>
          <a:xfrm>
            <a:off x="120967" y="117853"/>
            <a:ext cx="11950959" cy="6623220"/>
          </a:xfrm>
        </p:spPr>
      </p:pic>
      <p:sp>
        <p:nvSpPr>
          <p:cNvPr id="3" name="Title 2">
            <a:extLst>
              <a:ext uri="{FF2B5EF4-FFF2-40B4-BE49-F238E27FC236}">
                <a16:creationId xmlns:a16="http://schemas.microsoft.com/office/drawing/2014/main" id="{9EC2425D-8472-8ACF-D914-D0CCBD9F4230}"/>
              </a:ext>
            </a:extLst>
          </p:cNvPr>
          <p:cNvSpPr>
            <a:spLocks noGrp="1"/>
          </p:cNvSpPr>
          <p:nvPr>
            <p:ph type="title"/>
          </p:nvPr>
        </p:nvSpPr>
        <p:spPr/>
        <p:txBody>
          <a:bodyPr vert="horz"/>
          <a:lstStyle/>
          <a:p>
            <a:r>
              <a:rPr lang="en-US"/>
              <a:t>Test &amp; Inspection</a:t>
            </a:r>
          </a:p>
        </p:txBody>
      </p:sp>
      <p:sp>
        <p:nvSpPr>
          <p:cNvPr id="4" name="Content Placeholder 3">
            <a:extLst>
              <a:ext uri="{FF2B5EF4-FFF2-40B4-BE49-F238E27FC236}">
                <a16:creationId xmlns:a16="http://schemas.microsoft.com/office/drawing/2014/main" id="{942A4D84-1735-A52C-A372-AAF2C784D5D2}"/>
              </a:ext>
            </a:extLst>
          </p:cNvPr>
          <p:cNvSpPr>
            <a:spLocks noGrp="1"/>
          </p:cNvSpPr>
          <p:nvPr>
            <p:ph sz="quarter" idx="25"/>
          </p:nvPr>
        </p:nvSpPr>
        <p:spPr/>
        <p:txBody>
          <a:bodyPr/>
          <a:lstStyle/>
          <a:p>
            <a:endParaRPr lang="en-US"/>
          </a:p>
        </p:txBody>
      </p:sp>
      <p:sp>
        <p:nvSpPr>
          <p:cNvPr id="5" name="Slide Number Placeholder 4">
            <a:extLst>
              <a:ext uri="{FF2B5EF4-FFF2-40B4-BE49-F238E27FC236}">
                <a16:creationId xmlns:a16="http://schemas.microsoft.com/office/drawing/2014/main" id="{E0D16AF9-9EAF-1CD8-4CD2-C652FFD92CA8}"/>
              </a:ext>
            </a:extLst>
          </p:cNvPr>
          <p:cNvSpPr>
            <a:spLocks noGrp="1"/>
          </p:cNvSpPr>
          <p:nvPr>
            <p:ph type="sldNum" sz="quarter" idx="4"/>
          </p:nvPr>
        </p:nvSpPr>
        <p:spPr/>
        <p:txBody>
          <a:bodyPr/>
          <a:lstStyle/>
          <a:p>
            <a:fld id="{24C8C45C-947F-4981-8B3F-4F32E973C901}" type="slidenum">
              <a:rPr lang="en-US" sz="800" smtClean="0"/>
              <a:pPr/>
              <a:t>96</a:t>
            </a:fld>
            <a:endParaRPr lang="en-US"/>
          </a:p>
        </p:txBody>
      </p:sp>
      <p:sp>
        <p:nvSpPr>
          <p:cNvPr id="7" name="Footer Placeholder 6">
            <a:extLst>
              <a:ext uri="{FF2B5EF4-FFF2-40B4-BE49-F238E27FC236}">
                <a16:creationId xmlns:a16="http://schemas.microsoft.com/office/drawing/2014/main" id="{09897380-2D47-86C8-06CE-6B8071C4D576}"/>
              </a:ext>
            </a:extLst>
          </p:cNvPr>
          <p:cNvSpPr>
            <a:spLocks noGrp="1"/>
          </p:cNvSpPr>
          <p:nvPr>
            <p:ph type="ftr" sz="quarter" idx="3"/>
          </p:nvPr>
        </p:nvSpPr>
        <p:spPr/>
        <p:txBody>
          <a:bodyPr/>
          <a:lstStyle/>
          <a:p>
            <a:r>
              <a:rPr lang="en-US"/>
              <a:t>Confidential</a:t>
            </a:r>
          </a:p>
        </p:txBody>
      </p:sp>
    </p:spTree>
    <p:custDataLst>
      <p:tags r:id="rId1"/>
    </p:custDataLst>
    <p:extLst>
      <p:ext uri="{BB962C8B-B14F-4D97-AF65-F5344CB8AC3E}">
        <p14:creationId xmlns:p14="http://schemas.microsoft.com/office/powerpoint/2010/main" val="33877143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5CB63A1-5DFD-1D4D-334A-AD60D826B4BB}"/>
              </a:ext>
            </a:extLst>
          </p:cNvPr>
          <p:cNvGraphicFramePr>
            <a:graphicFrameLocks noChangeAspect="1"/>
          </p:cNvGraphicFramePr>
          <p:nvPr>
            <p:custDataLst>
              <p:tags r:id="rId2"/>
            </p:custDataLst>
            <p:extLst>
              <p:ext uri="{D42A27DB-BD31-4B8C-83A1-F6EECF244321}">
                <p14:modId xmlns:p14="http://schemas.microsoft.com/office/powerpoint/2010/main" val="18622058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3" name="think-cell data - do not delete" hidden="1">
                        <a:extLst>
                          <a:ext uri="{FF2B5EF4-FFF2-40B4-BE49-F238E27FC236}">
                            <a16:creationId xmlns:a16="http://schemas.microsoft.com/office/drawing/2014/main" id="{C5CB63A1-5DFD-1D4D-334A-AD60D826B4B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C08A6247-748A-1FB9-017C-F191464009CF}"/>
              </a:ext>
            </a:extLst>
          </p:cNvPr>
          <p:cNvSpPr>
            <a:spLocks noGrp="1"/>
          </p:cNvSpPr>
          <p:nvPr>
            <p:ph type="title"/>
          </p:nvPr>
        </p:nvSpPr>
        <p:spPr/>
        <p:txBody>
          <a:bodyPr vert="horz"/>
          <a:lstStyle/>
          <a:p>
            <a:r>
              <a:rPr lang="en-US"/>
              <a:t>SMART HOPPING® 2.0 Access Point: Test and inspection</a:t>
            </a:r>
          </a:p>
        </p:txBody>
      </p:sp>
      <p:sp>
        <p:nvSpPr>
          <p:cNvPr id="5" name="Text Placeholder 4">
            <a:extLst>
              <a:ext uri="{FF2B5EF4-FFF2-40B4-BE49-F238E27FC236}">
                <a16:creationId xmlns:a16="http://schemas.microsoft.com/office/drawing/2014/main" id="{5041028F-60E6-C5FC-20A4-778900B3A6EB}"/>
              </a:ext>
            </a:extLst>
          </p:cNvPr>
          <p:cNvSpPr>
            <a:spLocks noGrp="1"/>
          </p:cNvSpPr>
          <p:nvPr>
            <p:ph sz="quarter" idx="24"/>
          </p:nvPr>
        </p:nvSpPr>
        <p:spPr/>
        <p:txBody>
          <a:bodyPr/>
          <a:lstStyle/>
          <a:p>
            <a:r>
              <a:rPr lang="en-US"/>
              <a:t>At the top level, the tests required for the various service events will remain the same as those for the SMART HOPPING® 1.0 Access Points and Remote Antennas:</a:t>
            </a:r>
          </a:p>
          <a:p>
            <a:endParaRPr lang="en-US"/>
          </a:p>
          <a:p>
            <a:endParaRPr lang="en-US"/>
          </a:p>
        </p:txBody>
      </p:sp>
      <p:pic>
        <p:nvPicPr>
          <p:cNvPr id="7" name="Picture 6">
            <a:extLst>
              <a:ext uri="{FF2B5EF4-FFF2-40B4-BE49-F238E27FC236}">
                <a16:creationId xmlns:a16="http://schemas.microsoft.com/office/drawing/2014/main" id="{0CF1CBBE-B95A-6FBA-4EE1-C63AC84E335F}"/>
              </a:ext>
            </a:extLst>
          </p:cNvPr>
          <p:cNvPicPr>
            <a:picLocks noChangeAspect="1"/>
          </p:cNvPicPr>
          <p:nvPr/>
        </p:nvPicPr>
        <p:blipFill rotWithShape="1">
          <a:blip r:embed="rId6"/>
          <a:srcRect t="9010"/>
          <a:stretch/>
        </p:blipFill>
        <p:spPr>
          <a:xfrm>
            <a:off x="2668344" y="2525071"/>
            <a:ext cx="6855312" cy="3127069"/>
          </a:xfrm>
          <a:prstGeom prst="rect">
            <a:avLst/>
          </a:prstGeom>
          <a:ln>
            <a:solidFill>
              <a:schemeClr val="bg1">
                <a:lumMod val="50000"/>
              </a:schemeClr>
            </a:solidFill>
          </a:ln>
        </p:spPr>
      </p:pic>
      <p:sp>
        <p:nvSpPr>
          <p:cNvPr id="2" name="Slide Number Placeholder 1">
            <a:extLst>
              <a:ext uri="{FF2B5EF4-FFF2-40B4-BE49-F238E27FC236}">
                <a16:creationId xmlns:a16="http://schemas.microsoft.com/office/drawing/2014/main" id="{8D4E70AE-6AAB-E678-A43F-C378D97E72E0}"/>
              </a:ext>
            </a:extLst>
          </p:cNvPr>
          <p:cNvSpPr>
            <a:spLocks noGrp="1"/>
          </p:cNvSpPr>
          <p:nvPr>
            <p:ph type="sldNum" sz="quarter" idx="4"/>
          </p:nvPr>
        </p:nvSpPr>
        <p:spPr/>
        <p:txBody>
          <a:bodyPr/>
          <a:lstStyle/>
          <a:p>
            <a:fld id="{24C8C45C-947F-4981-8B3F-4F32E973C901}" type="slidenum">
              <a:rPr lang="en-US" sz="800" smtClean="0"/>
              <a:pPr/>
              <a:t>97</a:t>
            </a:fld>
            <a:endParaRPr lang="en-US"/>
          </a:p>
        </p:txBody>
      </p:sp>
      <p:sp>
        <p:nvSpPr>
          <p:cNvPr id="6" name="Footer Placeholder 5">
            <a:extLst>
              <a:ext uri="{FF2B5EF4-FFF2-40B4-BE49-F238E27FC236}">
                <a16:creationId xmlns:a16="http://schemas.microsoft.com/office/drawing/2014/main" id="{AE1629A8-D8A7-569C-C499-A6CB5F1EF253}"/>
              </a:ext>
            </a:extLst>
          </p:cNvPr>
          <p:cNvSpPr>
            <a:spLocks noGrp="1"/>
          </p:cNvSpPr>
          <p:nvPr>
            <p:ph type="ftr" sz="quarter" idx="3"/>
          </p:nvPr>
        </p:nvSpPr>
        <p:spPr/>
        <p:txBody>
          <a:bodyPr/>
          <a:lstStyle/>
          <a:p>
            <a:r>
              <a:rPr lang="en-US"/>
              <a:t>Confidential</a:t>
            </a:r>
          </a:p>
        </p:txBody>
      </p:sp>
    </p:spTree>
    <p:custDataLst>
      <p:tags r:id="rId1"/>
    </p:custDataLst>
    <p:extLst>
      <p:ext uri="{BB962C8B-B14F-4D97-AF65-F5344CB8AC3E}">
        <p14:creationId xmlns:p14="http://schemas.microsoft.com/office/powerpoint/2010/main" val="128934619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9D845806-B5F4-6AC5-45DA-B5830EFD9378}"/>
              </a:ext>
            </a:extLst>
          </p:cNvPr>
          <p:cNvGraphicFramePr>
            <a:graphicFrameLocks noChangeAspect="1"/>
          </p:cNvGraphicFramePr>
          <p:nvPr>
            <p:custDataLst>
              <p:tags r:id="rId2"/>
            </p:custDataLst>
            <p:extLst>
              <p:ext uri="{D42A27DB-BD31-4B8C-83A1-F6EECF244321}">
                <p14:modId xmlns:p14="http://schemas.microsoft.com/office/powerpoint/2010/main" val="41821563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10" name="think-cell data - do not delete" hidden="1">
                        <a:extLst>
                          <a:ext uri="{FF2B5EF4-FFF2-40B4-BE49-F238E27FC236}">
                            <a16:creationId xmlns:a16="http://schemas.microsoft.com/office/drawing/2014/main" id="{9D845806-B5F4-6AC5-45DA-B5830EFD937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C08A6247-748A-1FB9-017C-F191464009CF}"/>
              </a:ext>
            </a:extLst>
          </p:cNvPr>
          <p:cNvSpPr>
            <a:spLocks noGrp="1"/>
          </p:cNvSpPr>
          <p:nvPr>
            <p:ph type="title"/>
          </p:nvPr>
        </p:nvSpPr>
        <p:spPr/>
        <p:txBody>
          <a:bodyPr vert="horz"/>
          <a:lstStyle/>
          <a:p>
            <a:r>
              <a:rPr lang="en-US"/>
              <a:t>SMART HOPPING® 2.0 Access Point: Test and inspection</a:t>
            </a:r>
          </a:p>
        </p:txBody>
      </p:sp>
      <p:sp>
        <p:nvSpPr>
          <p:cNvPr id="5" name="Text Placeholder 4">
            <a:extLst>
              <a:ext uri="{FF2B5EF4-FFF2-40B4-BE49-F238E27FC236}">
                <a16:creationId xmlns:a16="http://schemas.microsoft.com/office/drawing/2014/main" id="{5041028F-60E6-C5FC-20A4-778900B3A6EB}"/>
              </a:ext>
            </a:extLst>
          </p:cNvPr>
          <p:cNvSpPr>
            <a:spLocks noGrp="1"/>
          </p:cNvSpPr>
          <p:nvPr>
            <p:ph sz="quarter" idx="24"/>
          </p:nvPr>
        </p:nvSpPr>
        <p:spPr/>
        <p:txBody>
          <a:bodyPr/>
          <a:lstStyle/>
          <a:p>
            <a:r>
              <a:rPr lang="en-US"/>
              <a:t>The “AP Power On” test will be modified to add the SMART HOPPING® 2.0 Access Point since the LEDs are different:</a:t>
            </a:r>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All other tests (Access Point Visual, Access Point Performance, Access Point Revision Check, Coverage Area Verification) will be the same as for the SMART HOPPING® 1.0 Access Points.</a:t>
            </a:r>
          </a:p>
        </p:txBody>
      </p:sp>
      <p:sp>
        <p:nvSpPr>
          <p:cNvPr id="2" name="Slide Number Placeholder 1">
            <a:extLst>
              <a:ext uri="{FF2B5EF4-FFF2-40B4-BE49-F238E27FC236}">
                <a16:creationId xmlns:a16="http://schemas.microsoft.com/office/drawing/2014/main" id="{6826B8D5-91EA-3633-6857-C38BF5D4A7B8}"/>
              </a:ext>
            </a:extLst>
          </p:cNvPr>
          <p:cNvSpPr>
            <a:spLocks noGrp="1"/>
          </p:cNvSpPr>
          <p:nvPr>
            <p:ph type="sldNum" sz="quarter" idx="4"/>
          </p:nvPr>
        </p:nvSpPr>
        <p:spPr/>
        <p:txBody>
          <a:bodyPr/>
          <a:lstStyle/>
          <a:p>
            <a:fld id="{24C8C45C-947F-4981-8B3F-4F32E973C901}" type="slidenum">
              <a:rPr lang="en-US" sz="800" smtClean="0"/>
              <a:pPr/>
              <a:t>98</a:t>
            </a:fld>
            <a:endParaRPr lang="en-US"/>
          </a:p>
        </p:txBody>
      </p:sp>
      <p:sp>
        <p:nvSpPr>
          <p:cNvPr id="7" name="Footer Placeholder 6">
            <a:extLst>
              <a:ext uri="{FF2B5EF4-FFF2-40B4-BE49-F238E27FC236}">
                <a16:creationId xmlns:a16="http://schemas.microsoft.com/office/drawing/2014/main" id="{AAD7E9BE-4344-5659-57BD-3F6701477316}"/>
              </a:ext>
            </a:extLst>
          </p:cNvPr>
          <p:cNvSpPr>
            <a:spLocks noGrp="1"/>
          </p:cNvSpPr>
          <p:nvPr>
            <p:ph type="ftr" sz="quarter" idx="3"/>
          </p:nvPr>
        </p:nvSpPr>
        <p:spPr/>
        <p:txBody>
          <a:bodyPr/>
          <a:lstStyle/>
          <a:p>
            <a:r>
              <a:rPr lang="en-US"/>
              <a:t>Confidential</a:t>
            </a:r>
          </a:p>
        </p:txBody>
      </p:sp>
      <p:graphicFrame>
        <p:nvGraphicFramePr>
          <p:cNvPr id="9" name="Table 8">
            <a:extLst>
              <a:ext uri="{FF2B5EF4-FFF2-40B4-BE49-F238E27FC236}">
                <a16:creationId xmlns:a16="http://schemas.microsoft.com/office/drawing/2014/main" id="{45B74C2D-6068-FF30-6024-152A22D82201}"/>
              </a:ext>
            </a:extLst>
          </p:cNvPr>
          <p:cNvGraphicFramePr>
            <a:graphicFrameLocks noGrp="1"/>
          </p:cNvGraphicFramePr>
          <p:nvPr>
            <p:extLst>
              <p:ext uri="{D42A27DB-BD31-4B8C-83A1-F6EECF244321}">
                <p14:modId xmlns:p14="http://schemas.microsoft.com/office/powerpoint/2010/main" val="1804973328"/>
              </p:ext>
            </p:extLst>
          </p:nvPr>
        </p:nvGraphicFramePr>
        <p:xfrm>
          <a:off x="442912" y="1879346"/>
          <a:ext cx="11085164" cy="2225040"/>
        </p:xfrm>
        <a:graphic>
          <a:graphicData uri="http://schemas.openxmlformats.org/drawingml/2006/table">
            <a:tbl>
              <a:tblPr firstRow="1" bandRow="1">
                <a:tableStyleId>{17292A2E-F333-43FB-9621-5CBBE7FDCDCB}</a:tableStyleId>
              </a:tblPr>
              <a:tblGrid>
                <a:gridCol w="2771291">
                  <a:extLst>
                    <a:ext uri="{9D8B030D-6E8A-4147-A177-3AD203B41FA5}">
                      <a16:colId xmlns:a16="http://schemas.microsoft.com/office/drawing/2014/main" val="3060258998"/>
                    </a:ext>
                  </a:extLst>
                </a:gridCol>
                <a:gridCol w="5571641">
                  <a:extLst>
                    <a:ext uri="{9D8B030D-6E8A-4147-A177-3AD203B41FA5}">
                      <a16:colId xmlns:a16="http://schemas.microsoft.com/office/drawing/2014/main" val="2953991107"/>
                    </a:ext>
                  </a:extLst>
                </a:gridCol>
                <a:gridCol w="1228725">
                  <a:extLst>
                    <a:ext uri="{9D8B030D-6E8A-4147-A177-3AD203B41FA5}">
                      <a16:colId xmlns:a16="http://schemas.microsoft.com/office/drawing/2014/main" val="1954994041"/>
                    </a:ext>
                  </a:extLst>
                </a:gridCol>
                <a:gridCol w="1513507">
                  <a:extLst>
                    <a:ext uri="{9D8B030D-6E8A-4147-A177-3AD203B41FA5}">
                      <a16:colId xmlns:a16="http://schemas.microsoft.com/office/drawing/2014/main" val="2784751797"/>
                    </a:ext>
                  </a:extLst>
                </a:gridCol>
              </a:tblGrid>
              <a:tr h="370840">
                <a:tc>
                  <a:txBody>
                    <a:bodyPr/>
                    <a:lstStyle/>
                    <a:p>
                      <a:r>
                        <a:rPr lang="da-DK" sz="1000" b="0">
                          <a:solidFill>
                            <a:schemeClr val="tx1"/>
                          </a:solidFill>
                        </a:rPr>
                        <a:t>AP Power 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a-DK" sz="1000" b="0">
                          <a:solidFill>
                            <a:schemeClr val="tx1"/>
                          </a:solidFill>
                        </a:rPr>
                        <a:t>With power </a:t>
                      </a:r>
                      <a:r>
                        <a:rPr lang="da-DK" sz="1000" b="0" err="1">
                          <a:solidFill>
                            <a:schemeClr val="tx1"/>
                          </a:solidFill>
                        </a:rPr>
                        <a:t>connected</a:t>
                      </a:r>
                      <a:r>
                        <a:rPr lang="da-DK" sz="1000" b="0">
                          <a:solidFill>
                            <a:schemeClr val="tx1"/>
                          </a:solidFill>
                        </a:rPr>
                        <a:t> to </a:t>
                      </a:r>
                      <a:r>
                        <a:rPr lang="da-DK" sz="1000" b="0" err="1">
                          <a:solidFill>
                            <a:schemeClr val="tx1"/>
                          </a:solidFill>
                        </a:rPr>
                        <a:t>each</a:t>
                      </a:r>
                      <a:r>
                        <a:rPr lang="da-DK" sz="1000" b="0">
                          <a:solidFill>
                            <a:schemeClr val="tx1"/>
                          </a:solidFill>
                        </a:rPr>
                        <a:t> </a:t>
                      </a:r>
                      <a:r>
                        <a:rPr lang="da-DK" sz="1000" b="0" err="1">
                          <a:solidFill>
                            <a:schemeClr val="tx1"/>
                          </a:solidFill>
                        </a:rPr>
                        <a:t>active</a:t>
                      </a:r>
                      <a:r>
                        <a:rPr lang="da-DK" sz="1000" b="0">
                          <a:solidFill>
                            <a:schemeClr val="tx1"/>
                          </a:solidFill>
                        </a:rPr>
                        <a:t> Network </a:t>
                      </a:r>
                      <a:r>
                        <a:rPr lang="da-DK" sz="1000" b="0" err="1">
                          <a:solidFill>
                            <a:schemeClr val="tx1"/>
                          </a:solidFill>
                        </a:rPr>
                        <a:t>device</a:t>
                      </a:r>
                      <a:r>
                        <a:rPr lang="da-DK" sz="1000" b="0">
                          <a:solidFill>
                            <a:schemeClr val="tx1"/>
                          </a:solidFill>
                        </a:rPr>
                        <a:t>, </a:t>
                      </a:r>
                      <a:r>
                        <a:rPr lang="da-DK" sz="1000" b="0" err="1">
                          <a:solidFill>
                            <a:schemeClr val="tx1"/>
                          </a:solidFill>
                        </a:rPr>
                        <a:t>observe</a:t>
                      </a:r>
                      <a:r>
                        <a:rPr lang="da-DK" sz="1000" b="0">
                          <a:solidFill>
                            <a:schemeClr val="tx1"/>
                          </a:solidFill>
                        </a:rPr>
                        <a:t> </a:t>
                      </a:r>
                      <a:r>
                        <a:rPr lang="da-DK" sz="1000" b="0" err="1">
                          <a:solidFill>
                            <a:schemeClr val="tx1"/>
                          </a:solidFill>
                        </a:rPr>
                        <a:t>that</a:t>
                      </a:r>
                      <a:r>
                        <a:rPr lang="da-DK" sz="1000" b="0">
                          <a:solidFill>
                            <a:schemeClr val="tx1"/>
                          </a:solidFill>
                        </a:rPr>
                        <a:t> all </a:t>
                      </a:r>
                      <a:r>
                        <a:rPr lang="da-DK" sz="1000" b="0" err="1">
                          <a:solidFill>
                            <a:schemeClr val="tx1"/>
                          </a:solidFill>
                        </a:rPr>
                        <a:t>lights</a:t>
                      </a:r>
                      <a:r>
                        <a:rPr lang="da-DK" sz="1000" b="0">
                          <a:solidFill>
                            <a:schemeClr val="tx1"/>
                          </a:solidFill>
                        </a:rPr>
                        <a:t> visible on the front panel </a:t>
                      </a:r>
                      <a:r>
                        <a:rPr lang="da-DK" sz="1000" b="0" err="1">
                          <a:solidFill>
                            <a:schemeClr val="tx1"/>
                          </a:solidFill>
                        </a:rPr>
                        <a:t>are</a:t>
                      </a:r>
                      <a:r>
                        <a:rPr lang="da-DK" sz="1000" b="0">
                          <a:solidFill>
                            <a:schemeClr val="tx1"/>
                          </a:solidFill>
                        </a:rPr>
                        <a:t> in proper status and </a:t>
                      </a:r>
                      <a:r>
                        <a:rPr lang="da-DK" sz="1000" b="0" err="1">
                          <a:solidFill>
                            <a:schemeClr val="tx1"/>
                          </a:solidFill>
                        </a:rPr>
                        <a:t>that</a:t>
                      </a:r>
                      <a:r>
                        <a:rPr lang="da-DK" sz="1000" b="0">
                          <a:solidFill>
                            <a:schemeClr val="tx1"/>
                          </a:solidFill>
                        </a:rPr>
                        <a:t> no </a:t>
                      </a:r>
                      <a:r>
                        <a:rPr lang="da-DK" sz="1000" b="0" err="1">
                          <a:solidFill>
                            <a:schemeClr val="tx1"/>
                          </a:solidFill>
                        </a:rPr>
                        <a:t>error</a:t>
                      </a:r>
                      <a:r>
                        <a:rPr lang="da-DK" sz="1000" b="0">
                          <a:solidFill>
                            <a:schemeClr val="tx1"/>
                          </a:solidFill>
                        </a:rPr>
                        <a:t> </a:t>
                      </a:r>
                      <a:r>
                        <a:rPr lang="da-DK" sz="1000" b="0" err="1">
                          <a:solidFill>
                            <a:schemeClr val="tx1"/>
                          </a:solidFill>
                        </a:rPr>
                        <a:t>conditions</a:t>
                      </a:r>
                      <a:r>
                        <a:rPr lang="da-DK" sz="1000" b="0">
                          <a:solidFill>
                            <a:schemeClr val="tx1"/>
                          </a:solidFill>
                        </a:rPr>
                        <a:t> </a:t>
                      </a:r>
                      <a:r>
                        <a:rPr lang="da-DK" sz="1000" b="0" err="1">
                          <a:solidFill>
                            <a:schemeClr val="tx1"/>
                          </a:solidFill>
                        </a:rPr>
                        <a:t>are</a:t>
                      </a:r>
                      <a:r>
                        <a:rPr lang="da-DK" sz="1000" b="0">
                          <a:solidFill>
                            <a:schemeClr val="tx1"/>
                          </a:solidFill>
                        </a:rPr>
                        <a:t> </a:t>
                      </a:r>
                      <a:r>
                        <a:rPr lang="da-DK" sz="1000" b="0" err="1">
                          <a:solidFill>
                            <a:schemeClr val="tx1"/>
                          </a:solidFill>
                        </a:rPr>
                        <a:t>shown</a:t>
                      </a:r>
                      <a:r>
                        <a:rPr lang="da-DK" sz="1000" b="0">
                          <a:solidFill>
                            <a:schemeClr val="tx1"/>
                          </a:solidFill>
                        </a:rPr>
                        <a:t>.</a:t>
                      </a:r>
                    </a:p>
                    <a:p>
                      <a:r>
                        <a:rPr lang="da-DK" sz="1000" b="0">
                          <a:solidFill>
                            <a:schemeClr val="tx1"/>
                          </a:solidFill>
                        </a:rPr>
                        <a:t>Note </a:t>
                      </a:r>
                      <a:r>
                        <a:rPr lang="da-DK" sz="1000" b="0" err="1">
                          <a:solidFill>
                            <a:schemeClr val="tx1"/>
                          </a:solidFill>
                        </a:rPr>
                        <a:t>that</a:t>
                      </a:r>
                      <a:r>
                        <a:rPr lang="da-DK" sz="1000" b="0">
                          <a:solidFill>
                            <a:schemeClr val="tx1"/>
                          </a:solidFill>
                        </a:rPr>
                        <a:t> for 1.4 GHz Core AP’s and 2.4 GHz AP’s, </a:t>
                      </a:r>
                      <a:r>
                        <a:rPr lang="da-DK" sz="1000" b="0" err="1">
                          <a:solidFill>
                            <a:schemeClr val="tx1"/>
                          </a:solidFill>
                        </a:rPr>
                        <a:t>you</a:t>
                      </a:r>
                      <a:r>
                        <a:rPr lang="da-DK" sz="1000" b="0">
                          <a:solidFill>
                            <a:schemeClr val="tx1"/>
                          </a:solidFill>
                        </a:rPr>
                        <a:t> </a:t>
                      </a:r>
                      <a:r>
                        <a:rPr lang="da-DK" sz="1000" b="0" err="1">
                          <a:solidFill>
                            <a:schemeClr val="tx1"/>
                          </a:solidFill>
                        </a:rPr>
                        <a:t>can</a:t>
                      </a:r>
                      <a:r>
                        <a:rPr lang="da-DK" sz="1000" b="0">
                          <a:solidFill>
                            <a:schemeClr val="tx1"/>
                          </a:solidFill>
                        </a:rPr>
                        <a:t> view the Power, Network and Radio </a:t>
                      </a:r>
                      <a:r>
                        <a:rPr lang="da-DK" sz="1000" b="0" err="1">
                          <a:solidFill>
                            <a:schemeClr val="tx1"/>
                          </a:solidFill>
                        </a:rPr>
                        <a:t>LEDs</a:t>
                      </a:r>
                      <a:r>
                        <a:rPr lang="da-DK" sz="1000" b="0">
                          <a:solidFill>
                            <a:schemeClr val="tx1"/>
                          </a:solidFill>
                        </a:rPr>
                        <a:t> from the AP Status page in the APC web interface. </a:t>
                      </a:r>
                    </a:p>
                    <a:p>
                      <a:r>
                        <a:rPr lang="da-DK" sz="1000" b="1">
                          <a:solidFill>
                            <a:schemeClr val="tx1"/>
                          </a:solidFill>
                        </a:rPr>
                        <a:t>RTX3471</a:t>
                      </a:r>
                    </a:p>
                    <a:p>
                      <a:r>
                        <a:rPr lang="da-DK" sz="1000" b="0" err="1">
                          <a:solidFill>
                            <a:schemeClr val="tx1"/>
                          </a:solidFill>
                        </a:rPr>
                        <a:t>Verify</a:t>
                      </a:r>
                      <a:r>
                        <a:rPr lang="da-DK" sz="1000" b="0">
                          <a:solidFill>
                            <a:schemeClr val="tx1"/>
                          </a:solidFill>
                        </a:rPr>
                        <a:t> </a:t>
                      </a:r>
                      <a:r>
                        <a:rPr lang="da-DK" sz="1000" b="0" err="1">
                          <a:solidFill>
                            <a:schemeClr val="tx1"/>
                          </a:solidFill>
                        </a:rPr>
                        <a:t>that</a:t>
                      </a:r>
                      <a:r>
                        <a:rPr lang="da-DK" sz="1000" b="0">
                          <a:solidFill>
                            <a:schemeClr val="tx1"/>
                          </a:solidFill>
                        </a:rPr>
                        <a:t> Power/Sync LED on Core AP </a:t>
                      </a:r>
                      <a:r>
                        <a:rPr lang="da-DK" sz="1000" b="0" err="1">
                          <a:solidFill>
                            <a:schemeClr val="tx1"/>
                          </a:solidFill>
                        </a:rPr>
                        <a:t>are</a:t>
                      </a:r>
                      <a:r>
                        <a:rPr lang="da-DK" sz="1000" b="0">
                          <a:solidFill>
                            <a:schemeClr val="tx1"/>
                          </a:solidFill>
                        </a:rPr>
                        <a:t> lit Solid GREEN. </a:t>
                      </a:r>
                      <a:r>
                        <a:rPr lang="da-DK" sz="1000" b="0" err="1">
                          <a:solidFill>
                            <a:schemeClr val="tx1"/>
                          </a:solidFill>
                        </a:rPr>
                        <a:t>Verify</a:t>
                      </a:r>
                      <a:r>
                        <a:rPr lang="da-DK" sz="1000" b="0">
                          <a:solidFill>
                            <a:schemeClr val="tx1"/>
                          </a:solidFill>
                        </a:rPr>
                        <a:t> </a:t>
                      </a:r>
                      <a:r>
                        <a:rPr lang="da-DK" sz="1000" b="0" err="1">
                          <a:solidFill>
                            <a:schemeClr val="tx1"/>
                          </a:solidFill>
                        </a:rPr>
                        <a:t>that</a:t>
                      </a:r>
                      <a:r>
                        <a:rPr lang="da-DK" sz="1000" b="0">
                          <a:solidFill>
                            <a:schemeClr val="tx1"/>
                          </a:solidFill>
                        </a:rPr>
                        <a:t> Network LED on Core AP is lit </a:t>
                      </a:r>
                      <a:r>
                        <a:rPr lang="da-DK" sz="1000" b="0" err="1">
                          <a:solidFill>
                            <a:schemeClr val="tx1"/>
                          </a:solidFill>
                        </a:rPr>
                        <a:t>Blinking</a:t>
                      </a:r>
                      <a:r>
                        <a:rPr lang="da-DK" sz="1000" b="0">
                          <a:solidFill>
                            <a:schemeClr val="tx1"/>
                          </a:solidFill>
                        </a:rPr>
                        <a:t> GREEN.</a:t>
                      </a:r>
                    </a:p>
                    <a:p>
                      <a:endParaRPr lang="da-DK" sz="1000" b="0">
                        <a:solidFill>
                          <a:schemeClr val="tx1"/>
                        </a:solidFill>
                      </a:endParaRPr>
                    </a:p>
                    <a:p>
                      <a:r>
                        <a:rPr lang="da-DK" sz="1000" b="1">
                          <a:solidFill>
                            <a:schemeClr val="tx1"/>
                          </a:solidFill>
                        </a:rPr>
                        <a:t>989803171211, 989803171221 and 862228</a:t>
                      </a:r>
                    </a:p>
                    <a:p>
                      <a:r>
                        <a:rPr lang="da-DK" sz="1000" b="0" err="1">
                          <a:solidFill>
                            <a:schemeClr val="tx1"/>
                          </a:solidFill>
                        </a:rPr>
                        <a:t>Verify</a:t>
                      </a:r>
                      <a:r>
                        <a:rPr lang="da-DK" sz="1000" b="0">
                          <a:solidFill>
                            <a:schemeClr val="tx1"/>
                          </a:solidFill>
                        </a:rPr>
                        <a:t> the Link and Power/Sync </a:t>
                      </a:r>
                      <a:r>
                        <a:rPr lang="da-DK" sz="1000" b="0" err="1">
                          <a:solidFill>
                            <a:schemeClr val="tx1"/>
                          </a:solidFill>
                        </a:rPr>
                        <a:t>LEDs</a:t>
                      </a:r>
                      <a:r>
                        <a:rPr lang="da-DK" sz="1000" b="0">
                          <a:solidFill>
                            <a:schemeClr val="tx1"/>
                          </a:solidFill>
                        </a:rPr>
                        <a:t> on AP </a:t>
                      </a:r>
                      <a:r>
                        <a:rPr lang="da-DK" sz="1000" b="0" err="1">
                          <a:solidFill>
                            <a:schemeClr val="tx1"/>
                          </a:solidFill>
                        </a:rPr>
                        <a:t>are</a:t>
                      </a:r>
                      <a:r>
                        <a:rPr lang="da-DK" sz="1000" b="0">
                          <a:solidFill>
                            <a:schemeClr val="tx1"/>
                          </a:solidFill>
                        </a:rPr>
                        <a:t> lit Solid GREEN. </a:t>
                      </a:r>
                      <a:r>
                        <a:rPr lang="da-DK" sz="1000" b="0" err="1">
                          <a:solidFill>
                            <a:schemeClr val="tx1"/>
                          </a:solidFill>
                        </a:rPr>
                        <a:t>Verify</a:t>
                      </a:r>
                      <a:r>
                        <a:rPr lang="da-DK" sz="1000" b="0">
                          <a:solidFill>
                            <a:schemeClr val="tx1"/>
                          </a:solidFill>
                        </a:rPr>
                        <a:t> </a:t>
                      </a:r>
                      <a:r>
                        <a:rPr lang="da-DK" sz="1000" b="0" err="1">
                          <a:solidFill>
                            <a:schemeClr val="tx1"/>
                          </a:solidFill>
                        </a:rPr>
                        <a:t>that</a:t>
                      </a:r>
                      <a:r>
                        <a:rPr lang="da-DK" sz="1000" b="0">
                          <a:solidFill>
                            <a:schemeClr val="tx1"/>
                          </a:solidFill>
                        </a:rPr>
                        <a:t> Activity LED is </a:t>
                      </a:r>
                      <a:r>
                        <a:rPr lang="da-DK" sz="1000" b="0" err="1">
                          <a:solidFill>
                            <a:schemeClr val="tx1"/>
                          </a:solidFill>
                        </a:rPr>
                        <a:t>Blinking</a:t>
                      </a:r>
                      <a:r>
                        <a:rPr lang="da-DK" sz="1000" b="0">
                          <a:solidFill>
                            <a:schemeClr val="tx1"/>
                          </a:solidFill>
                        </a:rPr>
                        <a:t> YELLOW. </a:t>
                      </a:r>
                      <a:r>
                        <a:rPr lang="da-DK" sz="1000" b="0" err="1">
                          <a:solidFill>
                            <a:schemeClr val="tx1"/>
                          </a:solidFill>
                        </a:rPr>
                        <a:t>Verify</a:t>
                      </a:r>
                      <a:r>
                        <a:rPr lang="da-DK" sz="1000" b="0">
                          <a:solidFill>
                            <a:schemeClr val="tx1"/>
                          </a:solidFill>
                        </a:rPr>
                        <a:t> </a:t>
                      </a:r>
                      <a:r>
                        <a:rPr lang="da-DK" sz="1000" b="0" err="1">
                          <a:solidFill>
                            <a:schemeClr val="tx1"/>
                          </a:solidFill>
                        </a:rPr>
                        <a:t>that</a:t>
                      </a:r>
                      <a:r>
                        <a:rPr lang="da-DK" sz="1000" b="0">
                          <a:solidFill>
                            <a:schemeClr val="tx1"/>
                          </a:solidFill>
                        </a:rPr>
                        <a:t> Radio and Network </a:t>
                      </a:r>
                      <a:r>
                        <a:rPr lang="da-DK" sz="1000" b="0" err="1">
                          <a:solidFill>
                            <a:schemeClr val="tx1"/>
                          </a:solidFill>
                        </a:rPr>
                        <a:t>LEDs</a:t>
                      </a:r>
                      <a:r>
                        <a:rPr lang="da-DK" sz="1000" b="0">
                          <a:solidFill>
                            <a:schemeClr val="tx1"/>
                          </a:solidFill>
                        </a:rPr>
                        <a:t> on Core AP </a:t>
                      </a:r>
                      <a:r>
                        <a:rPr lang="da-DK" sz="1000" b="0" err="1">
                          <a:solidFill>
                            <a:schemeClr val="tx1"/>
                          </a:solidFill>
                        </a:rPr>
                        <a:t>are</a:t>
                      </a:r>
                      <a:r>
                        <a:rPr lang="da-DK" sz="1000" b="0">
                          <a:solidFill>
                            <a:schemeClr val="tx1"/>
                          </a:solidFill>
                        </a:rPr>
                        <a:t> lit </a:t>
                      </a:r>
                      <a:r>
                        <a:rPr lang="da-DK" sz="1000" b="0" err="1">
                          <a:solidFill>
                            <a:schemeClr val="tx1"/>
                          </a:solidFill>
                        </a:rPr>
                        <a:t>Blinking</a:t>
                      </a:r>
                      <a:r>
                        <a:rPr lang="da-DK" sz="1000" b="0">
                          <a:solidFill>
                            <a:schemeClr val="tx1"/>
                          </a:solidFill>
                        </a:rPr>
                        <a:t> GREEN.</a:t>
                      </a:r>
                    </a:p>
                    <a:p>
                      <a:r>
                        <a:rPr lang="da-DK" sz="1000" b="1">
                          <a:solidFill>
                            <a:schemeClr val="tx1"/>
                          </a:solidFill>
                        </a:rPr>
                        <a:t>862113 and 862232</a:t>
                      </a:r>
                    </a:p>
                    <a:p>
                      <a:r>
                        <a:rPr lang="da-DK" sz="1000" b="0" err="1">
                          <a:solidFill>
                            <a:schemeClr val="tx1"/>
                          </a:solidFill>
                        </a:rPr>
                        <a:t>Verify</a:t>
                      </a:r>
                      <a:r>
                        <a:rPr lang="da-DK" sz="1000" b="0">
                          <a:solidFill>
                            <a:schemeClr val="tx1"/>
                          </a:solidFill>
                        </a:rPr>
                        <a:t> the FDX, 100M, Link and Power/Sync </a:t>
                      </a:r>
                      <a:r>
                        <a:rPr lang="da-DK" sz="1000" b="0" err="1">
                          <a:solidFill>
                            <a:schemeClr val="tx1"/>
                          </a:solidFill>
                        </a:rPr>
                        <a:t>LEDs</a:t>
                      </a:r>
                      <a:r>
                        <a:rPr lang="da-DK" sz="1000" b="0">
                          <a:solidFill>
                            <a:schemeClr val="tx1"/>
                          </a:solidFill>
                        </a:rPr>
                        <a:t> </a:t>
                      </a:r>
                      <a:r>
                        <a:rPr lang="da-DK" sz="1000" b="0" err="1">
                          <a:solidFill>
                            <a:schemeClr val="tx1"/>
                          </a:solidFill>
                        </a:rPr>
                        <a:t>are</a:t>
                      </a:r>
                      <a:r>
                        <a:rPr lang="da-DK" sz="1000" b="0">
                          <a:solidFill>
                            <a:schemeClr val="tx1"/>
                          </a:solidFill>
                        </a:rPr>
                        <a:t> lit Solid GREEN. </a:t>
                      </a:r>
                      <a:r>
                        <a:rPr lang="da-DK" sz="1000" b="0" err="1">
                          <a:solidFill>
                            <a:schemeClr val="tx1"/>
                          </a:solidFill>
                        </a:rPr>
                        <a:t>Verify</a:t>
                      </a:r>
                      <a:r>
                        <a:rPr lang="da-DK" sz="1000" b="0">
                          <a:solidFill>
                            <a:schemeClr val="tx1"/>
                          </a:solidFill>
                        </a:rPr>
                        <a:t> the Activity, Radio and Network </a:t>
                      </a:r>
                      <a:r>
                        <a:rPr lang="da-DK" sz="1000" b="0" err="1">
                          <a:solidFill>
                            <a:schemeClr val="tx1"/>
                          </a:solidFill>
                        </a:rPr>
                        <a:t>LEDs</a:t>
                      </a:r>
                      <a:r>
                        <a:rPr lang="da-DK" sz="1000" b="0">
                          <a:solidFill>
                            <a:schemeClr val="tx1"/>
                          </a:solidFill>
                        </a:rPr>
                        <a:t> </a:t>
                      </a:r>
                      <a:r>
                        <a:rPr lang="da-DK" sz="1000" b="0" err="1">
                          <a:solidFill>
                            <a:schemeClr val="tx1"/>
                          </a:solidFill>
                        </a:rPr>
                        <a:t>are</a:t>
                      </a:r>
                      <a:r>
                        <a:rPr lang="da-DK" sz="1000" b="0">
                          <a:solidFill>
                            <a:schemeClr val="tx1"/>
                          </a:solidFill>
                        </a:rPr>
                        <a:t> lit </a:t>
                      </a:r>
                      <a:r>
                        <a:rPr lang="da-DK" sz="1000" b="0" err="1">
                          <a:solidFill>
                            <a:schemeClr val="tx1"/>
                          </a:solidFill>
                        </a:rPr>
                        <a:t>Blinking</a:t>
                      </a:r>
                      <a:r>
                        <a:rPr lang="da-DK" sz="1000" b="0">
                          <a:solidFill>
                            <a:schemeClr val="tx1"/>
                          </a:solidFill>
                        </a:rPr>
                        <a:t> GREEN.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a-DK" sz="1000" b="0">
                          <a:solidFill>
                            <a:schemeClr val="tx1"/>
                          </a:solidFill>
                        </a:rPr>
                        <a:t>Devices power up </a:t>
                      </a:r>
                      <a:r>
                        <a:rPr lang="da-DK" sz="1000" b="0" err="1">
                          <a:solidFill>
                            <a:schemeClr val="tx1"/>
                          </a:solidFill>
                        </a:rPr>
                        <a:t>into</a:t>
                      </a:r>
                      <a:r>
                        <a:rPr lang="da-DK" sz="1000" b="0">
                          <a:solidFill>
                            <a:schemeClr val="tx1"/>
                          </a:solidFill>
                        </a:rPr>
                        <a:t> </a:t>
                      </a:r>
                      <a:r>
                        <a:rPr lang="da-DK" sz="1000" b="0" err="1">
                          <a:solidFill>
                            <a:schemeClr val="tx1"/>
                          </a:solidFill>
                        </a:rPr>
                        <a:t>expected</a:t>
                      </a:r>
                      <a:r>
                        <a:rPr lang="da-DK" sz="1000" b="0">
                          <a:solidFill>
                            <a:schemeClr val="tx1"/>
                          </a:solidFill>
                        </a:rPr>
                        <a:t> status; no </a:t>
                      </a:r>
                      <a:r>
                        <a:rPr lang="da-DK" sz="1000" b="0" err="1">
                          <a:solidFill>
                            <a:schemeClr val="tx1"/>
                          </a:solidFill>
                        </a:rPr>
                        <a:t>error</a:t>
                      </a:r>
                      <a:r>
                        <a:rPr lang="da-DK" sz="1000" b="0">
                          <a:solidFill>
                            <a:schemeClr val="tx1"/>
                          </a:solidFill>
                        </a:rPr>
                        <a:t> </a:t>
                      </a:r>
                      <a:r>
                        <a:rPr lang="da-DK" sz="1000" b="0" err="1">
                          <a:solidFill>
                            <a:schemeClr val="tx1"/>
                          </a:solidFill>
                        </a:rPr>
                        <a:t>indications</a:t>
                      </a:r>
                      <a:r>
                        <a:rPr lang="da-DK" sz="1000" b="0">
                          <a:solidFill>
                            <a:schemeClr val="tx1"/>
                          </a:solidFill>
                        </a:rPr>
                        <a:t> </a:t>
                      </a:r>
                      <a:r>
                        <a:rPr lang="da-DK" sz="1000" b="0" err="1">
                          <a:solidFill>
                            <a:schemeClr val="tx1"/>
                          </a:solidFill>
                        </a:rPr>
                        <a:t>are</a:t>
                      </a:r>
                      <a:r>
                        <a:rPr lang="da-DK" sz="1000" b="0">
                          <a:solidFill>
                            <a:schemeClr val="tx1"/>
                          </a:solidFill>
                        </a:rPr>
                        <a:t> </a:t>
                      </a:r>
                      <a:r>
                        <a:rPr lang="da-DK" sz="1000" b="0" err="1">
                          <a:solidFill>
                            <a:schemeClr val="tx1"/>
                          </a:solidFill>
                        </a:rPr>
                        <a:t>shown</a:t>
                      </a:r>
                      <a:endParaRPr lang="da-DK" sz="10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a-DK" sz="1000" b="0">
                          <a:solidFill>
                            <a:schemeClr val="tx1"/>
                          </a:solidFill>
                        </a:rPr>
                        <a:t>PO:P or PO:F</a:t>
                      </a:r>
                    </a:p>
                    <a:p>
                      <a:r>
                        <a:rPr lang="da-DK" sz="1000" b="0" err="1">
                          <a:solidFill>
                            <a:schemeClr val="tx1"/>
                          </a:solidFill>
                        </a:rPr>
                        <a:t>Where</a:t>
                      </a:r>
                      <a:r>
                        <a:rPr lang="da-DK" sz="1000" b="0">
                          <a:solidFill>
                            <a:schemeClr val="tx1"/>
                          </a:solidFill>
                        </a:rPr>
                        <a:t>:</a:t>
                      </a:r>
                    </a:p>
                    <a:p>
                      <a:r>
                        <a:rPr lang="da-DK" sz="1000" b="0">
                          <a:solidFill>
                            <a:schemeClr val="tx1"/>
                          </a:solidFill>
                        </a:rPr>
                        <a:t>P=</a:t>
                      </a:r>
                      <a:r>
                        <a:rPr lang="da-DK" sz="1000" b="0" err="1">
                          <a:solidFill>
                            <a:schemeClr val="tx1"/>
                          </a:solidFill>
                        </a:rPr>
                        <a:t>Pass</a:t>
                      </a:r>
                      <a:endParaRPr lang="da-DK" sz="1000" b="0">
                        <a:solidFill>
                          <a:schemeClr val="tx1"/>
                        </a:solidFill>
                      </a:endParaRPr>
                    </a:p>
                    <a:p>
                      <a:r>
                        <a:rPr lang="da-DK" sz="1000" b="0">
                          <a:solidFill>
                            <a:schemeClr val="tx1"/>
                          </a:solidFill>
                        </a:rPr>
                        <a:t>F=</a:t>
                      </a:r>
                      <a:r>
                        <a:rPr lang="da-DK" sz="1000" b="0" err="1">
                          <a:solidFill>
                            <a:schemeClr val="tx1"/>
                          </a:solidFill>
                        </a:rPr>
                        <a:t>Fail</a:t>
                      </a:r>
                      <a:endParaRPr lang="da-DK" sz="10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29426644"/>
                  </a:ext>
                </a:extLst>
              </a:tr>
            </a:tbl>
          </a:graphicData>
        </a:graphic>
      </p:graphicFrame>
      <p:sp>
        <p:nvSpPr>
          <p:cNvPr id="11" name="Rectangle: Rounded Corners 10">
            <a:extLst>
              <a:ext uri="{FF2B5EF4-FFF2-40B4-BE49-F238E27FC236}">
                <a16:creationId xmlns:a16="http://schemas.microsoft.com/office/drawing/2014/main" id="{EC587361-36D4-B81C-33CD-40C02829DD74}"/>
              </a:ext>
            </a:extLst>
          </p:cNvPr>
          <p:cNvSpPr/>
          <p:nvPr/>
        </p:nvSpPr>
        <p:spPr>
          <a:xfrm>
            <a:off x="3212752" y="2526067"/>
            <a:ext cx="5543550" cy="600075"/>
          </a:xfrm>
          <a:prstGeom prst="roundRect">
            <a:avLst/>
          </a:prstGeom>
          <a:noFill/>
          <a:ln w="38100">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a-DK" sz="2000" noProof="0" err="1"/>
          </a:p>
        </p:txBody>
      </p:sp>
    </p:spTree>
    <p:custDataLst>
      <p:tags r:id="rId1"/>
    </p:custDataLst>
    <p:extLst>
      <p:ext uri="{BB962C8B-B14F-4D97-AF65-F5344CB8AC3E}">
        <p14:creationId xmlns:p14="http://schemas.microsoft.com/office/powerpoint/2010/main" val="175831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COLORS" val="-2;-2;-2;-2;-1"/>
  <p:tag name="COLORSETCLASSNAME" val="ColorSet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COLORS" val="-2;-2;-2;-2;-1"/>
  <p:tag name="COLORSETCLASSNAME" val="ColorSet1"/>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COLORS" val="-2;-2;-2;-2;-1"/>
  <p:tag name="COLORSETCLASSNAME" val="ColorSet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COLORS" val="-2;-2;-2;-2;-1"/>
  <p:tag name="COLORSETCLASSNAME" val="ColorSet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COLORS" val="-2;-2;-2;-2;-1"/>
  <p:tag name="COLORSETCLASSNAME" val="ColorSet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COLORS" val="-2;-2;-2;-2;-1"/>
  <p:tag name="COLORSETCLASSNAME" val="ColorSet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COLORS" val="-2;-2;-2;-2;-1"/>
  <p:tag name="COLORSETCLASSNAME" val="ColorSet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COLORS" val="-2;-2;-2;-2;-1"/>
  <p:tag name="COLORSETCLASSNAME" val="ColorSet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cUYRbvwybipQIP2ouWo5cQ"/>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cUYRbvwybipQIP2ouWo5c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RTX_PP_Template">
  <a:themeElements>
    <a:clrScheme name="RTX">
      <a:dk1>
        <a:srgbClr val="000000"/>
      </a:dk1>
      <a:lt1>
        <a:srgbClr val="FBFBFB"/>
      </a:lt1>
      <a:dk2>
        <a:srgbClr val="0070B7"/>
      </a:dk2>
      <a:lt2>
        <a:srgbClr val="EDECE7"/>
      </a:lt2>
      <a:accent1>
        <a:srgbClr val="171F38"/>
      </a:accent1>
      <a:accent2>
        <a:srgbClr val="3A6E4A"/>
      </a:accent2>
      <a:accent3>
        <a:srgbClr val="DCDACD"/>
      </a:accent3>
      <a:accent4>
        <a:srgbClr val="DC5D58"/>
      </a:accent4>
      <a:accent5>
        <a:srgbClr val="C9A7CF"/>
      </a:accent5>
      <a:accent6>
        <a:srgbClr val="ECC747"/>
      </a:accent6>
      <a:hlink>
        <a:srgbClr val="4D9BCF"/>
      </a:hlink>
      <a:folHlink>
        <a:srgbClr val="38302B"/>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sz="2000" noProof="0" dirty="0" err="1" smtClean="0"/>
        </a:defPPr>
      </a:lstStyle>
      <a:style>
        <a:lnRef idx="2">
          <a:schemeClr val="accent2"/>
        </a:lnRef>
        <a:fillRef idx="1">
          <a:schemeClr val="lt1"/>
        </a:fillRef>
        <a:effectRef idx="0">
          <a:schemeClr val="accent2"/>
        </a:effectRef>
        <a:fontRef idx="minor">
          <a:schemeClr val="dk1"/>
        </a:fontRef>
      </a:style>
    </a:spDef>
    <a:lnDef>
      <a:spPr>
        <a:ln w="3175">
          <a:solidFill>
            <a:schemeClr val="bg1">
              <a:lumMod val="5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RTX-PPT-Presentation-Template.potx  -  Read-Only" id="{94F6AED0-A08D-416D-AAD1-C27E0C7F16CE}" vid="{11D99865-A1FA-4399-871B-9154D1B46D3B}"/>
    </a:ext>
  </a:extLst>
</a:theme>
</file>

<file path=ppt/theme/theme2.xml><?xml version="1.0" encoding="utf-8"?>
<a:theme xmlns:a="http://schemas.openxmlformats.org/drawingml/2006/main" name="1_RTX_PP_Template">
  <a:themeElements>
    <a:clrScheme name="Custom 2">
      <a:dk1>
        <a:sysClr val="windowText" lastClr="000000"/>
      </a:dk1>
      <a:lt1>
        <a:sysClr val="window" lastClr="FFFFFF"/>
      </a:lt1>
      <a:dk2>
        <a:srgbClr val="0070B7"/>
      </a:dk2>
      <a:lt2>
        <a:srgbClr val="225074"/>
      </a:lt2>
      <a:accent1>
        <a:srgbClr val="EBEBEB"/>
      </a:accent1>
      <a:accent2>
        <a:srgbClr val="C4C4C4"/>
      </a:accent2>
      <a:accent3>
        <a:srgbClr val="C30909"/>
      </a:accent3>
      <a:accent4>
        <a:srgbClr val="0070B7"/>
      </a:accent4>
      <a:accent5>
        <a:srgbClr val="1BC52B"/>
      </a:accent5>
      <a:accent6>
        <a:srgbClr val="F8AD3E"/>
      </a:accent6>
      <a:hlink>
        <a:srgbClr val="009DE0"/>
      </a:hlink>
      <a:folHlink>
        <a:srgbClr val="333333"/>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sz="2000" noProof="0" dirty="0" err="1" smtClean="0"/>
        </a:defPPr>
      </a:lstStyle>
      <a:style>
        <a:lnRef idx="2">
          <a:schemeClr val="accent2"/>
        </a:lnRef>
        <a:fillRef idx="1">
          <a:schemeClr val="lt1"/>
        </a:fillRef>
        <a:effectRef idx="0">
          <a:schemeClr val="accent2"/>
        </a:effectRef>
        <a:fontRef idx="minor">
          <a:schemeClr val="dk1"/>
        </a:fontRef>
      </a:style>
    </a:spDef>
    <a:lnDef>
      <a:spPr>
        <a:ln w="3175">
          <a:solidFill>
            <a:schemeClr val="bg1">
              <a:lumMod val="5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Presentation10" id="{C3533026-D967-4C1D-9A41-42D1F4D11D44}" vid="{98EC75DF-AB1E-41EC-9892-C9AF2B2B6C5B}"/>
    </a:ext>
  </a:extLst>
</a:theme>
</file>

<file path=ppt/theme/theme3.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B63C5A05B8E3645B0053076B986C856" ma:contentTypeVersion="14" ma:contentTypeDescription="Create a new document." ma:contentTypeScope="" ma:versionID="2c211da6617bac675cc5b4c106c15e0b">
  <xsd:schema xmlns:xsd="http://www.w3.org/2001/XMLSchema" xmlns:xs="http://www.w3.org/2001/XMLSchema" xmlns:p="http://schemas.microsoft.com/office/2006/metadata/properties" xmlns:ns2="ce4389fb-45f9-42cd-bc2a-5017a2df4b9a" xmlns:ns3="b499a9d3-f070-46f4-addf-8f9e532e4f3a" targetNamespace="http://schemas.microsoft.com/office/2006/metadata/properties" ma:root="true" ma:fieldsID="868194db9084bc54d5f6e5b791a6d57c" ns2:_="" ns3:_="">
    <xsd:import namespace="ce4389fb-45f9-42cd-bc2a-5017a2df4b9a"/>
    <xsd:import namespace="b499a9d3-f070-46f4-addf-8f9e532e4f3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bjectDetectorVersions" minOccurs="0"/>
                <xsd:element ref="ns3:MediaServiceOCR" minOccurs="0"/>
                <xsd:element ref="ns3:MediaServiceGenerationTime" minOccurs="0"/>
                <xsd:element ref="ns3:MediaServiceEventHashCode" minOccurs="0"/>
                <xsd:element ref="ns3:MediaServiceSearchProperties" minOccurs="0"/>
                <xsd:element ref="ns3:MediaLengthInSecond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4389fb-45f9-42cd-bc2a-5017a2df4b9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14" nillable="true" ma:displayName="Taxonomy Catch All Column" ma:hidden="true" ma:list="{c0e2dba0-47ac-4884-9793-d7b141dc4e97}" ma:internalName="TaxCatchAll" ma:showField="CatchAllData" ma:web="ce4389fb-45f9-42cd-bc2a-5017a2df4b9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499a9d3-f070-46f4-addf-8f9e532e4f3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a35bcb6-0d93-41d0-a953-498ae3f8ec8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LengthInSeconds" ma:index="20" nillable="true" ma:displayName="MediaLengthInSeconds" ma:hidden="true" ma:internalName="MediaLengthInSeconds" ma:readOnly="true">
      <xsd:simpleType>
        <xsd:restriction base="dms:Unknown"/>
      </xsd:simpleType>
    </xsd:element>
    <xsd:element name="MediaServiceDateTaken" ma:index="21"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e4389fb-45f9-42cd-bc2a-5017a2df4b9a" xsi:nil="true"/>
    <lcf76f155ced4ddcb4097134ff3c332f xmlns="b499a9d3-f070-46f4-addf-8f9e532e4f3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6D908A3-CA09-4090-A7E5-6E98DC0EC2F9}">
  <ds:schemaRefs>
    <ds:schemaRef ds:uri="b499a9d3-f070-46f4-addf-8f9e532e4f3a"/>
    <ds:schemaRef ds:uri="ce4389fb-45f9-42cd-bc2a-5017a2df4b9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C50330A-EED0-4A83-A31B-FCC1407EB521}">
  <ds:schemaRefs>
    <ds:schemaRef ds:uri="http://schemas.microsoft.com/sharepoint/v3/contenttype/forms"/>
  </ds:schemaRefs>
</ds:datastoreItem>
</file>

<file path=customXml/itemProps3.xml><?xml version="1.0" encoding="utf-8"?>
<ds:datastoreItem xmlns:ds="http://schemas.openxmlformats.org/officeDocument/2006/customXml" ds:itemID="{CE5F037F-9992-4F1D-96FB-42ABDFE4D6CB}">
  <ds:schemaRefs>
    <ds:schemaRef ds:uri="b499a9d3-f070-46f4-addf-8f9e532e4f3a"/>
    <ds:schemaRef ds:uri="ce4389fb-45f9-42cd-bc2a-5017a2df4b9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RTX-PPT-Presentation-Template</Template>
  <Application>Microsoft Office PowerPoint</Application>
  <PresentationFormat>Widescreen</PresentationFormat>
  <Slides>98</Slides>
  <Notes>0</Notes>
  <HiddenSlides>0</HiddenSlides>
  <ScaleCrop>false</ScaleCrop>
  <HeadingPairs>
    <vt:vector size="4" baseType="variant">
      <vt:variant>
        <vt:lpstr>Theme</vt:lpstr>
      </vt:variant>
      <vt:variant>
        <vt:i4>2</vt:i4>
      </vt:variant>
      <vt:variant>
        <vt:lpstr>Slide Titles</vt:lpstr>
      </vt:variant>
      <vt:variant>
        <vt:i4>98</vt:i4>
      </vt:variant>
    </vt:vector>
  </HeadingPairs>
  <TitlesOfParts>
    <vt:vector size="100" baseType="lpstr">
      <vt:lpstr>RTX_PP_Template</vt:lpstr>
      <vt:lpstr>1_RTX_PP_Template</vt:lpstr>
      <vt:lpstr>SMART HOPPING® 2.0 Access Point 2.4GHz (RTX3471)</vt:lpstr>
      <vt:lpstr>Learning objectives</vt:lpstr>
      <vt:lpstr>Chapter/Module objectives</vt:lpstr>
      <vt:lpstr>Overview</vt:lpstr>
      <vt:lpstr>Introducing RTX3471 – SMART HOPPING® 2.0 Access Point 2.4 GHz</vt:lpstr>
      <vt:lpstr>SMART HOPPING® 2.0 Access Point 2.4GHz release</vt:lpstr>
      <vt:lpstr>Overview: Plan for SMART HOPPING® 2.0 future releases</vt:lpstr>
      <vt:lpstr>Overview: Plan for SMART HOPPING® 2.0 future releases</vt:lpstr>
      <vt:lpstr>Introducing: RTX3471 – SMART HOPPING® 2.0 Access Point 2.4GHz</vt:lpstr>
      <vt:lpstr>SMART HOPPING® 2.0 Access Point mounting alternatives</vt:lpstr>
      <vt:lpstr>SMART HOPPING® 2.0 Access Point size comparison</vt:lpstr>
      <vt:lpstr>Exercise/Exam</vt:lpstr>
      <vt:lpstr>Question 1</vt:lpstr>
      <vt:lpstr>Question 1</vt:lpstr>
      <vt:lpstr>Compatibility</vt:lpstr>
      <vt:lpstr>Compatibility</vt:lpstr>
      <vt:lpstr>Software compatibility and reporting revisions</vt:lpstr>
      <vt:lpstr>Software compatibility and reporting revisions</vt:lpstr>
      <vt:lpstr>Software compatibility table for 2.4 GHz Layer 2 SMART HOPPING® deployments</vt:lpstr>
      <vt:lpstr>Software compatibility table for 2.4 GHz Layer 3 SMART HOPPING® deployments</vt:lpstr>
      <vt:lpstr>SMART HOPPING® 1.0 to SMART HOPPING® 2.0 migration guidance</vt:lpstr>
      <vt:lpstr>Exercise/Exam</vt:lpstr>
      <vt:lpstr>Question 2</vt:lpstr>
      <vt:lpstr>Answer 2</vt:lpstr>
      <vt:lpstr>Question 4</vt:lpstr>
      <vt:lpstr>Answer 4</vt:lpstr>
      <vt:lpstr>Question 5</vt:lpstr>
      <vt:lpstr>Answer 5</vt:lpstr>
      <vt:lpstr>Documentation</vt:lpstr>
      <vt:lpstr>Documentation</vt:lpstr>
      <vt:lpstr>Products  &amp; Ordering</vt:lpstr>
      <vt:lpstr>SMART HOPPING® 2.0 Access Point: Radio frequency performance – Access Point locations</vt:lpstr>
      <vt:lpstr>Internal SMART HOPPING® 2.0 antenna locations</vt:lpstr>
      <vt:lpstr>SMART HOPPING® 2.0 Access Point mounting alternatives</vt:lpstr>
      <vt:lpstr>Plenum vs. non-plenum ceiling spaces</vt:lpstr>
      <vt:lpstr>SMART HOPPING® 2.0 Access Point mounting alternatives for plenum ceiling space </vt:lpstr>
      <vt:lpstr>Access Point mounting alternatives</vt:lpstr>
      <vt:lpstr>Access Point mounting alternatives</vt:lpstr>
      <vt:lpstr>Access Point mounting alternatives</vt:lpstr>
      <vt:lpstr>Access Point mounting alternatives</vt:lpstr>
      <vt:lpstr>Access Point mounting alternatives</vt:lpstr>
      <vt:lpstr>Technology solutions (VAS): SMART HOPPING® 2.0 Access Point Oberon enclosure </vt:lpstr>
      <vt:lpstr>Ordering: Product numbers and options</vt:lpstr>
      <vt:lpstr>Ordering: SMART HOPPING® 2.0 Access Point mounting alternatives</vt:lpstr>
      <vt:lpstr>Exercise/Exam</vt:lpstr>
      <vt:lpstr>Question 6</vt:lpstr>
      <vt:lpstr>Answer 6</vt:lpstr>
      <vt:lpstr>Comparison – Basic Installation</vt:lpstr>
      <vt:lpstr>SMART HOPPING® 2.0 Access Point: LEDs and cable connections</vt:lpstr>
      <vt:lpstr>Access Point comparison: Cable connections</vt:lpstr>
      <vt:lpstr>Installation differences: Ferrite block</vt:lpstr>
      <vt:lpstr>Installation differences: Ferrite block</vt:lpstr>
      <vt:lpstr>Installation differences: LAN connection speed and duplex</vt:lpstr>
      <vt:lpstr>Installation differences: LAN connection speed and duplex</vt:lpstr>
      <vt:lpstr>Installation differences: LAN connection speed and duplex</vt:lpstr>
      <vt:lpstr>Installation differences: LAN connection speed and duplex</vt:lpstr>
      <vt:lpstr>Troubleshooting: LAN connection duplex mismatch</vt:lpstr>
      <vt:lpstr>Troubleshooting: LAN connection duplex mismatch</vt:lpstr>
      <vt:lpstr>Troubleshooting: LAN connection duplex mismatch</vt:lpstr>
      <vt:lpstr>Installation differences: LAN connection speed and duplex</vt:lpstr>
      <vt:lpstr>Exercise/Exam</vt:lpstr>
      <vt:lpstr>Question 7</vt:lpstr>
      <vt:lpstr>Answer 7</vt:lpstr>
      <vt:lpstr>Question 8</vt:lpstr>
      <vt:lpstr>Answer 8</vt:lpstr>
      <vt:lpstr>Comparison – Layer 3 Installation</vt:lpstr>
      <vt:lpstr>Installation differences: Layer 3 SMART HOPPING® deployments</vt:lpstr>
      <vt:lpstr>Installation differences: Layer 3 SMART HOPPING® deployments</vt:lpstr>
      <vt:lpstr>Installation differences: Layer 3 SMART HOPPING® deployments</vt:lpstr>
      <vt:lpstr>Installation differences: Layer 3 SMART HOPPING® deployments</vt:lpstr>
      <vt:lpstr>Installation differences: Layer 3 SMART HOPPING® deployments</vt:lpstr>
      <vt:lpstr>Installation differences: Layer 3 SMART HOPPING® deployments</vt:lpstr>
      <vt:lpstr>Installation differences: Layer 3 SMART HOPPING® deployments</vt:lpstr>
      <vt:lpstr>Installation differences: Layer 3 SMART HOPPING® deployments</vt:lpstr>
      <vt:lpstr>Installation differences: Access Point web interface password</vt:lpstr>
      <vt:lpstr>Access Point web interface: Other information available – Status Tab</vt:lpstr>
      <vt:lpstr>Access Point web interface: Other information available – Syslog </vt:lpstr>
      <vt:lpstr>Access Point web interface: Other information available – Syslog </vt:lpstr>
      <vt:lpstr>Access Point web interface: Other information available – http error log</vt:lpstr>
      <vt:lpstr>Access Point web interface: Other information available – HTTP access log</vt:lpstr>
      <vt:lpstr>Exercise/Exam</vt:lpstr>
      <vt:lpstr>Question 9</vt:lpstr>
      <vt:lpstr>Answer 9</vt:lpstr>
      <vt:lpstr>Troubleshooting</vt:lpstr>
      <vt:lpstr>SMART HOPPING® 2.0 Access Point: LEDs troubleshooting table (1 of 2)</vt:lpstr>
      <vt:lpstr>SMART HOPPING® 2.0 Access Point: LEDs troubleshooting table (2 of 2)</vt:lpstr>
      <vt:lpstr>Troubleshooting: LAN connection duplex mismatch</vt:lpstr>
      <vt:lpstr>Troubleshooting: LAN connection duplex mismatch</vt:lpstr>
      <vt:lpstr>Troubleshooting: LAN connection duplex mismatch</vt:lpstr>
      <vt:lpstr>Troubleshooting speed and duplex problems with Service PC Connection</vt:lpstr>
      <vt:lpstr>Troubleshooting speed and duplex problems with Service PC Connection</vt:lpstr>
      <vt:lpstr>Troubleshooting speed and duplex problems with Service PC Connection</vt:lpstr>
      <vt:lpstr>Troubleshooting speed and duplex problems with Service PC Connection</vt:lpstr>
      <vt:lpstr>Troubleshooting speed and duplex problems with Service PC Connection</vt:lpstr>
      <vt:lpstr>Troubleshooting speed and duplex problems with Service PC Connection</vt:lpstr>
      <vt:lpstr>Test &amp; Inspection</vt:lpstr>
      <vt:lpstr>SMART HOPPING® 2.0 Access Point: Test and inspection</vt:lpstr>
      <vt:lpstr>SMART HOPPING® 2.0 Access Point: Test and inspection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Caroline Zacho Roskær</dc:creator>
  <cp:revision>41</cp:revision>
  <cp:lastPrinted>2022-12-13T10:12:14Z</cp:lastPrinted>
  <dcterms:created xsi:type="dcterms:W3CDTF">2025-03-17T13:45:52Z</dcterms:created>
  <dcterms:modified xsi:type="dcterms:W3CDTF">2026-01-09T11:32:23Z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y fmtid="{D5CDD505-2E9C-101B-9397-08002B2CF9AE}" pid="3" name="ContentTypeId">
    <vt:lpwstr>0x0101000B63C5A05B8E3645B0053076B986C856</vt:lpwstr>
  </property>
  <property fmtid="{D5CDD505-2E9C-101B-9397-08002B2CF9AE}" pid="4" name="MediaServiceImageTags">
    <vt:lpwstr/>
  </property>
</Properties>
</file>