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4"/>
  </p:sldMasterIdLst>
  <p:notesMasterIdLst>
    <p:notesMasterId r:id="rId16"/>
  </p:notesMasterIdLst>
  <p:handoutMasterIdLst>
    <p:handoutMasterId r:id="rId17"/>
  </p:handoutMasterIdLst>
  <p:sldIdLst>
    <p:sldId id="383" r:id="rId5"/>
    <p:sldId id="350" r:id="rId6"/>
    <p:sldId id="385" r:id="rId7"/>
    <p:sldId id="355" r:id="rId8"/>
    <p:sldId id="387" r:id="rId9"/>
    <p:sldId id="352" r:id="rId10"/>
    <p:sldId id="353" r:id="rId11"/>
    <p:sldId id="354" r:id="rId12"/>
    <p:sldId id="388" r:id="rId13"/>
    <p:sldId id="386" r:id="rId14"/>
    <p:sldId id="339" r:id="rId15"/>
  </p:sldIdLst>
  <p:sldSz cx="12192000" cy="6858000"/>
  <p:notesSz cx="6797675" cy="99266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83A405-180B-40AE-B956-74F2FCC73849}">
          <p14:sldIdLst>
            <p14:sldId id="383"/>
            <p14:sldId id="350"/>
            <p14:sldId id="385"/>
            <p14:sldId id="355"/>
            <p14:sldId id="387"/>
            <p14:sldId id="352"/>
            <p14:sldId id="353"/>
            <p14:sldId id="354"/>
            <p14:sldId id="388"/>
            <p14:sldId id="386"/>
            <p14:sldId id="3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CE7"/>
    <a:srgbClr val="38302B"/>
    <a:srgbClr val="EDECE6"/>
    <a:srgbClr val="525252"/>
    <a:srgbClr val="E6E5DC"/>
    <a:srgbClr val="0070B7"/>
    <a:srgbClr val="171F38"/>
    <a:srgbClr val="DCDACD"/>
    <a:srgbClr val="FBFBFB"/>
    <a:srgbClr val="3A6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4C39D-0D1B-46A7-9F67-563A039B976C}" v="1" dt="2025-03-06T11:53:25.500"/>
  </p1510:revLst>
</p1510:revInfo>
</file>

<file path=ppt/tableStyles.xml><?xml version="1.0" encoding="utf-8"?>
<a:tblStyleLst xmlns:a="http://schemas.openxmlformats.org/drawingml/2006/main" def="{17292A2E-F333-43FB-9621-5CBBE7FDCDCB}">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74" autoAdjust="0"/>
  </p:normalViewPr>
  <p:slideViewPr>
    <p:cSldViewPr snapToGrid="0" showGuides="1">
      <p:cViewPr varScale="1">
        <p:scale>
          <a:sx n="121" d="100"/>
          <a:sy n="121" d="100"/>
        </p:scale>
        <p:origin x="132" y="252"/>
      </p:cViewPr>
      <p:guideLst>
        <p:guide orient="horz" pos="2160"/>
        <p:guide pos="3840"/>
      </p:guideLst>
    </p:cSldViewPr>
  </p:slideViewPr>
  <p:notesTextViewPr>
    <p:cViewPr>
      <p:scale>
        <a:sx n="3" d="2"/>
        <a:sy n="3" d="2"/>
      </p:scale>
      <p:origin x="0" y="0"/>
    </p:cViewPr>
  </p:notesTextViewPr>
  <p:sorterViewPr>
    <p:cViewPr varScale="1">
      <p:scale>
        <a:sx n="1" d="1"/>
        <a:sy n="1" d="1"/>
      </p:scale>
      <p:origin x="0" y="-2706"/>
    </p:cViewPr>
  </p:sorterViewPr>
  <p:notesViewPr>
    <p:cSldViewPr snapToGrid="0">
      <p:cViewPr varScale="1">
        <p:scale>
          <a:sx n="85" d="100"/>
          <a:sy n="85" d="100"/>
        </p:scale>
        <p:origin x="42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Daugaard Jensen" userId="3779ad54-74fd-41b4-a5f9-2790b5bcbe43" providerId="ADAL" clId="{E49B91B9-4E36-408E-8613-C66B12CC5BF1}"/>
    <pc:docChg chg="modSld">
      <pc:chgData name="Henrik Daugaard Jensen" userId="3779ad54-74fd-41b4-a5f9-2790b5bcbe43" providerId="ADAL" clId="{E49B91B9-4E36-408E-8613-C66B12CC5BF1}" dt="2025-03-07T09:56:35.022" v="31" actId="255"/>
      <pc:docMkLst>
        <pc:docMk/>
      </pc:docMkLst>
      <pc:sldChg chg="modSp mod">
        <pc:chgData name="Henrik Daugaard Jensen" userId="3779ad54-74fd-41b4-a5f9-2790b5bcbe43" providerId="ADAL" clId="{E49B91B9-4E36-408E-8613-C66B12CC5BF1}" dt="2025-03-07T09:56:35.022" v="31" actId="255"/>
        <pc:sldMkLst>
          <pc:docMk/>
          <pc:sldMk cId="3098368447" sldId="386"/>
        </pc:sldMkLst>
        <pc:spChg chg="mod">
          <ac:chgData name="Henrik Daugaard Jensen" userId="3779ad54-74fd-41b4-a5f9-2790b5bcbe43" providerId="ADAL" clId="{E49B91B9-4E36-408E-8613-C66B12CC5BF1}" dt="2025-03-07T09:56:35.022" v="31" actId="255"/>
          <ac:spMkLst>
            <pc:docMk/>
            <pc:sldMk cId="3098368447" sldId="386"/>
            <ac:spMk id="3" creationId="{B79EB8E8-DC7F-864A-411F-AF7FDDB929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1" y="9428584"/>
            <a:ext cx="2945659" cy="498054"/>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3"/>
          </p:nvPr>
        </p:nvSpPr>
        <p:spPr>
          <a:xfrm>
            <a:off x="3850444" y="9428584"/>
            <a:ext cx="2945659" cy="498054"/>
          </a:xfrm>
          <a:prstGeom prst="rect">
            <a:avLst/>
          </a:prstGeom>
        </p:spPr>
        <p:txBody>
          <a:bodyPr vert="horz" lIns="91431" tIns="45715" rIns="91431" bIns="45715"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50444" y="1"/>
            <a:ext cx="2945659" cy="498055"/>
          </a:xfrm>
          <a:prstGeom prst="rect">
            <a:avLst/>
          </a:prstGeom>
        </p:spPr>
        <p:txBody>
          <a:bodyPr vert="horz" lIns="91431" tIns="45715" rIns="91431" bIns="45715" rtlCol="0"/>
          <a:lstStyle>
            <a:lvl1pPr algn="r">
              <a:defRPr sz="1200"/>
            </a:lvl1pPr>
          </a:lstStyle>
          <a:p>
            <a:fld id="{13F6AEEE-E778-402E-8B8F-9A98AED26EB8}" type="datetimeFigureOut">
              <a:rPr lang="en-GB" smtClean="0"/>
              <a:t>07/03/2025</a:t>
            </a:fld>
            <a:endParaRPr lang="en-GB"/>
          </a:p>
        </p:txBody>
      </p:sp>
      <p:sp>
        <p:nvSpPr>
          <p:cNvPr id="9" name="Header Placeholder 8"/>
          <p:cNvSpPr>
            <a:spLocks noGrp="1"/>
          </p:cNvSpPr>
          <p:nvPr>
            <p:ph type="hdr" sz="quarter"/>
          </p:nvPr>
        </p:nvSpPr>
        <p:spPr>
          <a:xfrm>
            <a:off x="1" y="1"/>
            <a:ext cx="2945659" cy="498055"/>
          </a:xfrm>
          <a:prstGeom prst="rect">
            <a:avLst/>
          </a:prstGeom>
        </p:spPr>
        <p:txBody>
          <a:bodyPr vert="horz" lIns="91431" tIns="45715" rIns="91431" bIns="45715"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6"/>
            <a:ext cx="5438140" cy="3908613"/>
          </a:xfrm>
          <a:prstGeom prst="rect">
            <a:avLst/>
          </a:prstGeom>
        </p:spPr>
        <p:txBody>
          <a:bodyPr vert="horz" lIns="91431" tIns="45715" rIns="91431" bIns="457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9" name="Date Placeholder 8"/>
          <p:cNvSpPr>
            <a:spLocks noGrp="1"/>
          </p:cNvSpPr>
          <p:nvPr>
            <p:ph type="dt" idx="1"/>
          </p:nvPr>
        </p:nvSpPr>
        <p:spPr>
          <a:xfrm>
            <a:off x="3850444" y="1"/>
            <a:ext cx="2945659" cy="498055"/>
          </a:xfrm>
          <a:prstGeom prst="rect">
            <a:avLst/>
          </a:prstGeom>
        </p:spPr>
        <p:txBody>
          <a:bodyPr vert="horz" lIns="91431" tIns="45715" rIns="91431" bIns="45715" rtlCol="0"/>
          <a:lstStyle>
            <a:lvl1pPr algn="r" rtl="0">
              <a:defRPr sz="1200"/>
            </a:lvl1pPr>
          </a:lstStyle>
          <a:p>
            <a:fld id="{1386E511-D742-4EFE-90B5-C9FC42762E0F}" type="datetimeFigureOut">
              <a:rPr lang="en-US" smtClean="0"/>
              <a:pPr/>
              <a:t>3/7/2025</a:t>
            </a:fld>
            <a:endParaRPr lang="en-US" dirty="0"/>
          </a:p>
        </p:txBody>
      </p:sp>
      <p:sp>
        <p:nvSpPr>
          <p:cNvPr id="10" name="Slide Number Placeholder 9"/>
          <p:cNvSpPr>
            <a:spLocks noGrp="1"/>
          </p:cNvSpPr>
          <p:nvPr>
            <p:ph type="sldNum" sz="quarter" idx="5"/>
          </p:nvPr>
        </p:nvSpPr>
        <p:spPr>
          <a:xfrm>
            <a:off x="3850444" y="9428584"/>
            <a:ext cx="2945659" cy="498054"/>
          </a:xfrm>
          <a:prstGeom prst="rect">
            <a:avLst/>
          </a:prstGeom>
        </p:spPr>
        <p:txBody>
          <a:bodyPr vert="horz" lIns="91431" tIns="45715" rIns="91431" bIns="45715" rtlCol="0" anchor="b"/>
          <a:lstStyle>
            <a:lvl1pPr algn="r" rtl="0">
              <a:defRPr sz="1200"/>
            </a:lvl1pPr>
          </a:lstStyle>
          <a:p>
            <a:fld id="{A16CFAD1-D197-4A88-B173-A6412E995EE5}" type="slidenum">
              <a:rPr lang="en-US" smtClean="0"/>
              <a:pPr/>
              <a:t>‹#›</a:t>
            </a:fld>
            <a:endParaRPr lang="en-US" dirty="0"/>
          </a:p>
        </p:txBody>
      </p:sp>
      <p:sp>
        <p:nvSpPr>
          <p:cNvPr id="11" name="Footer Placeholder 10"/>
          <p:cNvSpPr>
            <a:spLocks noGrp="1"/>
          </p:cNvSpPr>
          <p:nvPr>
            <p:ph type="ftr" sz="quarter" idx="4"/>
          </p:nvPr>
        </p:nvSpPr>
        <p:spPr>
          <a:xfrm>
            <a:off x="1" y="9428584"/>
            <a:ext cx="2945659" cy="498054"/>
          </a:xfrm>
          <a:prstGeom prst="rect">
            <a:avLst/>
          </a:prstGeom>
        </p:spPr>
        <p:txBody>
          <a:bodyPr vert="horz" lIns="91431" tIns="45715" rIns="91431" bIns="45715" rtlCol="0" anchor="b"/>
          <a:lstStyle>
            <a:lvl1pPr algn="l" rtl="0">
              <a:defRPr sz="1200"/>
            </a:lvl1pPr>
          </a:lstStyle>
          <a:p>
            <a:endParaRPr lang="en-US" dirty="0"/>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n-GB"/>
          </a:p>
        </p:txBody>
      </p:sp>
      <p:sp>
        <p:nvSpPr>
          <p:cNvPr id="13" name="Header Placeholder 12"/>
          <p:cNvSpPr>
            <a:spLocks noGrp="1"/>
          </p:cNvSpPr>
          <p:nvPr>
            <p:ph type="hdr" sz="quarter"/>
          </p:nvPr>
        </p:nvSpPr>
        <p:spPr>
          <a:xfrm>
            <a:off x="1" y="1"/>
            <a:ext cx="2945659" cy="498055"/>
          </a:xfrm>
          <a:prstGeom prst="rect">
            <a:avLst/>
          </a:prstGeom>
        </p:spPr>
        <p:txBody>
          <a:bodyPr vert="horz" lIns="91431" tIns="45715" rIns="91431" bIns="45715" rtlCol="0"/>
          <a:lstStyle>
            <a:lvl1pPr algn="l" rtl="0">
              <a:defRPr sz="1200"/>
            </a:lvl1pPr>
          </a:lstStyle>
          <a:p>
            <a:endParaRPr lang="en-US"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8.sv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rtx1.sharepoint.com/:f:/r/sites/RTXHelpdesk/Shared%20Documents/PowerPointImages?csf=1&amp;web=1&amp;e=t5LuLt"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46D4E5-7682-43E7-8852-217AFCA78D5F}"/>
              </a:ext>
            </a:extLst>
          </p:cNvPr>
          <p:cNvGraphicFramePr>
            <a:graphicFrameLocks noChangeAspect="1"/>
          </p:cNvGraphicFramePr>
          <p:nvPr userDrawn="1">
            <p:custDataLst>
              <p:tags r:id="rId1"/>
            </p:custDataLst>
            <p:extLst>
              <p:ext uri="{D42A27DB-BD31-4B8C-83A1-F6EECF244321}">
                <p14:modId xmlns:p14="http://schemas.microsoft.com/office/powerpoint/2010/main" val="487215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3" name="Object 2" hidden="1">
                        <a:extLst>
                          <a:ext uri="{FF2B5EF4-FFF2-40B4-BE49-F238E27FC236}">
                            <a16:creationId xmlns:a16="http://schemas.microsoft.com/office/drawing/2014/main" id="{5746D4E5-7682-43E7-8852-217AFCA78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_DateCustomA" hidden="1"/>
          <p:cNvSpPr>
            <a:spLocks noGrp="1"/>
          </p:cNvSpPr>
          <p:nvPr>
            <p:ph type="dt" sz="half" idx="10"/>
          </p:nvPr>
        </p:nvSpPr>
        <p:spPr>
          <a:xfrm>
            <a:off x="0" y="6912000"/>
            <a:ext cx="0" cy="0"/>
          </a:xfrm>
          <a:prstGeom prst="rect">
            <a:avLst/>
          </a:prstGeom>
        </p:spPr>
        <p:txBody>
          <a:bodyPr/>
          <a:lstStyle>
            <a:lvl1pPr rtl="0">
              <a:defRPr sz="100">
                <a:noFill/>
              </a:defRPr>
            </a:lvl1pPr>
          </a:lstStyle>
          <a:p>
            <a:endParaRPr lang="en-US" dirty="0"/>
          </a:p>
        </p:txBody>
      </p:sp>
      <p:sp>
        <p:nvSpPr>
          <p:cNvPr id="6" name="Slide Number Placeholder 5" hidden="1"/>
          <p:cNvSpPr>
            <a:spLocks noGrp="1"/>
          </p:cNvSpPr>
          <p:nvPr>
            <p:ph type="sldNum" sz="quarter" idx="12"/>
          </p:nvPr>
        </p:nvSpPr>
        <p:spPr>
          <a:xfrm>
            <a:off x="0" y="6912000"/>
            <a:ext cx="0" cy="0"/>
          </a:xfrm>
          <a:prstGeom prst="rect">
            <a:avLst/>
          </a:prstGeom>
        </p:spPr>
        <p:txBody>
          <a:bodyPr/>
          <a:lstStyle>
            <a:lvl1pPr rtl="0">
              <a:defRPr>
                <a:noFill/>
              </a:defRPr>
            </a:lvl1pPr>
          </a:lstStyle>
          <a:p>
            <a:fld id="{24C8C45C-947F-4981-8B3F-4F32E973C901}" type="slidenum">
              <a:rPr lang="en-US" smtClean="0"/>
              <a:pPr/>
              <a:t>‹#›</a:t>
            </a:fld>
            <a:endParaRPr lang="en-US" dirty="0"/>
          </a:p>
        </p:txBody>
      </p:sp>
      <p:sp>
        <p:nvSpPr>
          <p:cNvPr id="9" name="Picture Placeholder 6">
            <a:extLst>
              <a:ext uri="{FF2B5EF4-FFF2-40B4-BE49-F238E27FC236}">
                <a16:creationId xmlns:a16="http://schemas.microsoft.com/office/drawing/2014/main" id="{4BC25C40-E8AD-41A2-845C-D369E0BB5E07}"/>
              </a:ext>
            </a:extLst>
          </p:cNvPr>
          <p:cNvSpPr>
            <a:spLocks noGrp="1" noChangeAspect="1"/>
          </p:cNvSpPr>
          <p:nvPr>
            <p:ph type="pic" sz="quarter" idx="13"/>
          </p:nvPr>
        </p:nvSpPr>
        <p:spPr>
          <a:xfrm>
            <a:off x="125680" y="122464"/>
            <a:ext cx="11947258" cy="5894614"/>
          </a:xfrm>
          <a:prstGeom prst="round2SameRect">
            <a:avLst>
              <a:gd name="adj1" fmla="val 2716"/>
              <a:gd name="adj2" fmla="val 0"/>
            </a:avLst>
          </a:prstGeom>
          <a:blipFill>
            <a:blip r:embed="rId5">
              <a:extLst>
                <a:ext uri="{28A0092B-C50C-407E-A947-70E740481C1C}">
                  <a14:useLocalDpi xmlns:a14="http://schemas.microsoft.com/office/drawing/2010/main" val="0"/>
                </a:ext>
              </a:extLst>
            </a:blip>
            <a:stretch>
              <a:fillRect/>
            </a:stretch>
          </a:blipFill>
        </p:spPr>
        <p:txBody>
          <a:bodyPr/>
          <a:lstStyle/>
          <a:p>
            <a:r>
              <a:rPr lang="en-US"/>
              <a:t>Click icon to add picture</a:t>
            </a:r>
            <a:endParaRPr lang="en-US" dirty="0"/>
          </a:p>
        </p:txBody>
      </p:sp>
      <p:sp>
        <p:nvSpPr>
          <p:cNvPr id="12" name="Title 1">
            <a:extLst>
              <a:ext uri="{FF2B5EF4-FFF2-40B4-BE49-F238E27FC236}">
                <a16:creationId xmlns:a16="http://schemas.microsoft.com/office/drawing/2014/main" id="{D4269EEC-D9E5-40F5-BAB1-A908009B3694}"/>
              </a:ext>
            </a:extLst>
          </p:cNvPr>
          <p:cNvSpPr>
            <a:spLocks noGrp="1"/>
          </p:cNvSpPr>
          <p:nvPr>
            <p:ph type="title"/>
          </p:nvPr>
        </p:nvSpPr>
        <p:spPr>
          <a:xfrm>
            <a:off x="442913" y="3429000"/>
            <a:ext cx="10886728" cy="757824"/>
          </a:xfrm>
        </p:spPr>
        <p:txBody>
          <a:bodyPr vert="horz"/>
          <a:lstStyle>
            <a:lvl1pPr rtl="0">
              <a:lnSpc>
                <a:spcPct val="100000"/>
              </a:lnSpc>
              <a:defRPr cap="none">
                <a:solidFill>
                  <a:schemeClr val="bg1"/>
                </a:solidFill>
                <a:latin typeface="Avenir Next LT Pro" panose="020B0504020202020204" pitchFamily="34" charset="0"/>
              </a:defRPr>
            </a:lvl1pPr>
          </a:lstStyle>
          <a:p>
            <a:r>
              <a:rPr lang="en-US" noProof="0"/>
              <a:t>Click to edit Master title style</a:t>
            </a:r>
            <a:endParaRPr lang="en-US" dirty="0"/>
          </a:p>
        </p:txBody>
      </p:sp>
      <p:pic>
        <p:nvPicPr>
          <p:cNvPr id="5" name="Picture 4">
            <a:extLst>
              <a:ext uri="{FF2B5EF4-FFF2-40B4-BE49-F238E27FC236}">
                <a16:creationId xmlns:a16="http://schemas.microsoft.com/office/drawing/2014/main" id="{AA9DFC6B-5BBE-4A81-9CA0-08AB321632A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572750" y="6320297"/>
            <a:ext cx="1174867" cy="187978"/>
          </a:xfrm>
          <a:prstGeom prst="rect">
            <a:avLst/>
          </a:prstGeom>
        </p:spPr>
      </p:pic>
      <p:sp>
        <p:nvSpPr>
          <p:cNvPr id="13" name="Text Placeholder 12">
            <a:extLst>
              <a:ext uri="{FF2B5EF4-FFF2-40B4-BE49-F238E27FC236}">
                <a16:creationId xmlns:a16="http://schemas.microsoft.com/office/drawing/2014/main" id="{E2BA1474-3797-46D2-8A7B-76A4EEF65BD8}"/>
              </a:ext>
            </a:extLst>
          </p:cNvPr>
          <p:cNvSpPr>
            <a:spLocks noGrp="1"/>
          </p:cNvSpPr>
          <p:nvPr>
            <p:ph type="body" sz="quarter" idx="14"/>
          </p:nvPr>
        </p:nvSpPr>
        <p:spPr>
          <a:xfrm>
            <a:off x="442913" y="4232566"/>
            <a:ext cx="6680796" cy="1015298"/>
          </a:xfrm>
          <a:prstGeom prst="rect">
            <a:avLst/>
          </a:prstGeom>
        </p:spPr>
        <p:txBody>
          <a:bodyPr/>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772024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D8FD52-2867-46D1-BDB2-1227275747AD}"/>
              </a:ext>
            </a:extLst>
          </p:cNvPr>
          <p:cNvGraphicFramePr>
            <a:graphicFrameLocks noChangeAspect="1"/>
          </p:cNvGraphicFramePr>
          <p:nvPr userDrawn="1">
            <p:custDataLst>
              <p:tags r:id="rId1"/>
            </p:custDataLst>
            <p:extLst>
              <p:ext uri="{D42A27DB-BD31-4B8C-83A1-F6EECF244321}">
                <p14:modId xmlns:p14="http://schemas.microsoft.com/office/powerpoint/2010/main" val="2544264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8AD8FD52-2867-46D1-BDB2-1227275747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Rounded Corners 6"/>
          <p:cNvSpPr/>
          <p:nvPr userDrawn="1"/>
        </p:nvSpPr>
        <p:spPr>
          <a:xfrm>
            <a:off x="119063" y="115576"/>
            <a:ext cx="11953876" cy="6626537"/>
          </a:xfrm>
          <a:prstGeom prst="roundRect">
            <a:avLst>
              <a:gd name="adj" fmla="val 2868"/>
            </a:avLst>
          </a:prstGeom>
          <a:solidFill>
            <a:srgbClr val="171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pic>
        <p:nvPicPr>
          <p:cNvPr id="15" name="Picture 14">
            <a:extLst>
              <a:ext uri="{FF2B5EF4-FFF2-40B4-BE49-F238E27FC236}">
                <a16:creationId xmlns:a16="http://schemas.microsoft.com/office/drawing/2014/main" id="{D5A2DCFC-4622-4E30-8C06-E70FC6FA57E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7656" y="299304"/>
            <a:ext cx="900000" cy="144000"/>
          </a:xfrm>
          <a:prstGeom prst="rect">
            <a:avLst/>
          </a:prstGeom>
        </p:spPr>
      </p:pic>
      <p:sp>
        <p:nvSpPr>
          <p:cNvPr id="14" name="Title 1">
            <a:extLst>
              <a:ext uri="{FF2B5EF4-FFF2-40B4-BE49-F238E27FC236}">
                <a16:creationId xmlns:a16="http://schemas.microsoft.com/office/drawing/2014/main" id="{7F67656F-C8D6-47E4-90B2-631ECA5C5E41}"/>
              </a:ext>
            </a:extLst>
          </p:cNvPr>
          <p:cNvSpPr>
            <a:spLocks noGrp="1"/>
          </p:cNvSpPr>
          <p:nvPr>
            <p:ph type="title"/>
          </p:nvPr>
        </p:nvSpPr>
        <p:spPr>
          <a:xfrm>
            <a:off x="441009" y="444755"/>
            <a:ext cx="11306901" cy="720000"/>
          </a:xfrm>
        </p:spPr>
        <p:txBody>
          <a:bodyPr vert="horz"/>
          <a:lstStyle>
            <a:lvl1pPr rtl="0">
              <a:defRPr sz="2800">
                <a:solidFill>
                  <a:schemeClr val="bg1"/>
                </a:solidFill>
              </a:defRPr>
            </a:lvl1pPr>
          </a:lstStyle>
          <a:p>
            <a:r>
              <a:rPr lang="en-US" noProof="0"/>
              <a:t>Click to edit Master title style</a:t>
            </a:r>
            <a:endParaRPr lang="en-US" noProof="0" dirty="0"/>
          </a:p>
        </p:txBody>
      </p:sp>
      <p:sp>
        <p:nvSpPr>
          <p:cNvPr id="17" name="Content Placeholder 17">
            <a:extLst>
              <a:ext uri="{FF2B5EF4-FFF2-40B4-BE49-F238E27FC236}">
                <a16:creationId xmlns:a16="http://schemas.microsoft.com/office/drawing/2014/main" id="{ECF1598C-DC92-46D0-B3AB-ED5BE6E2FD94}"/>
              </a:ext>
            </a:extLst>
          </p:cNvPr>
          <p:cNvSpPr>
            <a:spLocks noGrp="1"/>
          </p:cNvSpPr>
          <p:nvPr>
            <p:ph sz="quarter" idx="24"/>
          </p:nvPr>
        </p:nvSpPr>
        <p:spPr>
          <a:xfrm>
            <a:off x="442914" y="1340662"/>
            <a:ext cx="11306902" cy="5076000"/>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bg1"/>
                </a:solidFill>
              </a:defRPr>
            </a:lvl1pPr>
            <a:lvl2pPr marL="800100" indent="0" algn="l" rtl="0">
              <a:buFont typeface="+mj-lt"/>
              <a:buAutoNum type="arabicPeriod"/>
              <a:defRPr>
                <a:solidFill>
                  <a:schemeClr val="bg1"/>
                </a:solidFill>
              </a:defRPr>
            </a:lvl2pPr>
            <a:lvl3pPr marL="1257300" indent="0" algn="l" rtl="0">
              <a:buFont typeface="+mj-lt"/>
              <a:buAutoNum type="arabicPeriod"/>
              <a:defRPr>
                <a:solidFill>
                  <a:schemeClr val="bg1"/>
                </a:solidFill>
              </a:defRPr>
            </a:lvl3pPr>
            <a:lvl4pPr marL="1714500" indent="-342900" algn="l" rtl="0">
              <a:buFont typeface="+mj-lt"/>
              <a:buAutoNum type="arabicPeriod"/>
              <a:defRPr>
                <a:solidFill>
                  <a:schemeClr val="bg1"/>
                </a:solidFill>
              </a:defRPr>
            </a:lvl4pPr>
            <a:lvl5pPr marL="2171700" indent="-342900" algn="l" rtl="0">
              <a:buFont typeface="+mj-lt"/>
              <a:buAutoNum type="arabicPeriod"/>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sp>
        <p:nvSpPr>
          <p:cNvPr id="19" name="Slide Number Placeholder 5">
            <a:extLst>
              <a:ext uri="{FF2B5EF4-FFF2-40B4-BE49-F238E27FC236}">
                <a16:creationId xmlns:a16="http://schemas.microsoft.com/office/drawing/2014/main" id="{B82176C4-7666-B2F8-976D-B93946CF6079}"/>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chemeClr val="bg1"/>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1" name="Rectangle 20">
            <a:extLst>
              <a:ext uri="{FF2B5EF4-FFF2-40B4-BE49-F238E27FC236}">
                <a16:creationId xmlns:a16="http://schemas.microsoft.com/office/drawing/2014/main" id="{4B94673D-FCAC-B5C4-7216-55BB04F17B89}"/>
              </a:ext>
            </a:extLst>
          </p:cNvPr>
          <p:cNvSpPr/>
          <p:nvPr userDrawn="1"/>
        </p:nvSpPr>
        <p:spPr>
          <a:xfrm>
            <a:off x="11748641" y="6629592"/>
            <a:ext cx="7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solidFill>
                <a:schemeClr val="bg1"/>
              </a:solidFill>
            </a:endParaRPr>
          </a:p>
        </p:txBody>
      </p:sp>
      <p:sp>
        <p:nvSpPr>
          <p:cNvPr id="22" name="Pladsholder til sidefod 8">
            <a:extLst>
              <a:ext uri="{FF2B5EF4-FFF2-40B4-BE49-F238E27FC236}">
                <a16:creationId xmlns:a16="http://schemas.microsoft.com/office/drawing/2014/main" id="{745D2A35-5D22-5FD6-36F5-7E06460ED0AA}"/>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chemeClr val="bg1"/>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2865670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C97C5D0-D567-4AB0-BC7D-09193A9F82D1}"/>
              </a:ext>
            </a:extLst>
          </p:cNvPr>
          <p:cNvGraphicFramePr>
            <a:graphicFrameLocks noChangeAspect="1"/>
          </p:cNvGraphicFramePr>
          <p:nvPr userDrawn="1">
            <p:custDataLst>
              <p:tags r:id="rId1"/>
            </p:custDataLst>
            <p:extLst>
              <p:ext uri="{D42A27DB-BD31-4B8C-83A1-F6EECF244321}">
                <p14:modId xmlns:p14="http://schemas.microsoft.com/office/powerpoint/2010/main" val="3311891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2" name="Object 1" hidden="1">
                        <a:extLst>
                          <a:ext uri="{FF2B5EF4-FFF2-40B4-BE49-F238E27FC236}">
                            <a16:creationId xmlns:a16="http://schemas.microsoft.com/office/drawing/2014/main" id="{1C97C5D0-D567-4AB0-BC7D-09193A9F82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6">
            <a:extLst>
              <a:ext uri="{FF2B5EF4-FFF2-40B4-BE49-F238E27FC236}">
                <a16:creationId xmlns:a16="http://schemas.microsoft.com/office/drawing/2014/main" id="{FE0FA6C8-94F5-4431-AEB0-21ABEF117577}"/>
              </a:ext>
            </a:extLst>
          </p:cNvPr>
          <p:cNvSpPr>
            <a:spLocks noGrp="1"/>
          </p:cNvSpPr>
          <p:nvPr>
            <p:ph type="pic" sz="quarter" idx="13"/>
          </p:nvPr>
        </p:nvSpPr>
        <p:spPr>
          <a:xfrm>
            <a:off x="103910" y="124691"/>
            <a:ext cx="11965154" cy="6615545"/>
          </a:xfrm>
          <a:prstGeom prst="roundRect">
            <a:avLst>
              <a:gd name="adj" fmla="val 3701"/>
            </a:avLst>
          </a:prstGeom>
          <a:blipFill dpi="0" rotWithShape="1">
            <a:blip r:embed="rId5"/>
            <a:srcRect/>
            <a:stretch>
              <a:fillRect/>
            </a:stretch>
          </a:blipFill>
        </p:spPr>
        <p:txBody>
          <a:bodyPr/>
          <a:lstStyle>
            <a:lvl1pPr>
              <a:defRPr>
                <a:solidFill>
                  <a:schemeClr val="bg1"/>
                </a:solidFill>
              </a:defRPr>
            </a:lvl1pPr>
            <a:lvl2pPr>
              <a:defRPr>
                <a:solidFill>
                  <a:schemeClr val="bg1"/>
                </a:solidFill>
              </a:defRPr>
            </a:lvl2pPr>
            <a:lvl3pPr>
              <a:defRPr>
                <a:solidFill>
                  <a:schemeClr val="bg1"/>
                </a:solidFill>
              </a:defRPr>
            </a:lvl3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icon to add picture</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sp>
        <p:nvSpPr>
          <p:cNvPr id="8" name="Title 1">
            <a:extLst>
              <a:ext uri="{FF2B5EF4-FFF2-40B4-BE49-F238E27FC236}">
                <a16:creationId xmlns:a16="http://schemas.microsoft.com/office/drawing/2014/main" id="{1A0506E5-2EC1-4BBA-9356-78A1597AD1D2}"/>
              </a:ext>
            </a:extLst>
          </p:cNvPr>
          <p:cNvSpPr>
            <a:spLocks noGrp="1"/>
          </p:cNvSpPr>
          <p:nvPr>
            <p:ph type="title"/>
          </p:nvPr>
        </p:nvSpPr>
        <p:spPr>
          <a:xfrm>
            <a:off x="442912" y="3429000"/>
            <a:ext cx="5653087" cy="699951"/>
          </a:xfrm>
        </p:spPr>
        <p:txBody>
          <a:bodyPr vert="horz"/>
          <a:lstStyle>
            <a:lvl1pPr rtl="0">
              <a:lnSpc>
                <a:spcPct val="100000"/>
              </a:lnSpc>
              <a:defRPr cap="none">
                <a:solidFill>
                  <a:schemeClr val="bg1"/>
                </a:solidFill>
                <a:latin typeface="Avenir Next LT Pro" panose="020B0504020202020204" pitchFamily="34" charset="0"/>
              </a:defRPr>
            </a:lvl1pPr>
          </a:lstStyle>
          <a:p>
            <a:r>
              <a:rPr lang="en-US"/>
              <a:t>Click to edit Master title style</a:t>
            </a:r>
            <a:endParaRPr lang="en-US" dirty="0"/>
          </a:p>
        </p:txBody>
      </p:sp>
      <p:sp>
        <p:nvSpPr>
          <p:cNvPr id="7" name="Content Placeholder 4">
            <a:extLst>
              <a:ext uri="{FF2B5EF4-FFF2-40B4-BE49-F238E27FC236}">
                <a16:creationId xmlns:a16="http://schemas.microsoft.com/office/drawing/2014/main" id="{732E6127-794F-47A2-9224-6C7DEFB39CEB}"/>
              </a:ext>
            </a:extLst>
          </p:cNvPr>
          <p:cNvSpPr>
            <a:spLocks noGrp="1"/>
          </p:cNvSpPr>
          <p:nvPr>
            <p:ph sz="quarter" idx="25"/>
          </p:nvPr>
        </p:nvSpPr>
        <p:spPr>
          <a:xfrm>
            <a:off x="443159" y="4360026"/>
            <a:ext cx="5652826" cy="2056649"/>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bg1"/>
                </a:solidFill>
              </a:defRPr>
            </a:lvl1pPr>
            <a:lvl2pPr marL="800100" indent="0" algn="l" rtl="0">
              <a:buFont typeface="+mj-lt"/>
              <a:buAutoNum type="arabicPeriod"/>
              <a:defRPr>
                <a:solidFill>
                  <a:schemeClr val="bg1"/>
                </a:solidFill>
              </a:defRPr>
            </a:lvl2pPr>
            <a:lvl3pPr marL="1257300" indent="0" algn="l" rtl="0">
              <a:buFont typeface="+mj-lt"/>
              <a:buAutoNum type="arabicPeriod"/>
              <a:defRPr>
                <a:solidFill>
                  <a:schemeClr val="bg1"/>
                </a:solidFill>
              </a:defRPr>
            </a:lvl3pPr>
            <a:lvl4pPr marL="1714500" indent="-342900" algn="l" rtl="0">
              <a:buFont typeface="Arial" panose="020B0604020202020204" pitchFamily="34" charset="0"/>
              <a:buChar char="•"/>
              <a:defRPr>
                <a:solidFill>
                  <a:schemeClr val="bg1"/>
                </a:solidFill>
              </a:defRPr>
            </a:lvl4pPr>
            <a:lvl5pPr marL="2171700" indent="-342900" algn="l" rtl="0">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schemeClr val="bg1"/>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schemeClr val="bg1"/>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schemeClr val="bg1"/>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schemeClr val="bg1"/>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schemeClr val="bg1"/>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dirty="0"/>
          </a:p>
        </p:txBody>
      </p:sp>
      <p:pic>
        <p:nvPicPr>
          <p:cNvPr id="16" name="Picture 14">
            <a:extLst>
              <a:ext uri="{FF2B5EF4-FFF2-40B4-BE49-F238E27FC236}">
                <a16:creationId xmlns:a16="http://schemas.microsoft.com/office/drawing/2014/main" id="{A118B3C9-F526-638E-CDF9-81311AE93D9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847656" y="299304"/>
            <a:ext cx="900000" cy="144000"/>
          </a:xfrm>
          <a:prstGeom prst="rect">
            <a:avLst/>
          </a:prstGeom>
        </p:spPr>
      </p:pic>
      <p:sp>
        <p:nvSpPr>
          <p:cNvPr id="17" name="Slide Number Placeholder 5">
            <a:extLst>
              <a:ext uri="{FF2B5EF4-FFF2-40B4-BE49-F238E27FC236}">
                <a16:creationId xmlns:a16="http://schemas.microsoft.com/office/drawing/2014/main" id="{67A3E876-4CE1-6C8D-6A24-30A51AF99244}"/>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chemeClr val="bg1"/>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18" name="Rectangle 17">
            <a:extLst>
              <a:ext uri="{FF2B5EF4-FFF2-40B4-BE49-F238E27FC236}">
                <a16:creationId xmlns:a16="http://schemas.microsoft.com/office/drawing/2014/main" id="{E52F1168-3206-D22B-2D45-3BBBE9FFBE7E}"/>
              </a:ext>
            </a:extLst>
          </p:cNvPr>
          <p:cNvSpPr/>
          <p:nvPr userDrawn="1"/>
        </p:nvSpPr>
        <p:spPr>
          <a:xfrm>
            <a:off x="11748641" y="6629592"/>
            <a:ext cx="7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solidFill>
                <a:schemeClr val="bg1"/>
              </a:solidFill>
            </a:endParaRPr>
          </a:p>
        </p:txBody>
      </p:sp>
      <p:sp>
        <p:nvSpPr>
          <p:cNvPr id="19" name="Pladsholder til sidefod 8">
            <a:extLst>
              <a:ext uri="{FF2B5EF4-FFF2-40B4-BE49-F238E27FC236}">
                <a16:creationId xmlns:a16="http://schemas.microsoft.com/office/drawing/2014/main" id="{E91C2460-6947-BCFC-CB5E-4FD16BBE49C8}"/>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chemeClr val="bg1"/>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37700757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0"/>
            <a:ext cx="11109325" cy="650171"/>
          </a:xfrm>
          <a:prstGeom prst="rect">
            <a:avLst/>
          </a:prstGeom>
          <a:noFill/>
        </p:spPr>
        <p:txBody>
          <a:bodyPr wrap="square" lIns="0" tIns="0" rIns="0" bIns="0" rtlCol="0" anchor="b" anchorCtr="0">
            <a:noAutofit/>
          </a:bodyPr>
          <a:lstStyle/>
          <a:p>
            <a:r>
              <a:rPr lang="en-US" sz="4000" b="1" kern="1200" cap="none" spc="320" baseline="0" noProof="0" dirty="0">
                <a:solidFill>
                  <a:srgbClr val="FF0000"/>
                </a:solidFill>
                <a:latin typeface="Avenir Next LT Pro" panose="020B0504020202020204" pitchFamily="34" charset="0"/>
                <a:ea typeface="Open Sans Light" panose="020B0306030504020204" pitchFamily="34" charset="0"/>
                <a:cs typeface="Open Sans Light" panose="020B0306030504020204" pitchFamily="34" charset="0"/>
              </a:rPr>
              <a:t>User guide – delete before publication</a:t>
            </a:r>
          </a:p>
        </p:txBody>
      </p:sp>
      <p:sp>
        <p:nvSpPr>
          <p:cNvPr id="29" name="Text Box 2"/>
          <p:cNvSpPr txBox="1">
            <a:spLocks noChangeArrowheads="1"/>
          </p:cNvSpPr>
          <p:nvPr userDrawn="1"/>
        </p:nvSpPr>
        <p:spPr bwMode="auto">
          <a:xfrm>
            <a:off x="539752" y="1815926"/>
            <a:ext cx="2251574"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Use text styles</a:t>
            </a:r>
          </a:p>
          <a:p>
            <a:pPr eaLnBrk="1" hangingPunct="1">
              <a:spcAft>
                <a:spcPts val="600"/>
              </a:spcAft>
              <a:defRPr/>
            </a:pPr>
            <a:r>
              <a:rPr lang="da-DK" altLang="da-DK" sz="900" b="0" kern="1200" noProof="1">
                <a:solidFill>
                  <a:schemeClr val="tx1"/>
                </a:solidFill>
                <a:latin typeface="Avenir Next LT Pro" panose="020B0504020202020204" pitchFamily="34" charset="0"/>
                <a:ea typeface="+mn-ea"/>
                <a:cs typeface="Arial" panose="020B0604020202020204" pitchFamily="34" charset="0"/>
              </a:rPr>
              <a:t>Use the </a:t>
            </a:r>
            <a:r>
              <a:rPr lang="da-DK" altLang="da-DK" sz="900" b="1" kern="1200" noProof="1">
                <a:solidFill>
                  <a:schemeClr val="tx1"/>
                </a:solidFill>
                <a:latin typeface="Avenir Next LT Pro" panose="020B0504020202020204" pitchFamily="34" charset="0"/>
                <a:ea typeface="+mn-ea"/>
                <a:cs typeface="Arial" panose="020B0604020202020204" pitchFamily="34" charset="0"/>
              </a:rPr>
              <a:t>TAB</a:t>
            </a:r>
            <a:r>
              <a:rPr lang="da-DK" altLang="da-DK" sz="900" b="0" kern="1200" noProof="1">
                <a:solidFill>
                  <a:schemeClr val="tx1"/>
                </a:solidFill>
                <a:latin typeface="Avenir Next LT Pro" panose="020B0504020202020204" pitchFamily="34" charset="0"/>
                <a:ea typeface="+mn-ea"/>
                <a:cs typeface="Arial" panose="020B0604020202020204" pitchFamily="34" charset="0"/>
              </a:rPr>
              <a:t>-key</a:t>
            </a:r>
            <a:r>
              <a:rPr lang="da-DK" altLang="da-DK" sz="900" b="0" kern="1200" baseline="0" noProof="1">
                <a:solidFill>
                  <a:schemeClr val="tx1"/>
                </a:solidFill>
                <a:latin typeface="Avenir Next LT Pro" panose="020B0504020202020204" pitchFamily="34" charset="0"/>
                <a:ea typeface="+mn-ea"/>
                <a:cs typeface="Arial" panose="020B0604020202020204" pitchFamily="34" charset="0"/>
              </a:rPr>
              <a:t> to jump through </a:t>
            </a:r>
            <a:br>
              <a:rPr lang="da-DK" altLang="da-DK" sz="900" b="0" kern="1200" baseline="0" noProof="1">
                <a:solidFill>
                  <a:schemeClr val="tx1"/>
                </a:solidFill>
                <a:latin typeface="Avenir Next LT Pro" panose="020B0504020202020204" pitchFamily="34" charset="0"/>
                <a:ea typeface="+mn-ea"/>
                <a:cs typeface="Arial" panose="020B0604020202020204" pitchFamily="34" charset="0"/>
              </a:rPr>
            </a:br>
            <a:r>
              <a:rPr lang="da-DK" altLang="da-DK" sz="900" b="0" kern="1200" baseline="0" noProof="1">
                <a:solidFill>
                  <a:schemeClr val="tx1"/>
                </a:solidFill>
                <a:latin typeface="Avenir Next LT Pro" panose="020B0504020202020204" pitchFamily="34" charset="0"/>
                <a:ea typeface="+mn-ea"/>
                <a:cs typeface="Arial" panose="020B0604020202020204" pitchFamily="34" charset="0"/>
              </a:rPr>
              <a:t>levels. Click </a:t>
            </a:r>
            <a:r>
              <a:rPr lang="da-DK" altLang="da-DK" sz="900" b="1" kern="1200" baseline="0" noProof="1">
                <a:solidFill>
                  <a:schemeClr val="tx1"/>
                </a:solidFill>
                <a:latin typeface="Avenir Next LT Pro" panose="020B0504020202020204" pitchFamily="34" charset="0"/>
                <a:ea typeface="+mn-ea"/>
                <a:cs typeface="Arial" panose="020B0604020202020204" pitchFamily="34" charset="0"/>
              </a:rPr>
              <a:t>ENTER</a:t>
            </a:r>
            <a:r>
              <a:rPr lang="da-DK" altLang="da-DK" sz="900" b="0" kern="1200" baseline="0" noProof="1">
                <a:solidFill>
                  <a:schemeClr val="tx1"/>
                </a:solidFill>
                <a:latin typeface="Avenir Next LT Pro" panose="020B0504020202020204" pitchFamily="34" charset="0"/>
                <a:ea typeface="+mn-ea"/>
                <a:cs typeface="Arial" panose="020B0604020202020204" pitchFamily="34" charset="0"/>
              </a:rPr>
              <a:t>, then </a:t>
            </a:r>
            <a:r>
              <a:rPr lang="da-DK" altLang="da-DK" sz="900" b="1" kern="1200" baseline="0" noProof="1">
                <a:solidFill>
                  <a:schemeClr val="tx1"/>
                </a:solidFill>
                <a:latin typeface="Avenir Next LT Pro" panose="020B0504020202020204" pitchFamily="34" charset="0"/>
                <a:ea typeface="+mn-ea"/>
                <a:cs typeface="Arial" panose="020B0604020202020204" pitchFamily="34" charset="0"/>
              </a:rPr>
              <a:t>TAB</a:t>
            </a:r>
            <a:r>
              <a:rPr lang="da-DK" altLang="da-DK" sz="900" b="0" kern="1200" baseline="0" noProof="1">
                <a:solidFill>
                  <a:schemeClr val="tx1"/>
                </a:solidFill>
                <a:latin typeface="Avenir Next LT Pro" panose="020B0504020202020204" pitchFamily="34" charset="0"/>
                <a:ea typeface="+mn-ea"/>
                <a:cs typeface="Arial" panose="020B0604020202020204" pitchFamily="34" charset="0"/>
              </a:rPr>
              <a:t> to switch from one level to the next level</a:t>
            </a:r>
          </a:p>
          <a:p>
            <a:pPr eaLnBrk="1" hangingPunct="1">
              <a:spcAft>
                <a:spcPts val="1200"/>
              </a:spcAft>
              <a:defRPr/>
            </a:pPr>
            <a:r>
              <a:rPr lang="da-DK" altLang="da-DK" sz="900" b="0" kern="1200" baseline="0" noProof="1">
                <a:solidFill>
                  <a:schemeClr val="tx1"/>
                </a:solidFill>
                <a:latin typeface="Avenir Next LT Pro" panose="020B0504020202020204" pitchFamily="34" charset="0"/>
                <a:ea typeface="+mn-ea"/>
                <a:cs typeface="Arial" panose="020B0604020202020204" pitchFamily="34" charset="0"/>
              </a:rPr>
              <a:t>To go back in levels use </a:t>
            </a:r>
            <a:r>
              <a:rPr lang="da-DK" altLang="da-DK" sz="900" b="1" kern="1200" baseline="0" noProof="1">
                <a:solidFill>
                  <a:schemeClr val="tx1"/>
                </a:solidFill>
                <a:latin typeface="Avenir Next LT Pro" panose="020B0504020202020204" pitchFamily="34" charset="0"/>
                <a:ea typeface="+mn-ea"/>
                <a:cs typeface="Arial" panose="020B0604020202020204" pitchFamily="34" charset="0"/>
              </a:rPr>
              <a:t>SHIFT-TAB</a:t>
            </a:r>
            <a:endParaRPr lang="da-DK" sz="900" b="1" kern="1200" noProof="1">
              <a:solidFill>
                <a:schemeClr val="tx1"/>
              </a:solidFill>
              <a:latin typeface="Avenir Next LT Pro" panose="020B0504020202020204" pitchFamily="34" charset="0"/>
              <a:ea typeface="+mn-ea"/>
              <a:cs typeface="Arial" panose="020B0604020202020204" pitchFamily="34" charset="0"/>
            </a:endParaRPr>
          </a:p>
          <a:p>
            <a:pPr eaLnBrk="1" hangingPunct="1">
              <a:spcAft>
                <a:spcPts val="600"/>
              </a:spcAft>
              <a:defRPr/>
            </a:pPr>
            <a:r>
              <a:rPr lang="da-DK" sz="900" kern="1200" noProof="1">
                <a:solidFill>
                  <a:schemeClr val="tx1"/>
                </a:solidFill>
                <a:latin typeface="Avenir Next LT Pro" panose="020B0504020202020204" pitchFamily="34" charset="0"/>
                <a:ea typeface="+mn-ea"/>
                <a:cs typeface="Arial" panose="020B0604020202020204" pitchFamily="34" charset="0"/>
              </a:rPr>
              <a:t>Alternatively, </a:t>
            </a:r>
            <a:r>
              <a:rPr lang="da-DK" sz="900" b="1" kern="1200" noProof="1">
                <a:solidFill>
                  <a:schemeClr val="tx1"/>
                </a:solidFill>
                <a:latin typeface="Avenir Next LT Pro" panose="020B0504020202020204" pitchFamily="34" charset="0"/>
                <a:ea typeface="+mn-ea"/>
                <a:cs typeface="Arial" panose="020B0604020202020204" pitchFamily="34" charset="0"/>
              </a:rPr>
              <a:t>Increase</a:t>
            </a:r>
            <a:r>
              <a:rPr lang="da-DK" sz="900" kern="1200" baseline="0" noProof="1">
                <a:solidFill>
                  <a:schemeClr val="tx1"/>
                </a:solidFill>
                <a:latin typeface="Avenir Next LT Pro" panose="020B0504020202020204" pitchFamily="34" charset="0"/>
                <a:ea typeface="+mn-ea"/>
                <a:cs typeface="Arial" panose="020B0604020202020204" pitchFamily="34" charset="0"/>
              </a:rPr>
              <a:t> and</a:t>
            </a:r>
            <a:br>
              <a:rPr lang="da-DK" sz="900" kern="1200" baseline="0" noProof="1">
                <a:solidFill>
                  <a:schemeClr val="tx1"/>
                </a:solidFill>
                <a:latin typeface="Avenir Next LT Pro" panose="020B0504020202020204" pitchFamily="34" charset="0"/>
                <a:ea typeface="+mn-ea"/>
                <a:cs typeface="Arial" panose="020B0604020202020204" pitchFamily="34" charset="0"/>
              </a:rPr>
            </a:br>
            <a:r>
              <a:rPr lang="da-DK" sz="900" b="1" kern="1200" baseline="0" noProof="1">
                <a:solidFill>
                  <a:schemeClr val="tx1"/>
                </a:solidFill>
                <a:latin typeface="Avenir Next LT Pro" panose="020B0504020202020204" pitchFamily="34" charset="0"/>
                <a:ea typeface="+mn-ea"/>
                <a:cs typeface="Arial" panose="020B0604020202020204" pitchFamily="34" charset="0"/>
              </a:rPr>
              <a:t>Decrease </a:t>
            </a:r>
            <a:r>
              <a:rPr lang="da-DK" sz="900" kern="1200" baseline="0" noProof="1">
                <a:solidFill>
                  <a:schemeClr val="tx1"/>
                </a:solidFill>
                <a:latin typeface="Avenir Next LT Pro" panose="020B0504020202020204" pitchFamily="34" charset="0"/>
                <a:ea typeface="+mn-ea"/>
                <a:cs typeface="Arial" panose="020B0604020202020204" pitchFamily="34" charset="0"/>
              </a:rPr>
              <a:t>list level can be used</a:t>
            </a:r>
          </a:p>
          <a:p>
            <a:pPr marL="0" algn="l" defTabSz="914400" rtl="0" eaLnBrk="1" latinLnBrk="0" hangingPunct="1">
              <a:spcBef>
                <a:spcPts val="1200"/>
              </a:spcBef>
              <a:spcAft>
                <a:spcPts val="600"/>
              </a:spcAft>
              <a:defRPr/>
            </a:pPr>
            <a:r>
              <a:rPr lang="da-DK" sz="1400" b="0" kern="1200" cap="none" spc="0" baseline="0" dirty="0" err="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Insert</a:t>
            </a:r>
            <a:r>
              <a:rPr lang="da-DK" sz="1400" b="0" kern="1200" cap="none" spc="0" baseline="0" dirty="0">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 a new slide</a:t>
            </a:r>
            <a:endPar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endParaRPr>
          </a:p>
          <a:p>
            <a:pPr eaLnBrk="1" hangingPunct="1">
              <a:spcAft>
                <a:spcPts val="600"/>
              </a:spcAft>
              <a:defRPr/>
            </a:pPr>
            <a:r>
              <a:rPr lang="da-DK" altLang="da-DK" sz="900" b="1" kern="1200" noProof="1">
                <a:solidFill>
                  <a:schemeClr val="tx1"/>
                </a:solidFill>
                <a:latin typeface="Avenir Next LT Pro" panose="020B0504020202020204" pitchFamily="34" charset="0"/>
                <a:ea typeface="+mn-ea"/>
                <a:cs typeface="Arial" panose="020B0604020202020204" pitchFamily="34" charset="0"/>
              </a:rPr>
              <a:t>1. </a:t>
            </a:r>
            <a:r>
              <a:rPr lang="da-DK" altLang="da-DK" sz="900" kern="1200" noProof="1">
                <a:solidFill>
                  <a:schemeClr val="tx1"/>
                </a:solidFill>
                <a:latin typeface="Avenir Next LT Pro" panose="020B0504020202020204" pitchFamily="34" charset="0"/>
                <a:ea typeface="+mn-ea"/>
                <a:cs typeface="Arial" panose="020B0604020202020204" pitchFamily="34" charset="0"/>
              </a:rPr>
              <a:t>Click on the </a:t>
            </a:r>
            <a:r>
              <a:rPr lang="da-DK" altLang="da-DK" sz="900" b="1" kern="1200" noProof="1">
                <a:solidFill>
                  <a:schemeClr val="tx1"/>
                </a:solidFill>
                <a:latin typeface="Avenir Next LT Pro" panose="020B0504020202020204" pitchFamily="34" charset="0"/>
                <a:ea typeface="+mn-ea"/>
                <a:cs typeface="Arial" panose="020B0604020202020204" pitchFamily="34" charset="0"/>
              </a:rPr>
              <a:t>Home </a:t>
            </a:r>
            <a:r>
              <a:rPr lang="da-DK" altLang="da-DK" sz="900" b="0" kern="1200" noProof="1">
                <a:solidFill>
                  <a:schemeClr val="tx1"/>
                </a:solidFill>
                <a:latin typeface="Avenir Next LT Pro" panose="020B0504020202020204" pitchFamily="34" charset="0"/>
                <a:ea typeface="+mn-ea"/>
                <a:cs typeface="Arial" panose="020B0604020202020204" pitchFamily="34" charset="0"/>
              </a:rPr>
              <a:t>tab</a:t>
            </a:r>
            <a:endParaRPr lang="da-DK" altLang="da-DK" sz="900" b="0" strike="sngStrike" kern="1200" noProof="1">
              <a:solidFill>
                <a:schemeClr val="tx1"/>
              </a:solidFill>
              <a:latin typeface="Avenir Next LT Pro" panose="020B0504020202020204" pitchFamily="34" charset="0"/>
              <a:ea typeface="+mn-ea"/>
              <a:cs typeface="Arial" panose="020B0604020202020204" pitchFamily="34" charset="0"/>
            </a:endParaRPr>
          </a:p>
          <a:p>
            <a:pPr eaLnBrk="1" hangingPunct="1">
              <a:spcAft>
                <a:spcPts val="600"/>
              </a:spcAft>
              <a:defRPr/>
            </a:pPr>
            <a:r>
              <a:rPr lang="da-DK" altLang="da-DK" sz="900" b="1" kern="1200" noProof="1">
                <a:solidFill>
                  <a:schemeClr val="tx1"/>
                </a:solidFill>
                <a:latin typeface="Avenir Next LT Pro" panose="020B0504020202020204" pitchFamily="34" charset="0"/>
                <a:ea typeface="+mn-ea"/>
                <a:cs typeface="Arial" panose="020B0604020202020204" pitchFamily="34" charset="0"/>
              </a:rPr>
              <a:t>2. </a:t>
            </a:r>
            <a:r>
              <a:rPr lang="da-DK" altLang="da-DK" sz="900" kern="1200" noProof="1">
                <a:solidFill>
                  <a:schemeClr val="tx1"/>
                </a:solidFill>
                <a:latin typeface="Avenir Next LT Pro" panose="020B0504020202020204" pitchFamily="34" charset="0"/>
                <a:ea typeface="+mn-ea"/>
                <a:cs typeface="Arial" panose="020B0604020202020204" pitchFamily="34" charset="0"/>
              </a:rPr>
              <a:t>Click on the </a:t>
            </a:r>
            <a:r>
              <a:rPr lang="da-DK" altLang="da-DK" sz="900" b="1" kern="1200" baseline="0" noProof="1">
                <a:solidFill>
                  <a:schemeClr val="tx1"/>
                </a:solidFill>
                <a:latin typeface="Avenir Next LT Pro" panose="020B0504020202020204" pitchFamily="34" charset="0"/>
                <a:ea typeface="+mn-ea"/>
                <a:cs typeface="Arial" panose="020B0604020202020204" pitchFamily="34" charset="0"/>
              </a:rPr>
              <a:t>New Slide </a:t>
            </a:r>
            <a:r>
              <a:rPr lang="da-DK" altLang="da-DK" sz="900" kern="1200" noProof="1">
                <a:solidFill>
                  <a:schemeClr val="tx1"/>
                </a:solidFill>
                <a:latin typeface="Avenir Next LT Pro" panose="020B0504020202020204" pitchFamily="34" charset="0"/>
                <a:ea typeface="+mn-ea"/>
                <a:cs typeface="Arial" panose="020B0604020202020204" pitchFamily="34" charset="0"/>
              </a:rPr>
              <a:t>to insert new slide</a:t>
            </a:r>
          </a:p>
          <a:p>
            <a:pPr marL="0" algn="l" defTabSz="914400" rtl="0" eaLnBrk="1" latinLnBrk="0" hangingPunct="1">
              <a:spcBef>
                <a:spcPts val="1200"/>
              </a:spcBef>
              <a:spcAft>
                <a:spcPts val="600"/>
              </a:spcAft>
              <a:defRPr/>
            </a:pPr>
            <a:r>
              <a:rPr lang="da-DK" sz="1400" b="0" kern="1200" cap="none" spc="0" baseline="0" dirty="0">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Change slide layout</a:t>
            </a:r>
            <a:endParaRPr lang="da-DK" alt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endParaRPr>
          </a:p>
          <a:p>
            <a:pPr marL="0" indent="0">
              <a:spcAft>
                <a:spcPts val="600"/>
              </a:spcAft>
              <a:buFont typeface="+mj-lt"/>
              <a:buNone/>
            </a:pPr>
            <a:r>
              <a:rPr lang="da-DK" sz="900" b="1" kern="1200" dirty="0">
                <a:solidFill>
                  <a:srgbClr val="000000"/>
                </a:solidFill>
                <a:latin typeface="Avenir Next LT Pro" panose="020B0504020202020204" pitchFamily="34" charset="0"/>
                <a:ea typeface="Times New Roman" panose="02020603050405020304" pitchFamily="18" charset="0"/>
                <a:cs typeface="+mn-cs"/>
              </a:rPr>
              <a:t>1. </a:t>
            </a:r>
            <a:r>
              <a:rPr lang="da-DK" sz="900" kern="1200" dirty="0">
                <a:solidFill>
                  <a:srgbClr val="000000"/>
                </a:solidFill>
                <a:latin typeface="Avenir Next LT Pro" panose="020B0504020202020204" pitchFamily="34" charset="0"/>
                <a:ea typeface="Times New Roman" panose="02020603050405020304" pitchFamily="18" charset="0"/>
                <a:cs typeface="+mn-cs"/>
              </a:rPr>
              <a:t>Click on the arrow next to </a:t>
            </a:r>
            <a:r>
              <a:rPr lang="da-DK" sz="900" b="1" kern="1200" dirty="0">
                <a:solidFill>
                  <a:srgbClr val="000000"/>
                </a:solidFill>
                <a:latin typeface="Avenir Next LT Pro" panose="020B0504020202020204" pitchFamily="34" charset="0"/>
                <a:ea typeface="Times New Roman" panose="02020603050405020304" pitchFamily="18" charset="0"/>
                <a:cs typeface="+mn-cs"/>
              </a:rPr>
              <a:t>Layout</a:t>
            </a:r>
            <a:br>
              <a:rPr lang="da-DK" sz="900" b="1" kern="1200" dirty="0">
                <a:solidFill>
                  <a:srgbClr val="000000"/>
                </a:solidFill>
                <a:latin typeface="Avenir Next LT Pro" panose="020B0504020202020204" pitchFamily="34" charset="0"/>
                <a:ea typeface="Times New Roman" panose="02020603050405020304" pitchFamily="18" charset="0"/>
                <a:cs typeface="+mn-cs"/>
              </a:rPr>
            </a:br>
            <a:r>
              <a:rPr lang="da-DK" sz="900" kern="1200" dirty="0">
                <a:solidFill>
                  <a:srgbClr val="000000"/>
                </a:solidFill>
                <a:latin typeface="Avenir Next LT Pro" panose="020B0504020202020204" pitchFamily="34" charset="0"/>
                <a:ea typeface="Times New Roman" panose="02020603050405020304" pitchFamily="18" charset="0"/>
                <a:cs typeface="+mn-cs"/>
              </a:rPr>
              <a:t>to view a dropdown menu of possible slide layouts</a:t>
            </a:r>
            <a:endParaRPr lang="da-DK" sz="900" kern="1200" dirty="0">
              <a:solidFill>
                <a:schemeClr val="tx1"/>
              </a:solidFill>
              <a:latin typeface="Avenir Next LT Pro" panose="020B0504020202020204" pitchFamily="34" charset="0"/>
              <a:ea typeface="Times New Roman" panose="02020603050405020304" pitchFamily="18" charset="0"/>
              <a:cs typeface="+mn-cs"/>
            </a:endParaRPr>
          </a:p>
          <a:p>
            <a:pPr marL="0" indent="0">
              <a:spcAft>
                <a:spcPts val="0"/>
              </a:spcAft>
              <a:buFont typeface="+mj-lt"/>
              <a:buNone/>
            </a:pPr>
            <a:r>
              <a:rPr lang="da-DK" sz="900" b="1" kern="1200" dirty="0">
                <a:solidFill>
                  <a:srgbClr val="000000"/>
                </a:solidFill>
                <a:latin typeface="Avenir Next LT Pro" panose="020B0504020202020204" pitchFamily="34" charset="0"/>
                <a:ea typeface="Times New Roman" panose="02020603050405020304" pitchFamily="18" charset="0"/>
                <a:cs typeface="+mn-cs"/>
              </a:rPr>
              <a:t>2. </a:t>
            </a:r>
            <a:r>
              <a:rPr lang="da-DK" sz="900" kern="1200" dirty="0">
                <a:solidFill>
                  <a:srgbClr val="000000"/>
                </a:solidFill>
                <a:latin typeface="Avenir Next LT Pro" panose="020B0504020202020204" pitchFamily="34" charset="0"/>
                <a:ea typeface="Times New Roman" panose="02020603050405020304" pitchFamily="18" charset="0"/>
                <a:cs typeface="+mn-cs"/>
              </a:rPr>
              <a:t>Click on the layout you prefer and it will be applied to the new slide</a:t>
            </a:r>
            <a:endParaRPr lang="da-DK" sz="900" kern="1200" dirty="0">
              <a:solidFill>
                <a:schemeClr val="tx1"/>
              </a:solidFill>
              <a:latin typeface="Avenir Next LT Pro" panose="020B0504020202020204" pitchFamily="34" charset="0"/>
              <a:ea typeface="Times New Roman" panose="02020603050405020304" pitchFamily="18" charset="0"/>
              <a:cs typeface="+mn-cs"/>
            </a:endParaRPr>
          </a:p>
          <a:p>
            <a:pPr eaLnBrk="1" hangingPunct="1">
              <a:spcAft>
                <a:spcPts val="600"/>
              </a:spcAft>
              <a:defRPr/>
            </a:pPr>
            <a:endParaRPr lang="da-DK" sz="1000" b="1" noProof="1">
              <a:solidFill>
                <a:schemeClr val="tx1"/>
              </a:solidFill>
              <a:latin typeface="Avenir Next LT Pro" panose="020B0504020202020204" pitchFamily="34" charset="0"/>
              <a:cs typeface="Arial" panose="020B0604020202020204" pitchFamily="34" charset="0"/>
            </a:endParaRPr>
          </a:p>
          <a:p>
            <a:pPr eaLnBrk="1" hangingPunct="1">
              <a:spcAft>
                <a:spcPts val="240"/>
              </a:spcAft>
              <a:defRPr/>
            </a:pPr>
            <a:endParaRPr lang="da-DK" sz="1000" noProof="1">
              <a:solidFill>
                <a:schemeClr val="tx1"/>
              </a:solidFill>
              <a:latin typeface="Avenir Next LT Pro" panose="020B05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15926"/>
            <a:ext cx="2633826"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Insert picture</a:t>
            </a:r>
          </a:p>
          <a:p>
            <a:pPr eaLnBrk="1" hangingPunct="1">
              <a:spcAft>
                <a:spcPts val="600"/>
              </a:spcAft>
              <a:defRPr/>
            </a:pPr>
            <a:r>
              <a:rPr lang="da-DK" altLang="da-DK" sz="900" b="0" noProof="1">
                <a:solidFill>
                  <a:schemeClr val="tx1"/>
                </a:solidFill>
                <a:latin typeface="Avenir Next LT Pro" panose="020B0504020202020204" pitchFamily="34" charset="0"/>
                <a:cs typeface="Arial" panose="020B0604020202020204" pitchFamily="34" charset="0"/>
              </a:rPr>
              <a:t>On slides with picture placeholder,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click on the icon and choose </a:t>
            </a:r>
            <a:r>
              <a:rPr lang="da-DK" altLang="da-DK" sz="900" b="1" noProof="1">
                <a:solidFill>
                  <a:schemeClr val="tx1"/>
                </a:solidFill>
                <a:latin typeface="Avenir Next LT Pro" panose="020B0504020202020204" pitchFamily="34" charset="0"/>
                <a:cs typeface="Arial" panose="020B0604020202020204" pitchFamily="34" charset="0"/>
              </a:rPr>
              <a:t>Insert</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venir Next LT Pro" panose="020B0504020202020204" pitchFamily="34" charset="0"/>
                <a:cs typeface="Arial" panose="020B0604020202020204" pitchFamily="34" charset="0"/>
              </a:rPr>
              <a:t>Select your picture at: </a:t>
            </a:r>
            <a:r>
              <a:rPr lang="en-US" sz="900" dirty="0" err="1">
                <a:latin typeface="Avenir Next LT Pro" panose="020B0504020202020204" pitchFamily="34" charset="0"/>
                <a:hlinkClick r:id="rId2"/>
              </a:rPr>
              <a:t>PowerPointImages</a:t>
            </a:r>
            <a:r>
              <a:rPr lang="en-US" sz="900" dirty="0">
                <a:latin typeface="Avenir Next LT Pro" panose="020B0504020202020204" pitchFamily="34" charset="0"/>
                <a:hlinkClick r:id="rId2"/>
              </a:rPr>
              <a:t> folder</a:t>
            </a:r>
            <a:endParaRPr lang="en-US" sz="900" dirty="0">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700" dirty="0">
                <a:latin typeface="Avenir Next LT Pro" panose="020B0504020202020204" pitchFamily="34" charset="0"/>
              </a:rPr>
              <a:t>Or copy this: https://rtx1.sharepoint.com/:f:/r/sites/RTXHelpdesk/Shared%20Documents/PowerPointImages?csf=1&amp;web=1&amp;e=t5LuLt</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700" b="0" i="1" noProof="1">
                <a:solidFill>
                  <a:schemeClr val="tx1"/>
                </a:solidFill>
                <a:latin typeface="Avenir Next LT Pro" panose="020B0504020202020204" pitchFamily="34" charset="0"/>
                <a:cs typeface="Arial" panose="020B0604020202020204" pitchFamily="34" charset="0"/>
              </a:rPr>
              <a:t>If you need a different picture you can contact CZJ</a:t>
            </a:r>
          </a:p>
          <a:p>
            <a:pPr marL="0" algn="l" defTabSz="914400" rtl="0" eaLnBrk="1" latinLnBrk="0" hangingPunct="1">
              <a:spcBef>
                <a:spcPts val="1200"/>
              </a:spcBef>
              <a:spcAft>
                <a:spcPts val="600"/>
              </a:spcAft>
              <a:defRPr/>
            </a:pP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Change picture</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1. </a:t>
            </a:r>
            <a:r>
              <a:rPr lang="da-DK" altLang="da-DK" sz="900" b="0" noProof="1">
                <a:solidFill>
                  <a:schemeClr val="tx1"/>
                </a:solidFill>
                <a:latin typeface="Avenir Next LT Pro" panose="020B0504020202020204" pitchFamily="34" charset="0"/>
                <a:cs typeface="Arial" panose="020B0604020202020204" pitchFamily="34" charset="0"/>
              </a:rPr>
              <a:t>Click </a:t>
            </a:r>
            <a:r>
              <a:rPr lang="da-DK" altLang="da-DK" sz="900" b="1" noProof="1">
                <a:solidFill>
                  <a:schemeClr val="tx1"/>
                </a:solidFill>
                <a:latin typeface="Avenir Next LT Pro" panose="020B0504020202020204" pitchFamily="34" charset="0"/>
                <a:cs typeface="Arial" panose="020B0604020202020204" pitchFamily="34" charset="0"/>
              </a:rPr>
              <a:t>Crop</a:t>
            </a:r>
            <a:r>
              <a:rPr lang="da-DK" altLang="da-DK" sz="900" b="0" noProof="1">
                <a:solidFill>
                  <a:schemeClr val="tx1"/>
                </a:solidFill>
                <a:latin typeface="Avenir Next LT Pro" panose="020B0504020202020204" pitchFamily="34" charset="0"/>
                <a:cs typeface="Arial" panose="020B0604020202020204" pitchFamily="34" charset="0"/>
              </a:rPr>
              <a:t> to change size or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2. </a:t>
            </a:r>
            <a:r>
              <a:rPr lang="da-DK" altLang="da-DK" sz="900" b="0" noProof="1">
                <a:solidFill>
                  <a:schemeClr val="tx1"/>
                </a:solidFill>
                <a:latin typeface="Avenir Next LT Pro" panose="020B0504020202020204" pitchFamily="34" charset="0"/>
                <a:cs typeface="Arial" panose="020B0604020202020204" pitchFamily="34" charset="0"/>
              </a:rPr>
              <a:t>If you want to scale the picture,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hold </a:t>
            </a:r>
            <a:r>
              <a:rPr lang="da-DK" altLang="da-DK" sz="900" b="1" noProof="1">
                <a:solidFill>
                  <a:schemeClr val="tx1"/>
                </a:solidFill>
                <a:latin typeface="Avenir Next LT Pro" panose="020B0504020202020204" pitchFamily="34" charset="0"/>
                <a:cs typeface="Arial" panose="020B0604020202020204" pitchFamily="34" charset="0"/>
              </a:rPr>
              <a:t>SHIFT</a:t>
            </a:r>
            <a:r>
              <a:rPr lang="da-DK" altLang="da-DK" sz="900" b="0" noProof="1">
                <a:solidFill>
                  <a:schemeClr val="tx1"/>
                </a:solidFill>
                <a:latin typeface="Avenir Next LT Pro" panose="020B0504020202020204" pitchFamily="34" charset="0"/>
                <a:cs typeface="Arial" panose="020B0604020202020204" pitchFamily="34" charset="0"/>
              </a:rPr>
              <a:t>-key down while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Hint: </a:t>
            </a:r>
            <a:r>
              <a:rPr lang="da-DK" altLang="da-DK" sz="900" b="0" noProof="1">
                <a:solidFill>
                  <a:schemeClr val="tx1"/>
                </a:solidFill>
                <a:latin typeface="Avenir Next LT Pro" panose="020B0504020202020204" pitchFamily="34" charset="0"/>
                <a:cs typeface="Arial" panose="020B0604020202020204" pitchFamily="34" charset="0"/>
              </a:rPr>
              <a:t>If you delete the picture and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insert a new one, the picture may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lie in front of the text or graphic.</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If this happens, select the picture,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right-click and choose </a:t>
            </a:r>
            <a:r>
              <a:rPr lang="da-DK" altLang="da-DK" sz="900" b="1" noProof="1">
                <a:solidFill>
                  <a:schemeClr val="tx1"/>
                </a:solidFill>
                <a:latin typeface="Avenir Next LT Pro" panose="020B0504020202020204" pitchFamily="34" charset="0"/>
                <a:cs typeface="Arial" panose="020B0604020202020204" pitchFamily="34" charset="0"/>
              </a:rPr>
              <a:t>Send to Back</a:t>
            </a:r>
          </a:p>
          <a:p>
            <a:pPr marL="0" algn="l" defTabSz="914400" rtl="0" eaLnBrk="1" fontAlgn="auto" latinLnBrk="0" hangingPunct="1">
              <a:spcBef>
                <a:spcPts val="1200"/>
              </a:spcBef>
              <a:spcAft>
                <a:spcPts val="600"/>
              </a:spcAft>
              <a:buFont typeface="+mj-lt"/>
              <a:buNone/>
              <a:defRPr/>
            </a:pP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venir Next LT Pro" panose="020B0504020202020204" pitchFamily="34" charset="0"/>
                <a:cs typeface="Arial" panose="020B0604020202020204" pitchFamily="34" charset="0"/>
              </a:rPr>
              <a:t>1.</a:t>
            </a:r>
            <a:r>
              <a:rPr lang="da-DK" altLang="da-DK" sz="900" noProof="1">
                <a:solidFill>
                  <a:schemeClr val="tx1"/>
                </a:solidFill>
                <a:latin typeface="Avenir Next LT Pro" panose="020B0504020202020204" pitchFamily="34" charset="0"/>
                <a:cs typeface="Arial" panose="020B0604020202020204" pitchFamily="34" charset="0"/>
              </a:rPr>
              <a:t> Click the </a:t>
            </a:r>
            <a:r>
              <a:rPr lang="da-DK" altLang="da-DK" sz="900" b="1" noProof="1">
                <a:solidFill>
                  <a:schemeClr val="tx1"/>
                </a:solidFill>
                <a:latin typeface="Avenir Next LT Pro" panose="020B0504020202020204" pitchFamily="34" charset="0"/>
                <a:cs typeface="Arial" panose="020B0604020202020204" pitchFamily="34" charset="0"/>
              </a:rPr>
              <a:t>Home </a:t>
            </a:r>
            <a:r>
              <a:rPr lang="da-DK" altLang="da-DK" sz="900" b="0" noProof="1">
                <a:solidFill>
                  <a:schemeClr val="tx1"/>
                </a:solidFill>
                <a:latin typeface="Avenir Next LT Pro" panose="020B0504020202020204" pitchFamily="34" charset="0"/>
                <a:cs typeface="Arial" panose="020B0604020202020204" pitchFamily="34" charset="0"/>
              </a:rPr>
              <a:t>tab</a:t>
            </a:r>
            <a:endParaRPr lang="da-DK" altLang="da-DK" sz="900" b="0" strike="sngStrike" noProof="1">
              <a:solidFill>
                <a:schemeClr val="tx1"/>
              </a:solidFill>
              <a:latin typeface="Avenir Next LT Pro" panose="020B05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venir Next LT Pro" panose="020B0504020202020204" pitchFamily="34" charset="0"/>
                <a:cs typeface="Arial" panose="020B0604020202020204" pitchFamily="34" charset="0"/>
              </a:rPr>
              <a:t>2.</a:t>
            </a:r>
            <a:r>
              <a:rPr lang="da-DK" altLang="da-DK" sz="900" noProof="1">
                <a:solidFill>
                  <a:schemeClr val="tx1"/>
                </a:solidFill>
                <a:latin typeface="Avenir Next LT Pro" panose="020B0504020202020204" pitchFamily="34" charset="0"/>
                <a:cs typeface="Arial" panose="020B0604020202020204" pitchFamily="34" charset="0"/>
              </a:rPr>
              <a:t> Click the </a:t>
            </a:r>
            <a:r>
              <a:rPr lang="da-DK" altLang="da-DK" sz="900" b="1" baseline="0" noProof="1">
                <a:solidFill>
                  <a:schemeClr val="tx1"/>
                </a:solidFill>
                <a:latin typeface="Avenir Next LT Pro" panose="020B0504020202020204" pitchFamily="34" charset="0"/>
                <a:cs typeface="Arial" panose="020B0604020202020204" pitchFamily="34" charset="0"/>
              </a:rPr>
              <a:t>Reset </a:t>
            </a:r>
            <a:r>
              <a:rPr lang="da-DK" altLang="da-DK" sz="900" noProof="1">
                <a:solidFill>
                  <a:schemeClr val="tx1"/>
                </a:solidFill>
                <a:latin typeface="Avenir Next LT Pro" panose="020B0504020202020204" pitchFamily="34" charset="0"/>
                <a:cs typeface="Arial" panose="020B0604020202020204" pitchFamily="34" charset="0"/>
              </a:rPr>
              <a:t>menu to reset position, size</a:t>
            </a:r>
            <a:r>
              <a:rPr lang="da-DK" altLang="da-DK" sz="900" baseline="0" noProof="1">
                <a:solidFill>
                  <a:schemeClr val="tx1"/>
                </a:solidFill>
                <a:latin typeface="Avenir Next LT Pro" panose="020B0504020202020204" pitchFamily="34" charset="0"/>
                <a:cs typeface="Arial" panose="020B0604020202020204" pitchFamily="34" charset="0"/>
              </a:rPr>
              <a:t> and formatting of the </a:t>
            </a:r>
            <a:br>
              <a:rPr lang="da-DK" altLang="da-DK" sz="900" baseline="0" noProof="1">
                <a:solidFill>
                  <a:schemeClr val="tx1"/>
                </a:solidFill>
                <a:latin typeface="Avenir Next LT Pro" panose="020B0504020202020204" pitchFamily="34" charset="0"/>
                <a:cs typeface="Arial" panose="020B0604020202020204" pitchFamily="34" charset="0"/>
              </a:rPr>
            </a:br>
            <a:r>
              <a:rPr lang="da-DK" altLang="da-DK" sz="900" baseline="0" noProof="1">
                <a:solidFill>
                  <a:schemeClr val="tx1"/>
                </a:solidFill>
                <a:latin typeface="Avenir Next LT Pro" panose="020B0504020202020204" pitchFamily="34" charset="0"/>
                <a:cs typeface="Arial" panose="020B0604020202020204" pitchFamily="34" charset="0"/>
              </a:rPr>
              <a:t>slide placeholders to their default settings</a:t>
            </a:r>
            <a:endParaRPr lang="da-DK" altLang="da-DK" sz="900" noProof="1">
              <a:solidFill>
                <a:schemeClr val="tx1"/>
              </a:solidFill>
              <a:latin typeface="Avenir Next LT Pro" panose="020B05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venir Next LT Pro" panose="020B05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41" y="1815926"/>
            <a:ext cx="2160798"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algn="l" defTabSz="914400" rtl="0" eaLnBrk="1" latinLnBrk="0" hangingPunct="1">
              <a:spcBef>
                <a:spcPts val="1200"/>
              </a:spcBef>
              <a:spcAft>
                <a:spcPts val="600"/>
              </a:spcAft>
              <a:defRPr/>
            </a:pP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Change slide number, </a:t>
            </a:r>
            <a:b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b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date and footer</a:t>
            </a:r>
          </a:p>
          <a:p>
            <a:pPr eaLnBrk="1" hangingPunct="1">
              <a:spcAft>
                <a:spcPts val="600"/>
              </a:spcAft>
              <a:defRPr/>
            </a:pPr>
            <a:r>
              <a:rPr lang="da-DK" altLang="da-DK" sz="900" b="0" noProof="1">
                <a:solidFill>
                  <a:schemeClr val="tx1"/>
                </a:solidFill>
                <a:latin typeface="Avenir Next LT Pro" panose="020B0504020202020204" pitchFamily="34" charset="0"/>
                <a:cs typeface="Arial" panose="020B0604020202020204" pitchFamily="34" charset="0"/>
              </a:rPr>
              <a:t>Do this at the very end, so you get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1. </a:t>
            </a:r>
            <a:r>
              <a:rPr lang="da-DK" altLang="da-DK" sz="900" b="0" noProof="1">
                <a:solidFill>
                  <a:schemeClr val="tx1"/>
                </a:solidFill>
                <a:latin typeface="Avenir Next LT Pro" panose="020B0504020202020204" pitchFamily="34" charset="0"/>
                <a:cs typeface="Arial" panose="020B0604020202020204" pitchFamily="34" charset="0"/>
              </a:rPr>
              <a:t>Click the </a:t>
            </a:r>
            <a:r>
              <a:rPr lang="da-DK" altLang="da-DK" sz="900" b="1" noProof="1">
                <a:solidFill>
                  <a:schemeClr val="tx1"/>
                </a:solidFill>
                <a:latin typeface="Avenir Next LT Pro" panose="020B0504020202020204" pitchFamily="34" charset="0"/>
                <a:cs typeface="Arial" panose="020B0604020202020204" pitchFamily="34" charset="0"/>
              </a:rPr>
              <a:t>Insert </a:t>
            </a:r>
            <a:r>
              <a:rPr lang="da-DK" altLang="da-DK" sz="900" b="0" noProof="1">
                <a:solidFill>
                  <a:schemeClr val="tx1"/>
                </a:solidFill>
                <a:latin typeface="Avenir Next LT Pro" panose="020B05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2. </a:t>
            </a:r>
            <a:r>
              <a:rPr lang="da-DK" altLang="da-DK" sz="900" b="0" noProof="1">
                <a:solidFill>
                  <a:schemeClr val="tx1"/>
                </a:solidFill>
                <a:latin typeface="Avenir Next LT Pro" panose="020B0504020202020204" pitchFamily="34" charset="0"/>
                <a:cs typeface="Arial" panose="020B0604020202020204" pitchFamily="34" charset="0"/>
              </a:rPr>
              <a:t>Click on </a:t>
            </a:r>
            <a:r>
              <a:rPr lang="da-DK" altLang="da-DK" sz="900" b="1" noProof="1">
                <a:solidFill>
                  <a:schemeClr val="tx1"/>
                </a:solidFill>
                <a:latin typeface="Avenir Next LT Pro" panose="020B0504020202020204" pitchFamily="34" charset="0"/>
                <a:cs typeface="Arial" panose="020B0604020202020204" pitchFamily="34" charset="0"/>
              </a:rPr>
              <a:t>Header and Footer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3. </a:t>
            </a:r>
            <a:r>
              <a:rPr lang="da-DK" altLang="da-DK" sz="900" b="0" noProof="1">
                <a:solidFill>
                  <a:schemeClr val="tx1"/>
                </a:solidFill>
                <a:latin typeface="Avenir Next LT Pro" panose="020B0504020202020204" pitchFamily="34" charset="0"/>
                <a:cs typeface="Arial" panose="020B0604020202020204" pitchFamily="34" charset="0"/>
              </a:rPr>
              <a:t>Click </a:t>
            </a:r>
            <a:r>
              <a:rPr lang="da-DK" altLang="da-DK" sz="900" b="1" noProof="1">
                <a:solidFill>
                  <a:schemeClr val="tx1"/>
                </a:solidFill>
                <a:latin typeface="Avenir Next LT Pro" panose="020B0504020202020204" pitchFamily="34" charset="0"/>
                <a:cs typeface="Arial" panose="020B0604020202020204" pitchFamily="34" charset="0"/>
              </a:rPr>
              <a:t>Apply to All </a:t>
            </a:r>
            <a:r>
              <a:rPr lang="da-DK" altLang="da-DK" sz="900" b="0" noProof="1">
                <a:solidFill>
                  <a:schemeClr val="tx1"/>
                </a:solidFill>
                <a:latin typeface="Avenir Next LT Pro" panose="020B0504020202020204" pitchFamily="34" charset="0"/>
                <a:cs typeface="Arial" panose="020B0604020202020204" pitchFamily="34" charset="0"/>
              </a:rPr>
              <a:t>or </a:t>
            </a:r>
            <a:r>
              <a:rPr lang="da-DK" altLang="da-DK" sz="900" b="1" noProof="1">
                <a:solidFill>
                  <a:schemeClr val="tx1"/>
                </a:solidFill>
                <a:latin typeface="Avenir Next LT Pro" panose="020B0504020202020204" pitchFamily="34" charset="0"/>
                <a:cs typeface="Arial" panose="020B0604020202020204" pitchFamily="34" charset="0"/>
              </a:rPr>
              <a:t>Apply</a:t>
            </a:r>
            <a:r>
              <a:rPr lang="da-DK" altLang="da-DK" sz="900" b="0" noProof="1">
                <a:solidFill>
                  <a:schemeClr val="tx1"/>
                </a:solidFill>
                <a:latin typeface="Avenir Next LT Pro" panose="020B0504020202020204" pitchFamily="34" charset="0"/>
                <a:cs typeface="Arial" panose="020B0604020202020204" pitchFamily="34" charset="0"/>
              </a:rPr>
              <a:t> if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only used on one slide</a:t>
            </a:r>
          </a:p>
          <a:p>
            <a:pPr eaLnBrk="1" hangingPunct="1">
              <a:spcBef>
                <a:spcPts val="1200"/>
              </a:spcBef>
              <a:spcAft>
                <a:spcPts val="600"/>
              </a:spcAft>
              <a:defRPr/>
            </a:pPr>
            <a:r>
              <a:rPr lang="da-DK" sz="1400" b="0" kern="1200" cap="none" spc="0" baseline="0" noProof="1">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rPr>
              <a:t>Guides</a:t>
            </a:r>
          </a:p>
          <a:p>
            <a:pPr eaLnBrk="1" hangingPunct="1">
              <a:spcAft>
                <a:spcPts val="600"/>
              </a:spcAft>
              <a:defRPr/>
            </a:pPr>
            <a:r>
              <a:rPr lang="da-DK" altLang="da-DK" sz="900" b="0" noProof="1">
                <a:solidFill>
                  <a:schemeClr val="tx1"/>
                </a:solidFill>
                <a:latin typeface="Avenir Next LT Pro" panose="020B05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1. </a:t>
            </a:r>
            <a:r>
              <a:rPr lang="da-DK" altLang="da-DK" sz="900" b="0" noProof="1">
                <a:solidFill>
                  <a:schemeClr val="tx1"/>
                </a:solidFill>
                <a:latin typeface="Avenir Next LT Pro" panose="020B0504020202020204" pitchFamily="34" charset="0"/>
                <a:cs typeface="Arial" panose="020B0604020202020204" pitchFamily="34" charset="0"/>
              </a:rPr>
              <a:t>Click the </a:t>
            </a:r>
            <a:r>
              <a:rPr lang="da-DK" altLang="da-DK" sz="900" b="1" noProof="1">
                <a:solidFill>
                  <a:schemeClr val="tx1"/>
                </a:solidFill>
                <a:latin typeface="Avenir Next LT Pro" panose="020B0504020202020204" pitchFamily="34" charset="0"/>
                <a:cs typeface="Arial" panose="020B0604020202020204" pitchFamily="34" charset="0"/>
              </a:rPr>
              <a:t>View</a:t>
            </a:r>
            <a:r>
              <a:rPr lang="da-DK" altLang="da-DK" sz="900" b="0" noProof="1">
                <a:solidFill>
                  <a:schemeClr val="tx1"/>
                </a:solidFill>
                <a:latin typeface="Avenir Next LT Pro" panose="020B0504020202020204" pitchFamily="34" charset="0"/>
                <a:cs typeface="Arial" panose="020B0604020202020204" pitchFamily="34" charset="0"/>
              </a:rPr>
              <a:t> tab, set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tick mark next to </a:t>
            </a:r>
            <a:r>
              <a:rPr lang="da-DK" altLang="da-DK" sz="900" b="1" noProof="1">
                <a:solidFill>
                  <a:schemeClr val="tx1"/>
                </a:solidFill>
                <a:latin typeface="Avenir Next LT Pro" panose="020B0504020202020204" pitchFamily="34" charset="0"/>
                <a:cs typeface="Arial" panose="020B0604020202020204" pitchFamily="34" charset="0"/>
              </a:rPr>
              <a:t>Guides</a:t>
            </a:r>
            <a:endParaRPr lang="da-DK" altLang="da-DK" sz="900" b="0" noProof="1">
              <a:solidFill>
                <a:schemeClr val="tx1"/>
              </a:solidFill>
              <a:latin typeface="Avenir Next LT Pro" panose="020B05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venir Next LT Pro" panose="020B0504020202020204" pitchFamily="34" charset="0"/>
                <a:cs typeface="Arial" panose="020B0604020202020204" pitchFamily="34" charset="0"/>
              </a:rPr>
              <a:t>Hint: Alt + F9 </a:t>
            </a:r>
            <a:r>
              <a:rPr lang="da-DK" altLang="da-DK" sz="900" b="0" noProof="1">
                <a:solidFill>
                  <a:schemeClr val="tx1"/>
                </a:solidFill>
                <a:latin typeface="Avenir Next LT Pro" panose="020B0504020202020204" pitchFamily="34" charset="0"/>
                <a:cs typeface="Arial" panose="020B0604020202020204" pitchFamily="34" charset="0"/>
              </a:rPr>
              <a:t>for quick </a:t>
            </a:r>
            <a:br>
              <a:rPr lang="da-DK" altLang="da-DK" sz="900" b="0" noProof="1">
                <a:solidFill>
                  <a:schemeClr val="tx1"/>
                </a:solidFill>
                <a:latin typeface="Avenir Next LT Pro" panose="020B0504020202020204" pitchFamily="34" charset="0"/>
                <a:cs typeface="Arial" panose="020B0604020202020204" pitchFamily="34" charset="0"/>
              </a:rPr>
            </a:br>
            <a:r>
              <a:rPr lang="da-DK" altLang="da-DK" sz="900" b="0" noProof="1">
                <a:solidFill>
                  <a:schemeClr val="tx1"/>
                </a:solidFill>
                <a:latin typeface="Avenir Next LT Pro" panose="020B05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3"/>
          <a:stretch>
            <a:fillRect/>
          </a:stretch>
        </p:blipFill>
        <p:spPr>
          <a:xfrm>
            <a:off x="2659299" y="2925255"/>
            <a:ext cx="549328" cy="285228"/>
          </a:xfrm>
          <a:prstGeom prst="rect">
            <a:avLst/>
          </a:prstGeom>
        </p:spPr>
      </p:pic>
      <p:pic>
        <p:nvPicPr>
          <p:cNvPr id="13" name="2 New pictur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33943" y="3538594"/>
            <a:ext cx="324764" cy="578237"/>
          </a:xfrm>
          <a:prstGeom prst="rect">
            <a:avLst/>
          </a:prstGeom>
        </p:spPr>
      </p:pic>
      <p:pic>
        <p:nvPicPr>
          <p:cNvPr id="16" name="3 Layout"/>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716183" y="4846670"/>
            <a:ext cx="593368" cy="192211"/>
          </a:xfrm>
          <a:prstGeom prst="rect">
            <a:avLst/>
          </a:prstGeom>
        </p:spPr>
      </p:pic>
      <p:pic>
        <p:nvPicPr>
          <p:cNvPr id="19" name="4 Reset"/>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59337" y="5662772"/>
            <a:ext cx="492452" cy="200416"/>
          </a:xfrm>
          <a:prstGeom prst="rect">
            <a:avLst/>
          </a:prstGeom>
        </p:spPr>
      </p:pic>
      <p:pic>
        <p:nvPicPr>
          <p:cNvPr id="5" name="5 Insert picture"/>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25716" y="2075087"/>
            <a:ext cx="262151" cy="256054"/>
          </a:xfrm>
          <a:prstGeom prst="rect">
            <a:avLst/>
          </a:prstGeom>
        </p:spPr>
      </p:pic>
      <p:pic>
        <p:nvPicPr>
          <p:cNvPr id="23" name="6 Crop"/>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06348" y="3596004"/>
            <a:ext cx="337400" cy="321707"/>
          </a:xfrm>
          <a:prstGeom prst="rect">
            <a:avLst/>
          </a:prstGeom>
        </p:spPr>
      </p:pic>
      <p:pic>
        <p:nvPicPr>
          <p:cNvPr id="2" name="7 Scale picture"/>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25716" y="4007002"/>
            <a:ext cx="359695" cy="335309"/>
          </a:xfrm>
          <a:prstGeom prst="rect">
            <a:avLst/>
          </a:prstGeom>
        </p:spPr>
      </p:pic>
    </p:spTree>
    <p:extLst>
      <p:ext uri="{BB962C8B-B14F-4D97-AF65-F5344CB8AC3E}">
        <p14:creationId xmlns:p14="http://schemas.microsoft.com/office/powerpoint/2010/main" val="2376049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 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E11DFF-9BF4-4B1E-9A1D-C0F31A7D2B01}"/>
              </a:ext>
            </a:extLst>
          </p:cNvPr>
          <p:cNvGraphicFramePr>
            <a:graphicFrameLocks noChangeAspect="1"/>
          </p:cNvGraphicFramePr>
          <p:nvPr userDrawn="1">
            <p:custDataLst>
              <p:tags r:id="rId1"/>
            </p:custDataLst>
            <p:extLst>
              <p:ext uri="{D42A27DB-BD31-4B8C-83A1-F6EECF244321}">
                <p14:modId xmlns:p14="http://schemas.microsoft.com/office/powerpoint/2010/main" val="981546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2EE11DFF-9BF4-4B1E-9A1D-C0F31A7D2B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550863" y="454280"/>
            <a:ext cx="11062737" cy="934890"/>
          </a:xfrm>
        </p:spPr>
        <p:txBody>
          <a:bodyPr vert="horz"/>
          <a:lstStyle>
            <a:lvl1pPr rtl="0">
              <a:lnSpc>
                <a:spcPct val="100000"/>
              </a:lnSpc>
              <a:defRPr sz="2800"/>
            </a:lvl1pPr>
          </a:lstStyle>
          <a:p>
            <a:r>
              <a:rPr lang="en-US" noProof="0"/>
              <a:t>Click to edit Master title style</a:t>
            </a:r>
            <a:endParaRPr lang="en-US" noProof="0" dirty="0"/>
          </a:p>
        </p:txBody>
      </p:sp>
      <p:pic>
        <p:nvPicPr>
          <p:cNvPr id="13" name="Picture 12" descr="Square&#10;&#10;Description automatically generated with low confidence">
            <a:extLst>
              <a:ext uri="{FF2B5EF4-FFF2-40B4-BE49-F238E27FC236}">
                <a16:creationId xmlns:a16="http://schemas.microsoft.com/office/drawing/2014/main" id="{F5AEFBF3-2BC0-4B66-894E-D2E370CFE85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71909" y="280222"/>
            <a:ext cx="855545" cy="139466"/>
          </a:xfrm>
          <a:prstGeom prst="rect">
            <a:avLst/>
          </a:prstGeom>
        </p:spPr>
      </p:pic>
      <p:sp>
        <p:nvSpPr>
          <p:cNvPr id="10" name="Slide Number Placeholder 5">
            <a:extLst>
              <a:ext uri="{FF2B5EF4-FFF2-40B4-BE49-F238E27FC236}">
                <a16:creationId xmlns:a16="http://schemas.microsoft.com/office/drawing/2014/main" id="{7DA0A097-4DE8-42A3-85CD-0670B4C2EB2A}"/>
              </a:ext>
            </a:extLst>
          </p:cNvPr>
          <p:cNvSpPr>
            <a:spLocks noGrp="1"/>
          </p:cNvSpPr>
          <p:nvPr>
            <p:ph type="sldNum" sz="quarter" idx="4"/>
          </p:nvPr>
        </p:nvSpPr>
        <p:spPr>
          <a:xfrm>
            <a:off x="11708129" y="6584950"/>
            <a:ext cx="262198" cy="157474"/>
          </a:xfrm>
          <a:prstGeom prst="rect">
            <a:avLst/>
          </a:prstGeom>
        </p:spPr>
        <p:txBody>
          <a:bodyPr vert="horz" lIns="0" tIns="0" rIns="0" bIns="0" rtlCol="0" anchor="ctr" anchorCtr="0"/>
          <a:lstStyle>
            <a:lvl1pPr algn="l" rtl="0">
              <a:defRPr sz="1000">
                <a:solidFill>
                  <a:schemeClr val="accent2">
                    <a:lumMod val="50000"/>
                  </a:schemeClr>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9" name="Pladsholder til sidefod 8">
            <a:extLst>
              <a:ext uri="{FF2B5EF4-FFF2-40B4-BE49-F238E27FC236}">
                <a16:creationId xmlns:a16="http://schemas.microsoft.com/office/drawing/2014/main" id="{BB08D218-A7F6-40E7-BE48-A8B5FA104D7D}"/>
              </a:ext>
            </a:extLst>
          </p:cNvPr>
          <p:cNvSpPr>
            <a:spLocks noGrp="1"/>
          </p:cNvSpPr>
          <p:nvPr>
            <p:ph type="ftr" sz="quarter" idx="3"/>
          </p:nvPr>
        </p:nvSpPr>
        <p:spPr>
          <a:xfrm>
            <a:off x="7053072" y="6482106"/>
            <a:ext cx="4560528" cy="289874"/>
          </a:xfrm>
          <a:prstGeom prst="rect">
            <a:avLst/>
          </a:prstGeom>
        </p:spPr>
        <p:txBody>
          <a:bodyPr anchor="b"/>
          <a:lstStyle>
            <a:lvl1pPr algn="r" rtl="0">
              <a:defRPr sz="800">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
        <p:nvSpPr>
          <p:cNvPr id="14" name="Content Placeholder 17">
            <a:extLst>
              <a:ext uri="{FF2B5EF4-FFF2-40B4-BE49-F238E27FC236}">
                <a16:creationId xmlns:a16="http://schemas.microsoft.com/office/drawing/2014/main" id="{5B159C2C-3A58-4F5E-AE45-D0169D3E4F27}"/>
              </a:ext>
            </a:extLst>
          </p:cNvPr>
          <p:cNvSpPr>
            <a:spLocks noGrp="1"/>
          </p:cNvSpPr>
          <p:nvPr>
            <p:ph sz="quarter" idx="24"/>
          </p:nvPr>
        </p:nvSpPr>
        <p:spPr>
          <a:xfrm>
            <a:off x="564064" y="1563254"/>
            <a:ext cx="11062737" cy="4594225"/>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tx1">
                    <a:lumMod val="75000"/>
                    <a:lumOff val="25000"/>
                  </a:schemeClr>
                </a:solidFill>
              </a:defRPr>
            </a:lvl1pPr>
            <a:lvl2pPr marL="800100" indent="0" algn="l" rtl="0">
              <a:buFont typeface="+mj-lt"/>
              <a:buAutoNum type="arabicPeriod"/>
              <a:defRPr>
                <a:solidFill>
                  <a:schemeClr val="tx1">
                    <a:lumMod val="75000"/>
                    <a:lumOff val="25000"/>
                  </a:schemeClr>
                </a:solidFill>
              </a:defRPr>
            </a:lvl2pPr>
            <a:lvl3pPr marL="1257300" indent="0" algn="l" rtl="0">
              <a:buFont typeface="+mj-lt"/>
              <a:buAutoNum type="arabicPeriod"/>
              <a:defRPr>
                <a:solidFill>
                  <a:schemeClr val="tx1">
                    <a:lumMod val="75000"/>
                    <a:lumOff val="25000"/>
                  </a:schemeClr>
                </a:solidFill>
              </a:defRPr>
            </a:lvl3pPr>
            <a:lvl4pPr marL="1714500" indent="-342900" algn="l" rtl="0">
              <a:buFont typeface="+mj-lt"/>
              <a:buAutoNum type="arabicPeriod"/>
              <a:defRPr>
                <a:solidFill>
                  <a:schemeClr val="tx1">
                    <a:lumMod val="75000"/>
                    <a:lumOff val="25000"/>
                  </a:schemeClr>
                </a:solidFill>
              </a:defRPr>
            </a:lvl4pPr>
            <a:lvl5pPr marL="2171700" indent="-342900" algn="l" rtl="0">
              <a:buFont typeface="+mj-lt"/>
              <a:buAutoNum type="arabicPeriod"/>
              <a:defRPr>
                <a:solidFill>
                  <a:schemeClr val="tx1">
                    <a:lumMod val="75000"/>
                    <a:lumOff val="25000"/>
                  </a:schemeClr>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sp>
        <p:nvSpPr>
          <p:cNvPr id="3" name="Pladsholder til dato 11">
            <a:extLst>
              <a:ext uri="{FF2B5EF4-FFF2-40B4-BE49-F238E27FC236}">
                <a16:creationId xmlns:a16="http://schemas.microsoft.com/office/drawing/2014/main" id="{614CCC29-ABC1-D1D0-83FC-E4012B773C23}"/>
              </a:ext>
            </a:extLst>
          </p:cNvPr>
          <p:cNvSpPr>
            <a:spLocks noGrp="1"/>
          </p:cNvSpPr>
          <p:nvPr>
            <p:ph type="dt" sz="half" idx="2"/>
          </p:nvPr>
        </p:nvSpPr>
        <p:spPr>
          <a:xfrm>
            <a:off x="550863" y="6564088"/>
            <a:ext cx="1229169" cy="289874"/>
          </a:xfrm>
          <a:prstGeom prst="rect">
            <a:avLst/>
          </a:prstGeom>
        </p:spPr>
        <p:txBody>
          <a:bodyPr/>
          <a:lstStyle>
            <a:lvl1pPr algn="l" rtl="0">
              <a:defRPr lang="da-DK" sz="800" kern="1200" dirty="0" smtClean="0">
                <a:solidFill>
                  <a:schemeClr val="accent2">
                    <a:lumMod val="50000"/>
                  </a:schemeClr>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411770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Afslutnin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FE0FA6C8-94F5-4431-AEB0-21ABEF117577}"/>
              </a:ext>
            </a:extLst>
          </p:cNvPr>
          <p:cNvSpPr>
            <a:spLocks noGrp="1"/>
          </p:cNvSpPr>
          <p:nvPr>
            <p:ph type="pic" sz="quarter" idx="13"/>
          </p:nvPr>
        </p:nvSpPr>
        <p:spPr>
          <a:xfrm>
            <a:off x="103910" y="124691"/>
            <a:ext cx="11965154" cy="6615545"/>
          </a:xfrm>
          <a:prstGeom prst="roundRect">
            <a:avLst>
              <a:gd name="adj" fmla="val 3701"/>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graphicFrame>
        <p:nvGraphicFramePr>
          <p:cNvPr id="2" name="Object 1" hidden="1">
            <a:extLst>
              <a:ext uri="{FF2B5EF4-FFF2-40B4-BE49-F238E27FC236}">
                <a16:creationId xmlns:a16="http://schemas.microsoft.com/office/drawing/2014/main" id="{1C97C5D0-D567-4AB0-BC7D-09193A9F82D1}"/>
              </a:ext>
            </a:extLst>
          </p:cNvPr>
          <p:cNvGraphicFramePr>
            <a:graphicFrameLocks noChangeAspect="1"/>
          </p:cNvGraphicFramePr>
          <p:nvPr userDrawn="1">
            <p:custDataLst>
              <p:tags r:id="rId1"/>
            </p:custDataLst>
            <p:extLst>
              <p:ext uri="{D42A27DB-BD31-4B8C-83A1-F6EECF244321}">
                <p14:modId xmlns:p14="http://schemas.microsoft.com/office/powerpoint/2010/main" val="407474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2" name="Object 1" hidden="1">
                        <a:extLst>
                          <a:ext uri="{FF2B5EF4-FFF2-40B4-BE49-F238E27FC236}">
                            <a16:creationId xmlns:a16="http://schemas.microsoft.com/office/drawing/2014/main" id="{1C97C5D0-D567-4AB0-BC7D-09193A9F82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A0506E5-2EC1-4BBA-9356-78A1597AD1D2}"/>
              </a:ext>
            </a:extLst>
          </p:cNvPr>
          <p:cNvSpPr>
            <a:spLocks noGrp="1"/>
          </p:cNvSpPr>
          <p:nvPr>
            <p:ph type="title" hasCustomPrompt="1"/>
          </p:nvPr>
        </p:nvSpPr>
        <p:spPr>
          <a:xfrm>
            <a:off x="640671" y="3627119"/>
            <a:ext cx="5337566" cy="699951"/>
          </a:xfrm>
        </p:spPr>
        <p:txBody>
          <a:bodyPr/>
          <a:lstStyle>
            <a:lvl1pPr rtl="0">
              <a:lnSpc>
                <a:spcPct val="100000"/>
              </a:lnSpc>
              <a:defRPr cap="none">
                <a:solidFill>
                  <a:schemeClr val="bg1"/>
                </a:solidFill>
                <a:latin typeface="Avenir Next LT Pro" panose="020B0504020202020204" pitchFamily="34" charset="0"/>
              </a:defRPr>
            </a:lvl1pPr>
          </a:lstStyle>
          <a:p>
            <a:r>
              <a:rPr lang="en-US"/>
              <a:t>Thank you for your attention</a:t>
            </a:r>
          </a:p>
        </p:txBody>
      </p:sp>
      <p:sp>
        <p:nvSpPr>
          <p:cNvPr id="14" name="Content Placeholder 17">
            <a:extLst>
              <a:ext uri="{FF2B5EF4-FFF2-40B4-BE49-F238E27FC236}">
                <a16:creationId xmlns:a16="http://schemas.microsoft.com/office/drawing/2014/main" id="{315C7B75-067E-4E5C-98FB-3CA24DA97514}"/>
              </a:ext>
            </a:extLst>
          </p:cNvPr>
          <p:cNvSpPr>
            <a:spLocks noGrp="1"/>
          </p:cNvSpPr>
          <p:nvPr>
            <p:ph sz="quarter" idx="24"/>
          </p:nvPr>
        </p:nvSpPr>
        <p:spPr>
          <a:xfrm>
            <a:off x="640917" y="4558145"/>
            <a:ext cx="5337320" cy="1636280"/>
          </a:xfr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400">
                <a:solidFill>
                  <a:schemeClr val="bg1"/>
                </a:solidFill>
              </a:defRPr>
            </a:lvl1pPr>
            <a:lvl2pPr marL="800100" indent="-342900" algn="l" rtl="0">
              <a:buFont typeface="Arial" panose="020B0604020202020204" pitchFamily="34" charset="0"/>
              <a:buChar char="•"/>
              <a:defRPr sz="1400">
                <a:solidFill>
                  <a:schemeClr val="bg1"/>
                </a:solidFill>
              </a:defRPr>
            </a:lvl2pPr>
            <a:lvl3pPr marL="1257300" indent="-342900" algn="l" rtl="0">
              <a:buFont typeface="Arial" panose="020B0604020202020204" pitchFamily="34" charset="0"/>
              <a:buChar char="•"/>
              <a:defRPr sz="1400">
                <a:solidFill>
                  <a:schemeClr val="bg1"/>
                </a:solidFill>
              </a:defRPr>
            </a:lvl3pPr>
            <a:lvl4pPr marL="1714500" indent="-342900" algn="l" rtl="0">
              <a:buFont typeface="Arial" panose="020B0604020202020204" pitchFamily="34" charset="0"/>
              <a:buChar char="•"/>
              <a:defRPr sz="1400">
                <a:solidFill>
                  <a:schemeClr val="bg1"/>
                </a:solidFill>
              </a:defRPr>
            </a:lvl4pPr>
            <a:lvl5pPr marL="2171700" indent="-342900" algn="l" rtl="0">
              <a:buFont typeface="Arial" panose="020B0604020202020204" pitchFamily="34" charset="0"/>
              <a:buChar char="•"/>
              <a:defRPr sz="1400">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lang="en-US" noProof="0"/>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lang="en-US" noProof="0"/>
              <a:t>Second level</a:t>
            </a:r>
          </a:p>
          <a:p>
            <a:pPr marL="342900" marR="0" lvl="2" indent="-342900" algn="l" defTabSz="914400" rtl="0" eaLnBrk="1" fontAlgn="auto" latinLnBrk="0" hangingPunct="1">
              <a:lnSpc>
                <a:spcPct val="119000"/>
              </a:lnSpc>
              <a:spcBef>
                <a:spcPts val="200"/>
              </a:spcBef>
              <a:spcAft>
                <a:spcPts val="0"/>
              </a:spcAft>
              <a:buClrTx/>
              <a:buSzTx/>
              <a:tabLst/>
              <a:defRPr/>
            </a:pPr>
            <a:r>
              <a:rPr lang="en-US" noProof="0"/>
              <a:t>Third level</a:t>
            </a:r>
          </a:p>
          <a:p>
            <a:pPr marL="342900" marR="0" lvl="3" indent="-342900" algn="l" defTabSz="914400" rtl="0" eaLnBrk="1" fontAlgn="auto" latinLnBrk="0" hangingPunct="1">
              <a:lnSpc>
                <a:spcPct val="119000"/>
              </a:lnSpc>
              <a:spcBef>
                <a:spcPts val="200"/>
              </a:spcBef>
              <a:spcAft>
                <a:spcPts val="0"/>
              </a:spcAft>
              <a:buClrTx/>
              <a:buSzTx/>
              <a:tabLst/>
              <a:defRPr/>
            </a:pPr>
            <a:r>
              <a:rPr lang="en-US" noProof="0"/>
              <a:t>Fourth level</a:t>
            </a:r>
          </a:p>
          <a:p>
            <a:pPr marL="342900" marR="0" lvl="4" indent="-342900" algn="l" defTabSz="914400" rtl="0" eaLnBrk="1" fontAlgn="auto" latinLnBrk="0" hangingPunct="1">
              <a:lnSpc>
                <a:spcPct val="119000"/>
              </a:lnSpc>
              <a:spcBef>
                <a:spcPts val="200"/>
              </a:spcBef>
              <a:spcAft>
                <a:spcPts val="0"/>
              </a:spcAft>
              <a:buClrTx/>
              <a:buSzTx/>
              <a:tabLst/>
              <a:defRPr/>
            </a:pPr>
            <a:r>
              <a:rPr lang="en-US" noProof="0"/>
              <a:t>Fifth level</a:t>
            </a:r>
            <a:endParaRPr lang="en-US"/>
          </a:p>
        </p:txBody>
      </p:sp>
      <p:pic>
        <p:nvPicPr>
          <p:cNvPr id="15" name="Picture 14" descr="Square&#10;&#10;Description automatically generated with low confidence">
            <a:extLst>
              <a:ext uri="{FF2B5EF4-FFF2-40B4-BE49-F238E27FC236}">
                <a16:creationId xmlns:a16="http://schemas.microsoft.com/office/drawing/2014/main" id="{92CABA51-2E08-4C0A-816B-F334993BC05F}"/>
              </a:ext>
            </a:extLst>
          </p:cNvPr>
          <p:cNvPicPr>
            <a:picLocks noChangeAspect="1"/>
          </p:cNvPicPr>
          <p:nvPr userDrawn="1"/>
        </p:nvPicPr>
        <p:blipFill>
          <a:blip r:embed="rId6" cstate="print">
            <a:biLevel thresh="25000"/>
            <a:extLst>
              <a:ext uri="{28A0092B-C50C-407E-A947-70E740481C1C}">
                <a14:useLocalDpi xmlns:a14="http://schemas.microsoft.com/office/drawing/2010/main"/>
              </a:ext>
            </a:extLst>
          </a:blip>
          <a:stretch>
            <a:fillRect/>
          </a:stretch>
        </p:blipFill>
        <p:spPr>
          <a:xfrm>
            <a:off x="10771909" y="280222"/>
            <a:ext cx="855545" cy="139466"/>
          </a:xfrm>
          <a:prstGeom prst="rect">
            <a:avLst/>
          </a:prstGeom>
        </p:spPr>
      </p:pic>
    </p:spTree>
    <p:extLst>
      <p:ext uri="{BB962C8B-B14F-4D97-AF65-F5344CB8AC3E}">
        <p14:creationId xmlns:p14="http://schemas.microsoft.com/office/powerpoint/2010/main" val="21690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E11DFF-9BF4-4B1E-9A1D-C0F31A7D2B01}"/>
              </a:ext>
            </a:extLst>
          </p:cNvPr>
          <p:cNvGraphicFramePr>
            <a:graphicFrameLocks noChangeAspect="1"/>
          </p:cNvGraphicFramePr>
          <p:nvPr userDrawn="1">
            <p:custDataLst>
              <p:tags r:id="rId1"/>
            </p:custDataLst>
            <p:extLst>
              <p:ext uri="{D42A27DB-BD31-4B8C-83A1-F6EECF244321}">
                <p14:modId xmlns:p14="http://schemas.microsoft.com/office/powerpoint/2010/main" val="746027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2EE11DFF-9BF4-4B1E-9A1D-C0F31A7D2B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2913" y="444755"/>
            <a:ext cx="11306175" cy="720000"/>
          </a:xfrm>
        </p:spPr>
        <p:txBody>
          <a:bodyPr vert="horz" anchor="t"/>
          <a:lstStyle>
            <a:lvl1pPr rtl="0">
              <a:lnSpc>
                <a:spcPct val="100000"/>
              </a:lnSpc>
              <a:defRPr sz="2800"/>
            </a:lvl1pPr>
          </a:lstStyle>
          <a:p>
            <a:r>
              <a:rPr lang="en-US" noProof="0"/>
              <a:t>Click to edit Master title style</a:t>
            </a:r>
            <a:endParaRPr lang="en-US" noProof="0" dirty="0"/>
          </a:p>
        </p:txBody>
      </p:sp>
      <p:sp>
        <p:nvSpPr>
          <p:cNvPr id="14" name="Content Placeholder 17">
            <a:extLst>
              <a:ext uri="{FF2B5EF4-FFF2-40B4-BE49-F238E27FC236}">
                <a16:creationId xmlns:a16="http://schemas.microsoft.com/office/drawing/2014/main" id="{5B159C2C-3A58-4F5E-AE45-D0169D3E4F27}"/>
              </a:ext>
            </a:extLst>
          </p:cNvPr>
          <p:cNvSpPr>
            <a:spLocks noGrp="1"/>
          </p:cNvSpPr>
          <p:nvPr>
            <p:ph sz="quarter" idx="24"/>
          </p:nvPr>
        </p:nvSpPr>
        <p:spPr>
          <a:xfrm>
            <a:off x="442913" y="1339038"/>
            <a:ext cx="11306175" cy="5076000"/>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tx1"/>
                </a:solidFill>
              </a:defRPr>
            </a:lvl1pPr>
            <a:lvl2pPr marL="800100" indent="0" algn="l" rtl="0">
              <a:buFont typeface="+mj-lt"/>
              <a:buAutoNum type="arabicPeriod"/>
              <a:defRPr>
                <a:solidFill>
                  <a:schemeClr val="tx1"/>
                </a:solidFill>
              </a:defRPr>
            </a:lvl2pPr>
            <a:lvl3pPr marL="1257300" indent="0" algn="l" rtl="0">
              <a:buFont typeface="+mj-lt"/>
              <a:buAutoNum type="arabicPeriod"/>
              <a:defRPr>
                <a:solidFill>
                  <a:schemeClr val="tx1"/>
                </a:solidFill>
              </a:defRPr>
            </a:lvl3pPr>
            <a:lvl4pPr marL="1714500" indent="-342900" algn="l" rtl="0">
              <a:buFont typeface="+mj-lt"/>
              <a:buAutoNum type="arabicPeriod"/>
              <a:defRPr>
                <a:solidFill>
                  <a:schemeClr val="tx1"/>
                </a:solidFill>
              </a:defRPr>
            </a:lvl4pPr>
            <a:lvl5pPr marL="2171700" indent="-342900" algn="l" rtl="0">
              <a:buFont typeface="+mj-lt"/>
              <a:buAutoNum type="arabicPeriod"/>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pic>
        <p:nvPicPr>
          <p:cNvPr id="21" name="Picture 10">
            <a:extLst>
              <a:ext uri="{FF2B5EF4-FFF2-40B4-BE49-F238E27FC236}">
                <a16:creationId xmlns:a16="http://schemas.microsoft.com/office/drawing/2014/main" id="{02BD53D4-8CC0-3498-AA0D-9B442E67159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3" name="Slide Number Placeholder 5">
            <a:extLst>
              <a:ext uri="{FF2B5EF4-FFF2-40B4-BE49-F238E27FC236}">
                <a16:creationId xmlns:a16="http://schemas.microsoft.com/office/drawing/2014/main" id="{CECEF151-1DE4-643F-1FE4-E28D9C648C7D}"/>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4" name="Rectangle 23">
            <a:extLst>
              <a:ext uri="{FF2B5EF4-FFF2-40B4-BE49-F238E27FC236}">
                <a16:creationId xmlns:a16="http://schemas.microsoft.com/office/drawing/2014/main" id="{F13B8EDA-AE39-2B6F-A6CF-A3418A5E513A}"/>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5" name="Pladsholder til sidefod 8">
            <a:extLst>
              <a:ext uri="{FF2B5EF4-FFF2-40B4-BE49-F238E27FC236}">
                <a16:creationId xmlns:a16="http://schemas.microsoft.com/office/drawing/2014/main" id="{EA4A942A-6C3A-2C41-9986-EF97D86D548E}"/>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3606941126"/>
      </p:ext>
    </p:extLst>
  </p:cSld>
  <p:clrMapOvr>
    <a:masterClrMapping/>
  </p:clrMapOvr>
  <p:extLst>
    <p:ext uri="{DCECCB84-F9BA-43D5-87BE-67443E8EF086}">
      <p15:sldGuideLst xmlns:p15="http://schemas.microsoft.com/office/powerpoint/2012/main">
        <p15:guide id="1" orient="horz" pos="2160" userDrawn="1">
          <p15:clr>
            <a:srgbClr val="000000"/>
          </p15:clr>
        </p15:guide>
        <p15:guide id="2" pos="3840" userDrawn="1">
          <p15:clr>
            <a:srgbClr val="000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 and content (li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D8FD52-2867-46D1-BDB2-1227275747AD}"/>
              </a:ext>
            </a:extLst>
          </p:cNvPr>
          <p:cNvGraphicFramePr>
            <a:graphicFrameLocks noChangeAspect="1"/>
          </p:cNvGraphicFramePr>
          <p:nvPr userDrawn="1">
            <p:custDataLst>
              <p:tags r:id="rId1"/>
            </p:custDataLst>
            <p:extLst>
              <p:ext uri="{D42A27DB-BD31-4B8C-83A1-F6EECF244321}">
                <p14:modId xmlns:p14="http://schemas.microsoft.com/office/powerpoint/2010/main" val="3387145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8AD8FD52-2867-46D1-BDB2-1227275747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a:xfrm>
            <a:off x="0" y="0"/>
            <a:ext cx="12192000" cy="6858000"/>
          </a:xfrm>
          <a:prstGeom prst="rect">
            <a:avLst/>
          </a:prstGeom>
          <a:solidFill>
            <a:srgbClr val="EDECE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14" name="Title 1">
            <a:extLst>
              <a:ext uri="{FF2B5EF4-FFF2-40B4-BE49-F238E27FC236}">
                <a16:creationId xmlns:a16="http://schemas.microsoft.com/office/drawing/2014/main" id="{7F67656F-C8D6-47E4-90B2-631ECA5C5E41}"/>
              </a:ext>
            </a:extLst>
          </p:cNvPr>
          <p:cNvSpPr>
            <a:spLocks noGrp="1"/>
          </p:cNvSpPr>
          <p:nvPr>
            <p:ph type="title"/>
          </p:nvPr>
        </p:nvSpPr>
        <p:spPr>
          <a:xfrm>
            <a:off x="441009" y="444755"/>
            <a:ext cx="11306901" cy="720000"/>
          </a:xfrm>
        </p:spPr>
        <p:txBody>
          <a:bodyPr vert="horz"/>
          <a:lstStyle>
            <a:lvl1pPr rtl="0">
              <a:defRPr sz="2800"/>
            </a:lvl1pPr>
          </a:lstStyle>
          <a:p>
            <a:r>
              <a:rPr lang="en-US" noProof="0"/>
              <a:t>Click to edit Master title style</a:t>
            </a:r>
            <a:endParaRPr lang="en-US" noProof="0" dirty="0"/>
          </a:p>
        </p:txBody>
      </p:sp>
      <p:sp>
        <p:nvSpPr>
          <p:cNvPr id="17" name="Content Placeholder 17">
            <a:extLst>
              <a:ext uri="{FF2B5EF4-FFF2-40B4-BE49-F238E27FC236}">
                <a16:creationId xmlns:a16="http://schemas.microsoft.com/office/drawing/2014/main" id="{ECF1598C-DC92-46D0-B3AB-ED5BE6E2FD94}"/>
              </a:ext>
            </a:extLst>
          </p:cNvPr>
          <p:cNvSpPr>
            <a:spLocks noGrp="1"/>
          </p:cNvSpPr>
          <p:nvPr>
            <p:ph sz="quarter" idx="24"/>
          </p:nvPr>
        </p:nvSpPr>
        <p:spPr>
          <a:xfrm>
            <a:off x="442914" y="1340662"/>
            <a:ext cx="11306902" cy="5076000"/>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tx1"/>
                </a:solidFill>
              </a:defRPr>
            </a:lvl1pPr>
            <a:lvl2pPr marL="800100" indent="0" algn="l" rtl="0">
              <a:buFont typeface="+mj-lt"/>
              <a:buAutoNum type="arabicPeriod"/>
              <a:defRPr>
                <a:solidFill>
                  <a:schemeClr val="tx1"/>
                </a:solidFill>
              </a:defRPr>
            </a:lvl2pPr>
            <a:lvl3pPr marL="1257300" indent="0" algn="l" rtl="0">
              <a:buFont typeface="+mj-lt"/>
              <a:buAutoNum type="arabicPeriod"/>
              <a:defRPr>
                <a:solidFill>
                  <a:schemeClr val="tx1"/>
                </a:solidFill>
              </a:defRPr>
            </a:lvl3pPr>
            <a:lvl4pPr marL="1714500" indent="-342900" algn="l" rtl="0">
              <a:buFont typeface="+mj-lt"/>
              <a:buAutoNum type="arabicPeriod"/>
              <a:defRPr>
                <a:solidFill>
                  <a:schemeClr val="tx1"/>
                </a:solidFill>
              </a:defRPr>
            </a:lvl4pPr>
            <a:lvl5pPr marL="2171700" indent="-342900" algn="l" rtl="0">
              <a:buFont typeface="+mj-lt"/>
              <a:buAutoNum type="arabicPeriod"/>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pic>
        <p:nvPicPr>
          <p:cNvPr id="22" name="Picture 10">
            <a:extLst>
              <a:ext uri="{FF2B5EF4-FFF2-40B4-BE49-F238E27FC236}">
                <a16:creationId xmlns:a16="http://schemas.microsoft.com/office/drawing/2014/main" id="{F0380138-9575-B810-56E3-EFB3EBE207DA}"/>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3" name="Slide Number Placeholder 5">
            <a:extLst>
              <a:ext uri="{FF2B5EF4-FFF2-40B4-BE49-F238E27FC236}">
                <a16:creationId xmlns:a16="http://schemas.microsoft.com/office/drawing/2014/main" id="{A60C21DF-2CDC-0BC8-6E05-4BB50CD9B71A}"/>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4" name="Rectangle 23">
            <a:extLst>
              <a:ext uri="{FF2B5EF4-FFF2-40B4-BE49-F238E27FC236}">
                <a16:creationId xmlns:a16="http://schemas.microsoft.com/office/drawing/2014/main" id="{661C17EF-9F3D-B767-2D5B-D858EBE585B2}"/>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5" name="Pladsholder til sidefod 8">
            <a:extLst>
              <a:ext uri="{FF2B5EF4-FFF2-40B4-BE49-F238E27FC236}">
                <a16:creationId xmlns:a16="http://schemas.microsoft.com/office/drawing/2014/main" id="{B0ABCA96-77DD-BD72-F072-46D081946558}"/>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73028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and Photo (ri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0154A6-8898-4A1F-8455-7D8207F239E9}"/>
              </a:ext>
            </a:extLst>
          </p:cNvPr>
          <p:cNvGraphicFramePr>
            <a:graphicFrameLocks noChangeAspect="1"/>
          </p:cNvGraphicFramePr>
          <p:nvPr userDrawn="1">
            <p:custDataLst>
              <p:tags r:id="rId1"/>
            </p:custDataLst>
            <p:extLst>
              <p:ext uri="{D42A27DB-BD31-4B8C-83A1-F6EECF244321}">
                <p14:modId xmlns:p14="http://schemas.microsoft.com/office/powerpoint/2010/main" val="1542000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370154A6-8898-4A1F-8455-7D8207F239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6">
            <a:extLst>
              <a:ext uri="{FF2B5EF4-FFF2-40B4-BE49-F238E27FC236}">
                <a16:creationId xmlns:a16="http://schemas.microsoft.com/office/drawing/2014/main" id="{FE0FA6C8-94F5-4431-AEB0-21ABEF117577}"/>
              </a:ext>
            </a:extLst>
          </p:cNvPr>
          <p:cNvSpPr>
            <a:spLocks noGrp="1" noChangeAspect="1"/>
          </p:cNvSpPr>
          <p:nvPr>
            <p:ph type="pic" sz="quarter" idx="13"/>
          </p:nvPr>
        </p:nvSpPr>
        <p:spPr>
          <a:xfrm>
            <a:off x="6959600" y="115577"/>
            <a:ext cx="5113338" cy="6624660"/>
          </a:xfrm>
          <a:prstGeom prst="roundRect">
            <a:avLst>
              <a:gd name="adj" fmla="val 3701"/>
            </a:avLst>
          </a:prstGeom>
        </p:spPr>
        <p:txBody>
          <a:bodyPr/>
          <a:lstStyle/>
          <a:p>
            <a:r>
              <a:rPr lang="en-US"/>
              <a:t>Click icon to add picture</a:t>
            </a:r>
            <a:endParaRPr lang="en-US" dirty="0"/>
          </a:p>
        </p:txBody>
      </p:sp>
      <p:sp>
        <p:nvSpPr>
          <p:cNvPr id="18" name="Content Placeholder 17">
            <a:extLst>
              <a:ext uri="{FF2B5EF4-FFF2-40B4-BE49-F238E27FC236}">
                <a16:creationId xmlns:a16="http://schemas.microsoft.com/office/drawing/2014/main" id="{3AFFC336-1B9B-4E08-ABAC-3F5047B37F38}"/>
              </a:ext>
            </a:extLst>
          </p:cNvPr>
          <p:cNvSpPr>
            <a:spLocks noGrp="1"/>
          </p:cNvSpPr>
          <p:nvPr>
            <p:ph sz="quarter" idx="24"/>
          </p:nvPr>
        </p:nvSpPr>
        <p:spPr>
          <a:xfrm>
            <a:off x="445453" y="1340681"/>
            <a:ext cx="6082347" cy="5075994"/>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tx1"/>
                </a:solidFill>
              </a:defRPr>
            </a:lvl1pPr>
            <a:lvl2pPr marL="800100" indent="0" algn="l" rtl="0">
              <a:buFont typeface="+mj-lt"/>
              <a:buAutoNum type="arabicPeriod"/>
              <a:defRPr sz="1600">
                <a:solidFill>
                  <a:schemeClr val="tx1"/>
                </a:solidFill>
              </a:defRPr>
            </a:lvl2pPr>
            <a:lvl3pPr marL="1257300" indent="0" algn="l" rtl="0">
              <a:buFont typeface="+mj-lt"/>
              <a:buAutoNum type="arabicPeriod"/>
              <a:defRPr sz="1600">
                <a:solidFill>
                  <a:schemeClr val="tx1"/>
                </a:solidFill>
              </a:defRPr>
            </a:lvl3pPr>
            <a:lvl4pPr marL="1714500" indent="-342900" algn="l" rtl="0">
              <a:buFont typeface="+mj-lt"/>
              <a:buAutoNum type="arabicPeriod"/>
              <a:defRPr>
                <a:solidFill>
                  <a:schemeClr val="tx1"/>
                </a:solidFill>
              </a:defRPr>
            </a:lvl4pPr>
            <a:lvl5pPr marL="2171700" indent="-342900" algn="l" rtl="0">
              <a:buFont typeface="+mj-lt"/>
              <a:buAutoNum type="arabicPeriod"/>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sp>
        <p:nvSpPr>
          <p:cNvPr id="15" name="Title 1">
            <a:extLst>
              <a:ext uri="{FF2B5EF4-FFF2-40B4-BE49-F238E27FC236}">
                <a16:creationId xmlns:a16="http://schemas.microsoft.com/office/drawing/2014/main" id="{DDF9989D-DFFC-4B11-85C5-A57E65B5B871}"/>
              </a:ext>
            </a:extLst>
          </p:cNvPr>
          <p:cNvSpPr>
            <a:spLocks noGrp="1"/>
          </p:cNvSpPr>
          <p:nvPr>
            <p:ph type="title"/>
          </p:nvPr>
        </p:nvSpPr>
        <p:spPr>
          <a:xfrm>
            <a:off x="445453" y="443865"/>
            <a:ext cx="6082347" cy="720000"/>
          </a:xfrm>
        </p:spPr>
        <p:txBody>
          <a:bodyPr vert="horz" anchor="t"/>
          <a:lstStyle>
            <a:lvl1pPr rtl="0">
              <a:lnSpc>
                <a:spcPct val="100000"/>
              </a:lnSpc>
              <a:defRPr sz="2800"/>
            </a:lvl1pPr>
          </a:lstStyle>
          <a:p>
            <a:r>
              <a:rPr lang="en-US" noProof="0"/>
              <a:t>Click to edit Master title style</a:t>
            </a:r>
            <a:endParaRPr lang="en-US" noProof="0" dirty="0"/>
          </a:p>
        </p:txBody>
      </p:sp>
      <p:pic>
        <p:nvPicPr>
          <p:cNvPr id="11" name="Picture 10">
            <a:extLst>
              <a:ext uri="{FF2B5EF4-FFF2-40B4-BE49-F238E27FC236}">
                <a16:creationId xmlns:a16="http://schemas.microsoft.com/office/drawing/2014/main" id="{2DB56F92-0A23-45A8-ACA8-9C212255668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7" name="Slide Number Placeholder 5">
            <a:extLst>
              <a:ext uri="{FF2B5EF4-FFF2-40B4-BE49-F238E27FC236}">
                <a16:creationId xmlns:a16="http://schemas.microsoft.com/office/drawing/2014/main" id="{E0B845A5-CC10-43DD-BAD1-006452841743}"/>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8" name="Rectangle 27">
            <a:extLst>
              <a:ext uri="{FF2B5EF4-FFF2-40B4-BE49-F238E27FC236}">
                <a16:creationId xmlns:a16="http://schemas.microsoft.com/office/drawing/2014/main" id="{6120065E-AEC3-DC95-CCD8-6F7FA9E9B63B}"/>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9" name="Pladsholder til sidefod 8">
            <a:extLst>
              <a:ext uri="{FF2B5EF4-FFF2-40B4-BE49-F238E27FC236}">
                <a16:creationId xmlns:a16="http://schemas.microsoft.com/office/drawing/2014/main" id="{D2AB0ED7-61BF-DC86-6DEB-0A515519BA0C}"/>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3646629924"/>
      </p:ext>
    </p:extLst>
  </p:cSld>
  <p:clrMapOvr>
    <a:masterClrMapping/>
  </p:clrMapOvr>
  <p:extLst>
    <p:ext uri="{DCECCB84-F9BA-43D5-87BE-67443E8EF086}">
      <p15:sldGuideLst xmlns:p15="http://schemas.microsoft.com/office/powerpoint/2012/main">
        <p15:guide id="1" orient="horz" pos="2160" userDrawn="1">
          <p15:clr>
            <a:srgbClr val="000000"/>
          </p15:clr>
        </p15:guide>
        <p15:guide id="2" pos="3840" userDrawn="1">
          <p15:clr>
            <a:srgbClr val="000000"/>
          </p15:clr>
        </p15:guide>
        <p15:guide id="3" pos="4112" userDrawn="1">
          <p15:clr>
            <a:srgbClr val="FBAE40"/>
          </p15:clr>
        </p15:guide>
        <p15:guide id="4" pos="4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hoto (left)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216AF1-55C1-47C5-AEA1-91A9A513A161}"/>
              </a:ext>
            </a:extLst>
          </p:cNvPr>
          <p:cNvGraphicFramePr>
            <a:graphicFrameLocks noChangeAspect="1"/>
          </p:cNvGraphicFramePr>
          <p:nvPr userDrawn="1">
            <p:custDataLst>
              <p:tags r:id="rId1"/>
            </p:custDataLst>
            <p:extLst>
              <p:ext uri="{D42A27DB-BD31-4B8C-83A1-F6EECF244321}">
                <p14:modId xmlns:p14="http://schemas.microsoft.com/office/powerpoint/2010/main" val="3860895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9C216AF1-55C1-47C5-AEA1-91A9A513A1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le 1">
            <a:extLst>
              <a:ext uri="{FF2B5EF4-FFF2-40B4-BE49-F238E27FC236}">
                <a16:creationId xmlns:a16="http://schemas.microsoft.com/office/drawing/2014/main" id="{301E5EDA-8D22-4F5D-BB6D-9250C3E0AEB3}"/>
              </a:ext>
            </a:extLst>
          </p:cNvPr>
          <p:cNvSpPr>
            <a:spLocks noGrp="1"/>
          </p:cNvSpPr>
          <p:nvPr>
            <p:ph type="title"/>
          </p:nvPr>
        </p:nvSpPr>
        <p:spPr>
          <a:xfrm>
            <a:off x="5666104" y="444755"/>
            <a:ext cx="6085383" cy="720000"/>
          </a:xfrm>
        </p:spPr>
        <p:txBody>
          <a:bodyPr vert="horz" anchor="t"/>
          <a:lstStyle>
            <a:lvl1pPr rtl="0">
              <a:defRPr sz="2800"/>
            </a:lvl1pPr>
          </a:lstStyle>
          <a:p>
            <a:r>
              <a:rPr lang="en-US" noProof="0"/>
              <a:t>Click to edit Master title style</a:t>
            </a:r>
            <a:endParaRPr lang="en-US" noProof="0" dirty="0"/>
          </a:p>
        </p:txBody>
      </p:sp>
      <p:sp>
        <p:nvSpPr>
          <p:cNvPr id="12" name="Picture Placeholder 6">
            <a:extLst>
              <a:ext uri="{FF2B5EF4-FFF2-40B4-BE49-F238E27FC236}">
                <a16:creationId xmlns:a16="http://schemas.microsoft.com/office/drawing/2014/main" id="{77EA8B23-C43E-45A7-87A7-671B8447D877}"/>
              </a:ext>
            </a:extLst>
          </p:cNvPr>
          <p:cNvSpPr>
            <a:spLocks noGrp="1" noChangeAspect="1"/>
          </p:cNvSpPr>
          <p:nvPr>
            <p:ph type="pic" sz="quarter" idx="13"/>
          </p:nvPr>
        </p:nvSpPr>
        <p:spPr>
          <a:xfrm>
            <a:off x="120969" y="118631"/>
            <a:ext cx="5111432" cy="6623482"/>
          </a:xfrm>
          <a:prstGeom prst="roundRect">
            <a:avLst>
              <a:gd name="adj" fmla="val 3701"/>
            </a:avLst>
          </a:prstGeom>
        </p:spPr>
        <p:txBody>
          <a:bodyPr/>
          <a:lstStyle/>
          <a:p>
            <a:r>
              <a:rPr lang="en-US"/>
              <a:t>Click icon to add picture</a:t>
            </a:r>
            <a:endParaRPr lang="en-US" dirty="0"/>
          </a:p>
        </p:txBody>
      </p:sp>
      <p:sp>
        <p:nvSpPr>
          <p:cNvPr id="16" name="Content Placeholder 17">
            <a:extLst>
              <a:ext uri="{FF2B5EF4-FFF2-40B4-BE49-F238E27FC236}">
                <a16:creationId xmlns:a16="http://schemas.microsoft.com/office/drawing/2014/main" id="{958CE9FE-60C0-4508-AC59-0A0D400B5FEF}"/>
              </a:ext>
            </a:extLst>
          </p:cNvPr>
          <p:cNvSpPr>
            <a:spLocks noGrp="1"/>
          </p:cNvSpPr>
          <p:nvPr>
            <p:ph sz="quarter" idx="24"/>
          </p:nvPr>
        </p:nvSpPr>
        <p:spPr>
          <a:xfrm>
            <a:off x="5666104" y="1340675"/>
            <a:ext cx="6085384" cy="5076000"/>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tx1"/>
                </a:solidFill>
              </a:defRPr>
            </a:lvl1pPr>
            <a:lvl2pPr marL="800100" indent="0" algn="l" rtl="0">
              <a:buFont typeface="+mj-lt"/>
              <a:buAutoNum type="arabicPeriod"/>
              <a:defRPr>
                <a:solidFill>
                  <a:schemeClr val="tx1"/>
                </a:solidFill>
              </a:defRPr>
            </a:lvl2pPr>
            <a:lvl3pPr marL="1257300" indent="0" algn="l" rtl="0">
              <a:buFont typeface="+mj-lt"/>
              <a:buAutoNum type="arabicPeriod"/>
              <a:defRPr>
                <a:solidFill>
                  <a:schemeClr val="tx1"/>
                </a:solidFill>
              </a:defRPr>
            </a:lvl3pPr>
            <a:lvl4pPr marL="1714500" indent="-342900" algn="l" rtl="0">
              <a:buFont typeface="+mj-lt"/>
              <a:buAutoNum type="arabicPeriod"/>
              <a:defRPr>
                <a:solidFill>
                  <a:schemeClr val="tx1"/>
                </a:solidFill>
              </a:defRPr>
            </a:lvl4pPr>
            <a:lvl5pPr marL="2171700" indent="-342900" algn="l" rtl="0">
              <a:buFont typeface="+mj-lt"/>
              <a:buAutoNum type="arabicPeriod"/>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pic>
        <p:nvPicPr>
          <p:cNvPr id="26" name="Picture 10">
            <a:extLst>
              <a:ext uri="{FF2B5EF4-FFF2-40B4-BE49-F238E27FC236}">
                <a16:creationId xmlns:a16="http://schemas.microsoft.com/office/drawing/2014/main" id="{2DAE317C-1610-E06F-9EB4-62D42275AA6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7" name="Slide Number Placeholder 5">
            <a:extLst>
              <a:ext uri="{FF2B5EF4-FFF2-40B4-BE49-F238E27FC236}">
                <a16:creationId xmlns:a16="http://schemas.microsoft.com/office/drawing/2014/main" id="{5BDF6168-E2BD-2AEA-1948-13F37532EAA0}"/>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8" name="Rectangle 27">
            <a:extLst>
              <a:ext uri="{FF2B5EF4-FFF2-40B4-BE49-F238E27FC236}">
                <a16:creationId xmlns:a16="http://schemas.microsoft.com/office/drawing/2014/main" id="{8732FDA5-5C3C-0C6A-2592-B10077333094}"/>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9" name="Pladsholder til sidefod 8">
            <a:extLst>
              <a:ext uri="{FF2B5EF4-FFF2-40B4-BE49-F238E27FC236}">
                <a16:creationId xmlns:a16="http://schemas.microsoft.com/office/drawing/2014/main" id="{93753161-1079-C6C1-5315-DC4A562CA481}"/>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58891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000000"/>
          </p15:clr>
        </p15:guide>
        <p15:guide id="3" pos="3568" userDrawn="1">
          <p15:clr>
            <a:srgbClr val="FBAE40"/>
          </p15:clr>
        </p15:guide>
        <p15:guide id="4" pos="3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2x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8399B8E-A04C-4C4F-803A-68FD0AD1FF1C}"/>
              </a:ext>
            </a:extLst>
          </p:cNvPr>
          <p:cNvGraphicFramePr>
            <a:graphicFrameLocks noChangeAspect="1"/>
          </p:cNvGraphicFramePr>
          <p:nvPr userDrawn="1">
            <p:custDataLst>
              <p:tags r:id="rId1"/>
            </p:custDataLst>
            <p:extLst>
              <p:ext uri="{D42A27DB-BD31-4B8C-83A1-F6EECF244321}">
                <p14:modId xmlns:p14="http://schemas.microsoft.com/office/powerpoint/2010/main" val="491897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58399B8E-A04C-4C4F-803A-68FD0AD1FF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4125" y="443543"/>
            <a:ext cx="11306175" cy="720000"/>
          </a:xfrm>
        </p:spPr>
        <p:txBody>
          <a:bodyPr vert="horz" anchor="t"/>
          <a:lstStyle>
            <a:lvl1pPr rtl="0">
              <a:defRPr sz="2800"/>
            </a:lvl1pPr>
          </a:lstStyle>
          <a:p>
            <a:r>
              <a:rPr lang="en-US" noProof="0"/>
              <a:t>Click to edit Master title style</a:t>
            </a:r>
            <a:endParaRPr lang="en-US" noProof="0" dirty="0"/>
          </a:p>
        </p:txBody>
      </p:sp>
      <p:sp>
        <p:nvSpPr>
          <p:cNvPr id="15" name="Content Placeholder 17">
            <a:extLst>
              <a:ext uri="{FF2B5EF4-FFF2-40B4-BE49-F238E27FC236}">
                <a16:creationId xmlns:a16="http://schemas.microsoft.com/office/drawing/2014/main" id="{68123C8F-2EBD-4F08-937B-91606ABD0A90}"/>
              </a:ext>
            </a:extLst>
          </p:cNvPr>
          <p:cNvSpPr>
            <a:spLocks noGrp="1"/>
          </p:cNvSpPr>
          <p:nvPr>
            <p:ph sz="quarter" idx="26"/>
          </p:nvPr>
        </p:nvSpPr>
        <p:spPr>
          <a:xfrm>
            <a:off x="441701" y="1338151"/>
            <a:ext cx="5437186" cy="5076000"/>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tx1"/>
                </a:solidFill>
              </a:defRPr>
            </a:lvl1pPr>
            <a:lvl2pPr marL="800100" indent="0" algn="l" rtl="0">
              <a:buFont typeface="+mj-lt"/>
              <a:buAutoNum type="arabicPeriod"/>
              <a:defRPr>
                <a:solidFill>
                  <a:schemeClr val="tx1"/>
                </a:solidFill>
              </a:defRPr>
            </a:lvl2pPr>
            <a:lvl3pPr marL="1257300" indent="0" algn="l" rtl="0">
              <a:buFont typeface="+mj-lt"/>
              <a:buAutoNum type="arabicPeriod"/>
              <a:defRPr>
                <a:solidFill>
                  <a:schemeClr val="tx1"/>
                </a:solidFill>
              </a:defRPr>
            </a:lvl3pPr>
            <a:lvl4pPr marL="1714500" indent="-342900" algn="l" rtl="0">
              <a:buFont typeface="+mj-lt"/>
              <a:buAutoNum type="arabicPeriod"/>
              <a:defRPr>
                <a:solidFill>
                  <a:schemeClr val="tx1"/>
                </a:solidFill>
              </a:defRPr>
            </a:lvl4pPr>
            <a:lvl5pPr marL="2171700" indent="-342900" algn="l" rtl="0">
              <a:buFont typeface="+mj-lt"/>
              <a:buAutoNum type="arabicPeriod"/>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sp>
        <p:nvSpPr>
          <p:cNvPr id="17" name="Content Placeholder 17">
            <a:extLst>
              <a:ext uri="{FF2B5EF4-FFF2-40B4-BE49-F238E27FC236}">
                <a16:creationId xmlns:a16="http://schemas.microsoft.com/office/drawing/2014/main" id="{420B3F8D-464D-4E18-A376-1D63392E683E}"/>
              </a:ext>
            </a:extLst>
          </p:cNvPr>
          <p:cNvSpPr>
            <a:spLocks noGrp="1"/>
          </p:cNvSpPr>
          <p:nvPr>
            <p:ph sz="quarter" idx="27"/>
          </p:nvPr>
        </p:nvSpPr>
        <p:spPr>
          <a:xfrm>
            <a:off x="6313115" y="1334647"/>
            <a:ext cx="5437185" cy="5082028"/>
          </a:xfrm>
          <a:prstGeom prst="rect">
            <a:avLst/>
          </a:prstGeom>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a:solidFill>
                  <a:schemeClr val="tx1"/>
                </a:solidFill>
              </a:defRPr>
            </a:lvl1pPr>
            <a:lvl2pPr marL="800100" indent="0" algn="l" rtl="0">
              <a:buFont typeface="+mj-lt"/>
              <a:buAutoNum type="arabicPeriod"/>
              <a:defRPr>
                <a:solidFill>
                  <a:schemeClr val="tx1"/>
                </a:solidFill>
              </a:defRPr>
            </a:lvl2pPr>
            <a:lvl3pPr marL="1257300" indent="0" algn="l" rtl="0">
              <a:buFont typeface="+mj-lt"/>
              <a:buAutoNum type="arabicPeriod"/>
              <a:defRPr>
                <a:solidFill>
                  <a:schemeClr val="tx1"/>
                </a:solidFill>
              </a:defRPr>
            </a:lvl3pPr>
            <a:lvl4pPr marL="1714500" indent="-342900" algn="l" rtl="0">
              <a:buFont typeface="+mj-lt"/>
              <a:buAutoNum type="arabicPeriod"/>
              <a:defRPr>
                <a:solidFill>
                  <a:schemeClr val="tx1"/>
                </a:solidFill>
              </a:defRPr>
            </a:lvl4pPr>
            <a:lvl5pPr marL="2171700" indent="-342900" algn="l" rtl="0">
              <a:buFont typeface="+mj-lt"/>
              <a:buAutoNum type="arabicPeriod"/>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lang="en-US" noProof="0" dirty="0"/>
          </a:p>
        </p:txBody>
      </p:sp>
      <p:pic>
        <p:nvPicPr>
          <p:cNvPr id="23" name="Picture 10">
            <a:extLst>
              <a:ext uri="{FF2B5EF4-FFF2-40B4-BE49-F238E27FC236}">
                <a16:creationId xmlns:a16="http://schemas.microsoft.com/office/drawing/2014/main" id="{93881C03-5927-FF1B-0373-F6434E9C39D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6" name="Slide Number Placeholder 5">
            <a:extLst>
              <a:ext uri="{FF2B5EF4-FFF2-40B4-BE49-F238E27FC236}">
                <a16:creationId xmlns:a16="http://schemas.microsoft.com/office/drawing/2014/main" id="{69EE33B9-D7FF-FD31-E25A-060EA54B7164}"/>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7" name="Rectangle 26">
            <a:extLst>
              <a:ext uri="{FF2B5EF4-FFF2-40B4-BE49-F238E27FC236}">
                <a16:creationId xmlns:a16="http://schemas.microsoft.com/office/drawing/2014/main" id="{A5E051DE-153E-2001-D864-F7D82877052A}"/>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8" name="Pladsholder til sidefod 8">
            <a:extLst>
              <a:ext uri="{FF2B5EF4-FFF2-40B4-BE49-F238E27FC236}">
                <a16:creationId xmlns:a16="http://schemas.microsoft.com/office/drawing/2014/main" id="{727FBB91-D0C8-716B-5D00-8A78F2EC6221}"/>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1914877978"/>
      </p:ext>
    </p:extLst>
  </p:cSld>
  <p:clrMapOvr>
    <a:masterClrMapping/>
  </p:clrMapOvr>
  <p:extLst>
    <p:ext uri="{DCECCB84-F9BA-43D5-87BE-67443E8EF086}">
      <p15:sldGuideLst xmlns:p15="http://schemas.microsoft.com/office/powerpoint/2012/main">
        <p15:guide id="1" orient="horz" pos="2160" userDrawn="1">
          <p15:clr>
            <a:srgbClr val="000000"/>
          </p15:clr>
        </p15:guide>
        <p15:guide id="2" pos="3840" userDrawn="1">
          <p15:clr>
            <a:srgbClr val="000000"/>
          </p15:clr>
        </p15:guide>
        <p15:guide id="3" pos="3704" userDrawn="1">
          <p15:clr>
            <a:srgbClr val="FBAE40"/>
          </p15:clr>
        </p15:guide>
        <p15:guide id="4" pos="39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Content in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492E50-AE69-4F91-8779-AD2ABCE40677}"/>
              </a:ext>
            </a:extLst>
          </p:cNvPr>
          <p:cNvGraphicFramePr>
            <a:graphicFrameLocks noChangeAspect="1"/>
          </p:cNvGraphicFramePr>
          <p:nvPr userDrawn="1">
            <p:custDataLst>
              <p:tags r:id="rId1"/>
            </p:custDataLst>
            <p:extLst>
              <p:ext uri="{D42A27DB-BD31-4B8C-83A1-F6EECF244321}">
                <p14:modId xmlns:p14="http://schemas.microsoft.com/office/powerpoint/2010/main" val="291381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9E492E50-AE69-4F91-8779-AD2ABCE406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5453" y="444755"/>
            <a:ext cx="11303636" cy="720000"/>
          </a:xfrm>
        </p:spPr>
        <p:txBody>
          <a:bodyPr vert="horz"/>
          <a:lstStyle>
            <a:lvl1pPr rtl="0">
              <a:defRPr sz="2800"/>
            </a:lvl1pPr>
          </a:lstStyle>
          <a:p>
            <a:r>
              <a:rPr lang="en-US" noProof="0" dirty="0"/>
              <a:t>Click to edit Master title style</a:t>
            </a:r>
          </a:p>
        </p:txBody>
      </p:sp>
      <p:sp>
        <p:nvSpPr>
          <p:cNvPr id="16" name="Content Placeholder 21">
            <a:extLst>
              <a:ext uri="{FF2B5EF4-FFF2-40B4-BE49-F238E27FC236}">
                <a16:creationId xmlns:a16="http://schemas.microsoft.com/office/drawing/2014/main" id="{29B8F995-F418-4A26-BCB7-982B2B93F648}"/>
              </a:ext>
            </a:extLst>
          </p:cNvPr>
          <p:cNvSpPr>
            <a:spLocks noGrp="1"/>
          </p:cNvSpPr>
          <p:nvPr>
            <p:ph sz="quarter" idx="26"/>
          </p:nvPr>
        </p:nvSpPr>
        <p:spPr>
          <a:xfrm>
            <a:off x="4296000" y="1340675"/>
            <a:ext cx="3600000" cy="5076000"/>
          </a:xfrm>
          <a:prstGeom prst="roundRect">
            <a:avLst>
              <a:gd name="adj" fmla="val 6073"/>
            </a:avLst>
          </a:prstGeom>
          <a:solidFill>
            <a:srgbClr val="171F38"/>
          </a:solidFill>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sz="1600">
                <a:solidFill>
                  <a:schemeClr val="bg1"/>
                </a:solidFill>
              </a:defRPr>
            </a:lvl1pPr>
            <a:lvl2pPr marL="800100" indent="0" algn="l" rtl="0">
              <a:buFont typeface="+mj-lt"/>
              <a:buAutoNum type="arabicPeriod"/>
              <a:defRPr sz="1600">
                <a:solidFill>
                  <a:schemeClr val="bg1"/>
                </a:solidFill>
              </a:defRPr>
            </a:lvl2pPr>
            <a:lvl3pPr marL="1257300" indent="0" algn="l" rtl="0">
              <a:buFont typeface="+mj-lt"/>
              <a:buAutoNum type="arabicPeriod"/>
              <a:defRPr sz="1600">
                <a:solidFill>
                  <a:schemeClr val="bg1"/>
                </a:solidFill>
              </a:defRPr>
            </a:lvl3pPr>
            <a:lvl4pPr marL="1714500" indent="-342900" algn="l" rtl="0">
              <a:buFont typeface="Arial" panose="020B0604020202020204" pitchFamily="34" charset="0"/>
              <a:buChar char="•"/>
              <a:defRPr sz="1600">
                <a:solidFill>
                  <a:schemeClr val="bg1"/>
                </a:solidFill>
              </a:defRPr>
            </a:lvl4pPr>
            <a:lvl5pPr marL="2171700" indent="-342900" algn="l" rtl="0">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sp>
        <p:nvSpPr>
          <p:cNvPr id="20" name="Content Placeholder 21">
            <a:extLst>
              <a:ext uri="{FF2B5EF4-FFF2-40B4-BE49-F238E27FC236}">
                <a16:creationId xmlns:a16="http://schemas.microsoft.com/office/drawing/2014/main" id="{120F6159-011A-47E7-833E-06B4C978FB7A}"/>
              </a:ext>
            </a:extLst>
          </p:cNvPr>
          <p:cNvSpPr>
            <a:spLocks noGrp="1"/>
          </p:cNvSpPr>
          <p:nvPr>
            <p:ph sz="quarter" idx="28"/>
          </p:nvPr>
        </p:nvSpPr>
        <p:spPr>
          <a:xfrm>
            <a:off x="8149088" y="1337245"/>
            <a:ext cx="3600000" cy="5076000"/>
          </a:xfrm>
          <a:prstGeom prst="roundRect">
            <a:avLst>
              <a:gd name="adj" fmla="val 6073"/>
            </a:avLst>
          </a:prstGeom>
          <a:solidFill>
            <a:srgbClr val="171F38"/>
          </a:solidFill>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sz="1600">
                <a:solidFill>
                  <a:schemeClr val="bg1"/>
                </a:solidFill>
              </a:defRPr>
            </a:lvl1pPr>
            <a:lvl2pPr marL="800100" indent="0" algn="l" rtl="0">
              <a:buFont typeface="+mj-lt"/>
              <a:buAutoNum type="arabicPeriod"/>
              <a:defRPr sz="1600">
                <a:solidFill>
                  <a:schemeClr val="bg1"/>
                </a:solidFill>
              </a:defRPr>
            </a:lvl2pPr>
            <a:lvl3pPr marL="1257300" indent="0" algn="l" rtl="0">
              <a:buFont typeface="+mj-lt"/>
              <a:buAutoNum type="arabicPeriod"/>
              <a:defRPr>
                <a:solidFill>
                  <a:schemeClr val="bg1"/>
                </a:solidFill>
              </a:defRPr>
            </a:lvl3pPr>
            <a:lvl4pPr marL="1714500" indent="-342900" algn="l" rtl="0">
              <a:buFont typeface="Arial" panose="020B0604020202020204" pitchFamily="34" charset="0"/>
              <a:buChar char="•"/>
              <a:defRPr>
                <a:solidFill>
                  <a:schemeClr val="bg1"/>
                </a:solidFill>
              </a:defRPr>
            </a:lvl4pPr>
            <a:lvl5pPr marL="2171700" indent="-342900" algn="l" rtl="0">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sp>
        <p:nvSpPr>
          <p:cNvPr id="18" name="Content Placeholder 21">
            <a:extLst>
              <a:ext uri="{FF2B5EF4-FFF2-40B4-BE49-F238E27FC236}">
                <a16:creationId xmlns:a16="http://schemas.microsoft.com/office/drawing/2014/main" id="{51FD3F27-37DD-4AE6-9CD0-2DE247625EBD}"/>
              </a:ext>
            </a:extLst>
          </p:cNvPr>
          <p:cNvSpPr>
            <a:spLocks noGrp="1"/>
          </p:cNvSpPr>
          <p:nvPr>
            <p:ph sz="quarter" idx="29"/>
          </p:nvPr>
        </p:nvSpPr>
        <p:spPr>
          <a:xfrm>
            <a:off x="445452" y="1340675"/>
            <a:ext cx="3600000" cy="5076000"/>
          </a:xfrm>
          <a:prstGeom prst="roundRect">
            <a:avLst>
              <a:gd name="adj" fmla="val 6535"/>
            </a:avLst>
          </a:prstGeom>
          <a:solidFill>
            <a:srgbClr val="171F38"/>
          </a:solidFill>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sz="1600">
                <a:solidFill>
                  <a:schemeClr val="bg1"/>
                </a:solidFill>
              </a:defRPr>
            </a:lvl1pPr>
            <a:lvl2pPr marL="800100" indent="0" algn="l" rtl="0">
              <a:buFont typeface="+mj-lt"/>
              <a:buAutoNum type="arabicPeriod"/>
              <a:defRPr sz="1600">
                <a:solidFill>
                  <a:schemeClr val="bg1"/>
                </a:solidFill>
              </a:defRPr>
            </a:lvl2pPr>
            <a:lvl3pPr marL="1257300" indent="0" algn="l" rtl="0">
              <a:buFont typeface="+mj-lt"/>
              <a:buAutoNum type="arabicPeriod"/>
              <a:defRPr>
                <a:solidFill>
                  <a:schemeClr val="bg1"/>
                </a:solidFill>
              </a:defRPr>
            </a:lvl3pPr>
            <a:lvl4pPr marL="1714500" indent="-342900" algn="l" rtl="0">
              <a:buFont typeface="Arial" panose="020B0604020202020204" pitchFamily="34" charset="0"/>
              <a:buChar char="•"/>
              <a:defRPr>
                <a:solidFill>
                  <a:schemeClr val="bg1"/>
                </a:solidFill>
              </a:defRPr>
            </a:lvl4pPr>
            <a:lvl5pPr marL="2171700" indent="-342900" algn="l" rtl="0">
              <a:buFont typeface="Arial" panose="020B0604020202020204" pitchFamily="34" charset="0"/>
              <a:buChar char="•"/>
              <a:defRPr>
                <a:solidFill>
                  <a:schemeClr val="bg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pic>
        <p:nvPicPr>
          <p:cNvPr id="19" name="Picture 10">
            <a:extLst>
              <a:ext uri="{FF2B5EF4-FFF2-40B4-BE49-F238E27FC236}">
                <a16:creationId xmlns:a16="http://schemas.microsoft.com/office/drawing/2014/main" id="{34CE448D-E97A-9035-DD3B-53F69AEE988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2" name="Slide Number Placeholder 5">
            <a:extLst>
              <a:ext uri="{FF2B5EF4-FFF2-40B4-BE49-F238E27FC236}">
                <a16:creationId xmlns:a16="http://schemas.microsoft.com/office/drawing/2014/main" id="{193F6311-F613-0C03-F03A-5A3B7255AA13}"/>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3" name="Rectangle 22">
            <a:extLst>
              <a:ext uri="{FF2B5EF4-FFF2-40B4-BE49-F238E27FC236}">
                <a16:creationId xmlns:a16="http://schemas.microsoft.com/office/drawing/2014/main" id="{15146BDB-DB96-0E20-7DA5-357E33BDC8EF}"/>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4" name="Pladsholder til sidefod 8">
            <a:extLst>
              <a:ext uri="{FF2B5EF4-FFF2-40B4-BE49-F238E27FC236}">
                <a16:creationId xmlns:a16="http://schemas.microsoft.com/office/drawing/2014/main" id="{4F8E774F-C11A-B0AB-8AD6-230850E370E7}"/>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3385653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Content in boxes (l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7882F9-5608-4056-B80C-8679DE9B2292}"/>
              </a:ext>
            </a:extLst>
          </p:cNvPr>
          <p:cNvSpPr/>
          <p:nvPr userDrawn="1"/>
        </p:nvSpPr>
        <p:spPr>
          <a:xfrm>
            <a:off x="0" y="0"/>
            <a:ext cx="12192000" cy="6858000"/>
          </a:xfrm>
          <a:prstGeom prst="rect">
            <a:avLst/>
          </a:prstGeom>
          <a:solidFill>
            <a:srgbClr val="DCDAC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graphicFrame>
        <p:nvGraphicFramePr>
          <p:cNvPr id="4" name="Object 3" hidden="1">
            <a:extLst>
              <a:ext uri="{FF2B5EF4-FFF2-40B4-BE49-F238E27FC236}">
                <a16:creationId xmlns:a16="http://schemas.microsoft.com/office/drawing/2014/main" id="{9E492E50-AE69-4F91-8779-AD2ABCE40677}"/>
              </a:ext>
            </a:extLst>
          </p:cNvPr>
          <p:cNvGraphicFramePr>
            <a:graphicFrameLocks noChangeAspect="1"/>
          </p:cNvGraphicFramePr>
          <p:nvPr userDrawn="1">
            <p:custDataLst>
              <p:tags r:id="rId1"/>
            </p:custDataLst>
            <p:extLst>
              <p:ext uri="{D42A27DB-BD31-4B8C-83A1-F6EECF244321}">
                <p14:modId xmlns:p14="http://schemas.microsoft.com/office/powerpoint/2010/main" val="3895416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9E492E50-AE69-4F91-8779-AD2ABCE406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2913" y="444755"/>
            <a:ext cx="11306175" cy="720000"/>
          </a:xfrm>
        </p:spPr>
        <p:txBody>
          <a:bodyPr vert="horz"/>
          <a:lstStyle>
            <a:lvl1pPr rtl="0">
              <a:defRPr sz="2800"/>
            </a:lvl1pPr>
          </a:lstStyle>
          <a:p>
            <a:r>
              <a:rPr lang="en-US" noProof="0"/>
              <a:t>Click to edit Master title style</a:t>
            </a:r>
            <a:endParaRPr lang="en-US" noProof="0" dirty="0"/>
          </a:p>
        </p:txBody>
      </p:sp>
      <p:sp>
        <p:nvSpPr>
          <p:cNvPr id="15" name="Content Placeholder 21">
            <a:extLst>
              <a:ext uri="{FF2B5EF4-FFF2-40B4-BE49-F238E27FC236}">
                <a16:creationId xmlns:a16="http://schemas.microsoft.com/office/drawing/2014/main" id="{1D6FE5E1-BBEA-454B-9C44-479AA4745F70}"/>
              </a:ext>
            </a:extLst>
          </p:cNvPr>
          <p:cNvSpPr>
            <a:spLocks noGrp="1"/>
          </p:cNvSpPr>
          <p:nvPr>
            <p:ph sz="quarter" idx="29"/>
          </p:nvPr>
        </p:nvSpPr>
        <p:spPr>
          <a:xfrm>
            <a:off x="446287" y="1337245"/>
            <a:ext cx="3600000" cy="5076000"/>
          </a:xfrm>
          <a:prstGeom prst="roundRect">
            <a:avLst>
              <a:gd name="adj" fmla="val 5816"/>
            </a:avLst>
          </a:prstGeom>
          <a:solidFill>
            <a:srgbClr val="FBFBFB"/>
          </a:solidFill>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sz="1600">
                <a:solidFill>
                  <a:schemeClr val="tx1"/>
                </a:solidFill>
              </a:defRPr>
            </a:lvl1pPr>
            <a:lvl2pPr marL="800100" indent="0" algn="l" rtl="0">
              <a:buFont typeface="+mj-lt"/>
              <a:buAutoNum type="arabicPeriod"/>
              <a:defRPr sz="1600">
                <a:solidFill>
                  <a:schemeClr val="tx1"/>
                </a:solidFill>
              </a:defRPr>
            </a:lvl2pPr>
            <a:lvl3pPr marL="1257300" indent="0" algn="l" rtl="0">
              <a:buFont typeface="+mj-lt"/>
              <a:buAutoNum type="arabicPeriod"/>
              <a:defRPr>
                <a:solidFill>
                  <a:schemeClr val="tx1"/>
                </a:solidFill>
              </a:defRPr>
            </a:lvl3pPr>
            <a:lvl4pPr marL="1714500" indent="-342900" algn="l" rtl="0">
              <a:buFont typeface="Arial" panose="020B0604020202020204" pitchFamily="34" charset="0"/>
              <a:buChar char="•"/>
              <a:defRPr>
                <a:solidFill>
                  <a:schemeClr val="tx1"/>
                </a:solidFill>
              </a:defRPr>
            </a:lvl4pPr>
            <a:lvl5pPr marL="2171700" indent="-342900" algn="l" rtl="0">
              <a:buFont typeface="Arial" panose="020B0604020202020204" pitchFamily="34" charset="0"/>
              <a:buChar char="•"/>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sp>
        <p:nvSpPr>
          <p:cNvPr id="27" name="Content Placeholder 21">
            <a:extLst>
              <a:ext uri="{FF2B5EF4-FFF2-40B4-BE49-F238E27FC236}">
                <a16:creationId xmlns:a16="http://schemas.microsoft.com/office/drawing/2014/main" id="{3D719BC6-C91E-47CD-9230-078C35B52CEE}"/>
              </a:ext>
            </a:extLst>
          </p:cNvPr>
          <p:cNvSpPr>
            <a:spLocks noGrp="1"/>
          </p:cNvSpPr>
          <p:nvPr>
            <p:ph sz="quarter" idx="26"/>
          </p:nvPr>
        </p:nvSpPr>
        <p:spPr>
          <a:xfrm>
            <a:off x="4298047" y="1340675"/>
            <a:ext cx="3600000" cy="5076000"/>
          </a:xfrm>
          <a:prstGeom prst="roundRect">
            <a:avLst>
              <a:gd name="adj" fmla="val 6073"/>
            </a:avLst>
          </a:prstGeom>
          <a:solidFill>
            <a:srgbClr val="FBFBFB"/>
          </a:solidFill>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sz="1600">
                <a:solidFill>
                  <a:schemeClr val="tx1"/>
                </a:solidFill>
              </a:defRPr>
            </a:lvl1pPr>
            <a:lvl2pPr marL="800100" indent="0" algn="l" rtl="0">
              <a:buFont typeface="+mj-lt"/>
              <a:buAutoNum type="arabicPeriod"/>
              <a:defRPr sz="1600">
                <a:solidFill>
                  <a:schemeClr val="tx1"/>
                </a:solidFill>
              </a:defRPr>
            </a:lvl2pPr>
            <a:lvl3pPr marL="1257300" indent="0" algn="l" rtl="0">
              <a:buFont typeface="+mj-lt"/>
              <a:buAutoNum type="arabicPeriod"/>
              <a:defRPr sz="1600">
                <a:solidFill>
                  <a:schemeClr val="tx1"/>
                </a:solidFill>
              </a:defRPr>
            </a:lvl3pPr>
            <a:lvl4pPr marL="1714500" indent="-342900" algn="l" rtl="0">
              <a:buFont typeface="Arial" panose="020B0604020202020204" pitchFamily="34" charset="0"/>
              <a:buChar char="•"/>
              <a:defRPr sz="1600">
                <a:solidFill>
                  <a:schemeClr val="tx1"/>
                </a:solidFill>
              </a:defRPr>
            </a:lvl4pPr>
            <a:lvl5pPr marL="2171700" indent="-342900" algn="l" rtl="0">
              <a:buFont typeface="Arial" panose="020B0604020202020204" pitchFamily="34" charset="0"/>
              <a:buChar char="•"/>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sp>
        <p:nvSpPr>
          <p:cNvPr id="28" name="Content Placeholder 21">
            <a:extLst>
              <a:ext uri="{FF2B5EF4-FFF2-40B4-BE49-F238E27FC236}">
                <a16:creationId xmlns:a16="http://schemas.microsoft.com/office/drawing/2014/main" id="{B7DEAE6D-6F02-485C-8E20-84F7429F5F0A}"/>
              </a:ext>
            </a:extLst>
          </p:cNvPr>
          <p:cNvSpPr>
            <a:spLocks noGrp="1"/>
          </p:cNvSpPr>
          <p:nvPr>
            <p:ph sz="quarter" idx="31"/>
          </p:nvPr>
        </p:nvSpPr>
        <p:spPr>
          <a:xfrm>
            <a:off x="8149808" y="1340662"/>
            <a:ext cx="3600000" cy="5076000"/>
          </a:xfrm>
          <a:prstGeom prst="roundRect">
            <a:avLst>
              <a:gd name="adj" fmla="val 6073"/>
            </a:avLst>
          </a:prstGeom>
          <a:solidFill>
            <a:srgbClr val="FBFBFB"/>
          </a:solidFill>
        </p:spPr>
        <p:txBody>
          <a:bodyPr/>
          <a:lstStyle>
            <a:lvl1pPr marL="0" marR="0" indent="0" algn="l" defTabSz="914400" rtl="0" eaLnBrk="1" fontAlgn="auto" latinLnBrk="0" hangingPunct="1">
              <a:lnSpc>
                <a:spcPct val="119000"/>
              </a:lnSpc>
              <a:spcBef>
                <a:spcPts val="200"/>
              </a:spcBef>
              <a:spcAft>
                <a:spcPts val="0"/>
              </a:spcAft>
              <a:buClrTx/>
              <a:buSzTx/>
              <a:buFont typeface="+mj-lt"/>
              <a:buNone/>
              <a:tabLst/>
              <a:defRPr sz="1600">
                <a:solidFill>
                  <a:schemeClr val="tx1"/>
                </a:solidFill>
              </a:defRPr>
            </a:lvl1pPr>
            <a:lvl2pPr marL="800100" indent="0" algn="l" rtl="0">
              <a:buFont typeface="+mj-lt"/>
              <a:buAutoNum type="arabicPeriod"/>
              <a:defRPr sz="1600">
                <a:solidFill>
                  <a:schemeClr val="tx1"/>
                </a:solidFill>
              </a:defRPr>
            </a:lvl2pPr>
            <a:lvl3pPr marL="1257300" indent="0" algn="l" rtl="0">
              <a:buFont typeface="+mj-lt"/>
              <a:buAutoNum type="arabicPeriod"/>
              <a:defRPr sz="1600">
                <a:solidFill>
                  <a:schemeClr val="tx1"/>
                </a:solidFill>
              </a:defRPr>
            </a:lvl3pPr>
            <a:lvl4pPr marL="1714500" indent="-342900" algn="l" rtl="0">
              <a:buFont typeface="Arial" panose="020B0604020202020204" pitchFamily="34" charset="0"/>
              <a:buChar char="•"/>
              <a:defRPr sz="1600">
                <a:solidFill>
                  <a:schemeClr val="tx1"/>
                </a:solidFill>
              </a:defRPr>
            </a:lvl4pPr>
            <a:lvl5pPr marL="2171700" indent="-342900" algn="l" rtl="0">
              <a:buFont typeface="Arial" panose="020B0604020202020204" pitchFamily="34" charset="0"/>
              <a:buChar char="•"/>
              <a:defRPr>
                <a:solidFill>
                  <a:schemeClr val="tx1"/>
                </a:solidFill>
              </a:defRPr>
            </a:lvl5pPr>
          </a:lstStyle>
          <a:p>
            <a:pPr marL="342900" marR="0" lvl="0"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Click to edit Master text styles</a:t>
            </a:r>
          </a:p>
          <a:p>
            <a:pPr marL="342900" marR="0" lvl="1"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Second level</a:t>
            </a:r>
          </a:p>
          <a:p>
            <a:pPr marL="342900" marR="0" lvl="2"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Third level</a:t>
            </a:r>
          </a:p>
          <a:p>
            <a:pPr marL="342900" marR="0" lvl="3"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Fourth level</a:t>
            </a:r>
          </a:p>
          <a:p>
            <a:pPr marL="342900" marR="0" lvl="4" indent="-342900" algn="l" defTabSz="914400" rtl="0" eaLnBrk="1" fontAlgn="auto" latinLnBrk="0" hangingPunct="1">
              <a:lnSpc>
                <a:spcPct val="119000"/>
              </a:lnSpc>
              <a:spcBef>
                <a:spcPts val="200"/>
              </a:spcBef>
              <a:spcAft>
                <a:spcPts val="0"/>
              </a:spcAft>
              <a:buClrTx/>
              <a:buSzTx/>
              <a:tabLst/>
              <a:defRPr/>
            </a:pPr>
            <a:r>
              <a:rPr kumimoji="0" lang="en-US" sz="16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rPr>
              <a:t>Fifth level</a:t>
            </a:r>
            <a:endParaRPr kumimoji="0" lang="en-US" sz="16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0"/>
              <a:ea typeface="Open Sans Light" panose="020B0306030504020204" pitchFamily="34" charset="0"/>
              <a:cs typeface="Open Sans Light" panose="020B0306030504020204" pitchFamily="34" charset="0"/>
            </a:endParaRPr>
          </a:p>
        </p:txBody>
      </p:sp>
      <p:pic>
        <p:nvPicPr>
          <p:cNvPr id="20" name="Picture 10">
            <a:extLst>
              <a:ext uri="{FF2B5EF4-FFF2-40B4-BE49-F238E27FC236}">
                <a16:creationId xmlns:a16="http://schemas.microsoft.com/office/drawing/2014/main" id="{98323433-499B-AAB0-0EEC-DD69F731EF8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849850" y="297325"/>
            <a:ext cx="900000" cy="144000"/>
          </a:xfrm>
          <a:prstGeom prst="rect">
            <a:avLst/>
          </a:prstGeom>
        </p:spPr>
      </p:pic>
      <p:sp>
        <p:nvSpPr>
          <p:cNvPr id="22" name="Slide Number Placeholder 5">
            <a:extLst>
              <a:ext uri="{FF2B5EF4-FFF2-40B4-BE49-F238E27FC236}">
                <a16:creationId xmlns:a16="http://schemas.microsoft.com/office/drawing/2014/main" id="{592CE87E-CCB5-8322-2C88-ABF577CFFDB2}"/>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24" name="Rectangle 23">
            <a:extLst>
              <a:ext uri="{FF2B5EF4-FFF2-40B4-BE49-F238E27FC236}">
                <a16:creationId xmlns:a16="http://schemas.microsoft.com/office/drawing/2014/main" id="{E02AFF19-9A30-9CBB-A79C-1717E7A4231D}"/>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5" name="Pladsholder til sidefod 8">
            <a:extLst>
              <a:ext uri="{FF2B5EF4-FFF2-40B4-BE49-F238E27FC236}">
                <a16:creationId xmlns:a16="http://schemas.microsoft.com/office/drawing/2014/main" id="{91A27A6A-2CDB-B22F-32A8-B75375B82198}"/>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255625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C97C5D0-D567-4AB0-BC7D-09193A9F82D1}"/>
              </a:ext>
            </a:extLst>
          </p:cNvPr>
          <p:cNvGraphicFramePr>
            <a:graphicFrameLocks noChangeAspect="1"/>
          </p:cNvGraphicFramePr>
          <p:nvPr userDrawn="1">
            <p:custDataLst>
              <p:tags r:id="rId1"/>
            </p:custDataLst>
            <p:extLst>
              <p:ext uri="{D42A27DB-BD31-4B8C-83A1-F6EECF244321}">
                <p14:modId xmlns:p14="http://schemas.microsoft.com/office/powerpoint/2010/main" val="2639322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2" name="Object 1" hidden="1">
                        <a:extLst>
                          <a:ext uri="{FF2B5EF4-FFF2-40B4-BE49-F238E27FC236}">
                            <a16:creationId xmlns:a16="http://schemas.microsoft.com/office/drawing/2014/main" id="{1C97C5D0-D567-4AB0-BC7D-09193A9F82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7" name="Picture 12">
            <a:extLst>
              <a:ext uri="{FF2B5EF4-FFF2-40B4-BE49-F238E27FC236}">
                <a16:creationId xmlns:a16="http://schemas.microsoft.com/office/drawing/2014/main" id="{D046DCCF-FC19-C6EE-1646-2F52CB6BCE68}"/>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rcRect/>
          <a:stretch/>
        </p:blipFill>
        <p:spPr>
          <a:xfrm>
            <a:off x="11047818" y="304985"/>
            <a:ext cx="855545" cy="136887"/>
          </a:xfrm>
          <a:prstGeom prst="rect">
            <a:avLst/>
          </a:prstGeom>
        </p:spPr>
      </p:pic>
      <p:sp>
        <p:nvSpPr>
          <p:cNvPr id="12" name="Picture Placeholder 6">
            <a:extLst>
              <a:ext uri="{FF2B5EF4-FFF2-40B4-BE49-F238E27FC236}">
                <a16:creationId xmlns:a16="http://schemas.microsoft.com/office/drawing/2014/main" id="{FE0FA6C8-94F5-4431-AEB0-21ABEF117577}"/>
              </a:ext>
            </a:extLst>
          </p:cNvPr>
          <p:cNvSpPr>
            <a:spLocks noGrp="1" noChangeAspect="1"/>
          </p:cNvSpPr>
          <p:nvPr>
            <p:ph type="pic" sz="quarter" idx="13"/>
          </p:nvPr>
        </p:nvSpPr>
        <p:spPr>
          <a:xfrm>
            <a:off x="120967" y="117853"/>
            <a:ext cx="11950959" cy="6623220"/>
          </a:xfrm>
          <a:prstGeom prst="roundRect">
            <a:avLst>
              <a:gd name="adj" fmla="val 2549"/>
            </a:avLst>
          </a:prstGeom>
          <a:blipFill>
            <a:blip r:embed="rId7"/>
            <a:stretch>
              <a:fillRect/>
            </a:stretch>
          </a:blipFill>
          <a:ln>
            <a:noFill/>
          </a:ln>
        </p:spPr>
        <p:txBody>
          <a:bodyPr/>
          <a:lstStyle>
            <a:lvl1pPr>
              <a:defRPr/>
            </a:lvl1pPr>
          </a:lstStyle>
          <a:p>
            <a:r>
              <a:rPr lang="en-US"/>
              <a:t>Click icon to add picture</a:t>
            </a:r>
            <a:endParaRPr lang="en-US" dirty="0"/>
          </a:p>
        </p:txBody>
      </p:sp>
      <p:sp>
        <p:nvSpPr>
          <p:cNvPr id="6" name="Title 1">
            <a:extLst>
              <a:ext uri="{FF2B5EF4-FFF2-40B4-BE49-F238E27FC236}">
                <a16:creationId xmlns:a16="http://schemas.microsoft.com/office/drawing/2014/main" id="{474BD65B-7AF2-BA7C-10EB-6DA877ECCCD7}"/>
              </a:ext>
            </a:extLst>
          </p:cNvPr>
          <p:cNvSpPr>
            <a:spLocks noGrp="1"/>
          </p:cNvSpPr>
          <p:nvPr>
            <p:ph type="title"/>
          </p:nvPr>
        </p:nvSpPr>
        <p:spPr>
          <a:xfrm>
            <a:off x="442913" y="441325"/>
            <a:ext cx="7406049" cy="2987675"/>
          </a:xfrm>
        </p:spPr>
        <p:txBody>
          <a:bodyPr vert="horz" anchor="t"/>
          <a:lstStyle>
            <a:lvl1pPr rtl="0">
              <a:lnSpc>
                <a:spcPct val="100000"/>
              </a:lnSpc>
              <a:defRPr sz="7200" cap="none">
                <a:solidFill>
                  <a:schemeClr val="bg1"/>
                </a:solidFill>
                <a:latin typeface="Avenir Next LT Pro" panose="020B0504020202020204" pitchFamily="34" charset="0"/>
              </a:defRPr>
            </a:lvl1pPr>
          </a:lstStyle>
          <a:p>
            <a:r>
              <a:rPr lang="en-US" noProof="0"/>
              <a:t>Click to edit Master title style</a:t>
            </a:r>
            <a:endParaRPr lang="en-US" dirty="0"/>
          </a:p>
        </p:txBody>
      </p:sp>
      <p:sp>
        <p:nvSpPr>
          <p:cNvPr id="11" name="Content Placeholder 17">
            <a:extLst>
              <a:ext uri="{FF2B5EF4-FFF2-40B4-BE49-F238E27FC236}">
                <a16:creationId xmlns:a16="http://schemas.microsoft.com/office/drawing/2014/main" id="{AA803875-839D-DFAD-E7B4-3C4C62517143}"/>
              </a:ext>
            </a:extLst>
          </p:cNvPr>
          <p:cNvSpPr>
            <a:spLocks noGrp="1"/>
          </p:cNvSpPr>
          <p:nvPr>
            <p:ph sz="quarter" idx="25"/>
          </p:nvPr>
        </p:nvSpPr>
        <p:spPr>
          <a:xfrm>
            <a:off x="444817" y="4581525"/>
            <a:ext cx="11306176" cy="1835150"/>
          </a:xfrm>
          <a:prstGeom prst="rect">
            <a:avLst/>
          </a:prstGeom>
        </p:spPr>
        <p:txBody>
          <a:bodyPr anchor="b"/>
          <a:lst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a:solidFill>
                  <a:schemeClr val="bg1"/>
                </a:solidFill>
              </a:defRPr>
            </a:lvl1pPr>
            <a:lvl2pPr marL="800100" indent="0" algn="l" rtl="0">
              <a:buFont typeface="+mj-lt"/>
              <a:buAutoNum type="arabicPeriod"/>
              <a:defRPr sz="1600">
                <a:solidFill>
                  <a:schemeClr val="tx2"/>
                </a:solidFill>
              </a:defRPr>
            </a:lvl2pPr>
            <a:lvl3pPr marL="1257300" indent="0" algn="l" rtl="0">
              <a:buFont typeface="+mj-lt"/>
              <a:buAutoNum type="arabicPeriod"/>
              <a:defRPr sz="1600">
                <a:solidFill>
                  <a:schemeClr val="tx2"/>
                </a:solidFill>
              </a:defRPr>
            </a:lvl3pPr>
            <a:lvl4pPr marL="1714500" indent="-342900" algn="l" rtl="0">
              <a:buFont typeface="+mj-lt"/>
              <a:buAutoNum type="arabicPeriod"/>
              <a:defRPr>
                <a:solidFill>
                  <a:schemeClr val="tx1">
                    <a:lumMod val="75000"/>
                    <a:lumOff val="25000"/>
                  </a:schemeClr>
                </a:solidFill>
              </a:defRPr>
            </a:lvl4pPr>
            <a:lvl5pPr marL="2171700" indent="-342900" algn="l" rtl="0">
              <a:buFont typeface="+mj-lt"/>
              <a:buAutoNum type="arabicPeriod"/>
              <a:defRPr>
                <a:solidFill>
                  <a:schemeClr val="tx1">
                    <a:lumMod val="75000"/>
                    <a:lumOff val="25000"/>
                  </a:schemeClr>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63447048-1315-8155-6B07-E8545E1A68E0}"/>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chemeClr val="bg1"/>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8" name="Rectangle 7">
            <a:extLst>
              <a:ext uri="{FF2B5EF4-FFF2-40B4-BE49-F238E27FC236}">
                <a16:creationId xmlns:a16="http://schemas.microsoft.com/office/drawing/2014/main" id="{AEB8CD42-E4CA-A9F7-D425-3DABFC11C3FB}"/>
              </a:ext>
            </a:extLst>
          </p:cNvPr>
          <p:cNvSpPr/>
          <p:nvPr userDrawn="1"/>
        </p:nvSpPr>
        <p:spPr>
          <a:xfrm>
            <a:off x="11748641" y="6629592"/>
            <a:ext cx="7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solidFill>
                <a:schemeClr val="bg1"/>
              </a:solidFill>
            </a:endParaRPr>
          </a:p>
        </p:txBody>
      </p:sp>
      <p:sp>
        <p:nvSpPr>
          <p:cNvPr id="9" name="Pladsholder til sidefod 8">
            <a:extLst>
              <a:ext uri="{FF2B5EF4-FFF2-40B4-BE49-F238E27FC236}">
                <a16:creationId xmlns:a16="http://schemas.microsoft.com/office/drawing/2014/main" id="{8E026FEE-D9A8-DDB8-0C7E-D6FCF114BDE9}"/>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chemeClr val="bg1"/>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853426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3D686D-7410-4677-ABA1-0EE6ABC499AF}"/>
              </a:ext>
            </a:extLst>
          </p:cNvPr>
          <p:cNvGraphicFramePr>
            <a:graphicFrameLocks noChangeAspect="1"/>
          </p:cNvGraphicFramePr>
          <p:nvPr userDrawn="1">
            <p:custDataLst>
              <p:tags r:id="rId16"/>
            </p:custDataLst>
            <p:extLst>
              <p:ext uri="{D42A27DB-BD31-4B8C-83A1-F6EECF244321}">
                <p14:modId xmlns:p14="http://schemas.microsoft.com/office/powerpoint/2010/main" val="1407051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01" imgH="501" progId="TCLayout.ActiveDocument.1">
                  <p:embed/>
                </p:oleObj>
              </mc:Choice>
              <mc:Fallback>
                <p:oleObj name="think-cell Slide" r:id="rId18" imgW="501" imgH="501" progId="TCLayout.ActiveDocument.1">
                  <p:embed/>
                  <p:pic>
                    <p:nvPicPr>
                      <p:cNvPr id="5" name="Object 4" hidden="1">
                        <a:extLst>
                          <a:ext uri="{FF2B5EF4-FFF2-40B4-BE49-F238E27FC236}">
                            <a16:creationId xmlns:a16="http://schemas.microsoft.com/office/drawing/2014/main" id="{8B3D686D-7410-4677-ABA1-0EE6ABC499AF}"/>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B616A2-DE39-4527-B193-B9D6C72105C4}"/>
              </a:ext>
            </a:extLst>
          </p:cNvPr>
          <p:cNvSpPr/>
          <p:nvPr userDrawn="1">
            <p:custDataLst>
              <p:tags r:id="rId17"/>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2800" b="0" i="0" baseline="0" noProof="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444819" y="444755"/>
            <a:ext cx="11304000" cy="7200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6" name="Text Placeholder 5">
            <a:extLst>
              <a:ext uri="{FF2B5EF4-FFF2-40B4-BE49-F238E27FC236}">
                <a16:creationId xmlns:a16="http://schemas.microsoft.com/office/drawing/2014/main" id="{844E4F53-AB7A-E06A-9B82-9B031B09DE3B}"/>
              </a:ext>
            </a:extLst>
          </p:cNvPr>
          <p:cNvSpPr>
            <a:spLocks noGrp="1"/>
          </p:cNvSpPr>
          <p:nvPr>
            <p:ph type="body" idx="1"/>
          </p:nvPr>
        </p:nvSpPr>
        <p:spPr>
          <a:xfrm>
            <a:off x="446030" y="1341574"/>
            <a:ext cx="11304000" cy="5076000"/>
          </a:xfrm>
          <a:prstGeom prst="rect">
            <a:avLst/>
          </a:prstGeom>
        </p:spPr>
        <p:txBody>
          <a:bodyPr vert="horz" lIns="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Slide Number Placeholder 5">
            <a:extLst>
              <a:ext uri="{FF2B5EF4-FFF2-40B4-BE49-F238E27FC236}">
                <a16:creationId xmlns:a16="http://schemas.microsoft.com/office/drawing/2014/main" id="{80CAE024-D815-A938-E5E5-5F64AC6538A8}"/>
              </a:ext>
            </a:extLst>
          </p:cNvPr>
          <p:cNvSpPr>
            <a:spLocks noGrp="1"/>
          </p:cNvSpPr>
          <p:nvPr>
            <p:ph type="sldNum" sz="quarter" idx="4"/>
          </p:nvPr>
        </p:nvSpPr>
        <p:spPr>
          <a:xfrm>
            <a:off x="11799568" y="6562090"/>
            <a:ext cx="273370" cy="180000"/>
          </a:xfrm>
          <a:prstGeom prst="rect">
            <a:avLst/>
          </a:prstGeom>
        </p:spPr>
        <p:txBody>
          <a:bodyPr vert="horz" lIns="0" tIns="0" rIns="0" bIns="0" rtlCol="0" anchor="b" anchorCtr="0"/>
          <a:lstStyle>
            <a:lvl1pPr algn="l" rtl="0">
              <a:defRPr sz="1000">
                <a:solidFill>
                  <a:srgbClr val="38302B"/>
                </a:solidFill>
                <a:latin typeface="Avenir Next LT Pro" panose="020B0504020202020204" pitchFamily="34" charset="0"/>
              </a:defRPr>
            </a:lvl1pPr>
          </a:lstStyle>
          <a:p>
            <a:fld id="{24C8C45C-947F-4981-8B3F-4F32E973C901}" type="slidenum">
              <a:rPr lang="en-US" sz="800" smtClean="0"/>
              <a:pPr/>
              <a:t>‹#›</a:t>
            </a:fld>
            <a:endParaRPr lang="en-US" dirty="0"/>
          </a:p>
        </p:txBody>
      </p:sp>
      <p:sp>
        <p:nvSpPr>
          <p:cNvPr id="19" name="Rectangle 18">
            <a:extLst>
              <a:ext uri="{FF2B5EF4-FFF2-40B4-BE49-F238E27FC236}">
                <a16:creationId xmlns:a16="http://schemas.microsoft.com/office/drawing/2014/main" id="{05D0C927-3C33-1375-DFEB-41E35F22EA27}"/>
              </a:ext>
            </a:extLst>
          </p:cNvPr>
          <p:cNvSpPr/>
          <p:nvPr userDrawn="1"/>
        </p:nvSpPr>
        <p:spPr>
          <a:xfrm>
            <a:off x="11748641" y="6629592"/>
            <a:ext cx="7200" cy="108000"/>
          </a:xfrm>
          <a:prstGeom prst="rect">
            <a:avLst/>
          </a:prstGeom>
          <a:solidFill>
            <a:srgbClr val="383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noProof="0" dirty="0"/>
          </a:p>
        </p:txBody>
      </p:sp>
      <p:sp>
        <p:nvSpPr>
          <p:cNvPr id="20" name="Pladsholder til sidefod 8">
            <a:extLst>
              <a:ext uri="{FF2B5EF4-FFF2-40B4-BE49-F238E27FC236}">
                <a16:creationId xmlns:a16="http://schemas.microsoft.com/office/drawing/2014/main" id="{7BE0A185-DDCA-4A60-6F34-EA19A02D1A0F}"/>
              </a:ext>
            </a:extLst>
          </p:cNvPr>
          <p:cNvSpPr>
            <a:spLocks noGrp="1"/>
          </p:cNvSpPr>
          <p:nvPr>
            <p:ph type="ftr" sz="quarter" idx="3"/>
          </p:nvPr>
        </p:nvSpPr>
        <p:spPr>
          <a:xfrm>
            <a:off x="8103480" y="6562113"/>
            <a:ext cx="3601560" cy="180000"/>
          </a:xfrm>
          <a:prstGeom prst="rect">
            <a:avLst/>
          </a:prstGeom>
        </p:spPr>
        <p:txBody>
          <a:bodyPr lIns="0" tIns="0" rIns="0" bIns="0" anchor="b"/>
          <a:lstStyle>
            <a:lvl1pPr algn="r" rtl="0">
              <a:defRPr sz="800">
                <a:solidFill>
                  <a:srgbClr val="38302B"/>
                </a:solidFill>
                <a:latin typeface="Avenir Next LT Pro" panose="020B0504020202020204" pitchFamily="34" charset="0"/>
                <a:ea typeface="Open Sans Light" panose="020B0306030504020204" pitchFamily="34" charset="0"/>
                <a:cs typeface="Open Sans Light" panose="020B0306030504020204" pitchFamily="34" charset="0"/>
              </a:defRPr>
            </a:lvl1pPr>
          </a:lstStyle>
          <a:p>
            <a:r>
              <a:rPr lang="en-US"/>
              <a:t>Confidential</a:t>
            </a:r>
            <a:endParaRPr lang="en-US" dirty="0"/>
          </a:p>
        </p:txBody>
      </p:sp>
    </p:spTree>
    <p:extLst>
      <p:ext uri="{BB962C8B-B14F-4D97-AF65-F5344CB8AC3E}">
        <p14:creationId xmlns:p14="http://schemas.microsoft.com/office/powerpoint/2010/main" val="2374221712"/>
      </p:ext>
    </p:extLst>
  </p:cSld>
  <p:clrMap bg1="lt1" tx1="dk1" bg2="lt2" tx2="dk2" accent1="accent1" accent2="accent2" accent3="accent3" accent4="accent4" accent5="accent5" accent6="accent6" hlink="hlink" folHlink="folHlink"/>
  <p:sldLayoutIdLst>
    <p:sldLayoutId id="2147484058" r:id="rId1"/>
    <p:sldLayoutId id="2147484065" r:id="rId2"/>
    <p:sldLayoutId id="2147484074" r:id="rId3"/>
    <p:sldLayoutId id="2147484063" r:id="rId4"/>
    <p:sldLayoutId id="2147484064" r:id="rId5"/>
    <p:sldLayoutId id="2147484070" r:id="rId6"/>
    <p:sldLayoutId id="2147484072" r:id="rId7"/>
    <p:sldLayoutId id="2147484073" r:id="rId8"/>
    <p:sldLayoutId id="2147484084" r:id="rId9"/>
    <p:sldLayoutId id="2147484083" r:id="rId10"/>
    <p:sldLayoutId id="2147484078" r:id="rId11"/>
    <p:sldLayoutId id="2147484079" r:id="rId12"/>
    <p:sldLayoutId id="2147484085" r:id="rId13"/>
    <p:sldLayoutId id="2147484086" r:id="rId14"/>
  </p:sldLayoutIdLst>
  <p:hf hdr="0" dt="0"/>
  <p:txStyles>
    <p:titleStyle>
      <a:lvl1pPr algn="l" defTabSz="914400" rtl="0" eaLnBrk="1" latinLnBrk="0" hangingPunct="1">
        <a:lnSpc>
          <a:spcPct val="100000"/>
        </a:lnSpc>
        <a:spcBef>
          <a:spcPct val="0"/>
        </a:spcBef>
        <a:buNone/>
        <a:defRPr sz="3200" kern="1200" cap="none" spc="0" baseline="0">
          <a:solidFill>
            <a:schemeClr val="tx2"/>
          </a:solidFill>
          <a:latin typeface="Avenir Next LT Pro" panose="020B0504020202020204" pitchFamily="34" charset="0"/>
          <a:ea typeface="Open Sans Light" panose="020B0306030504020204" pitchFamily="34" charset="0"/>
          <a:cs typeface="Open Sans Light" panose="020B0306030504020204" pitchFamily="34" charset="0"/>
        </a:defRPr>
      </a:lvl1pPr>
    </p:titleStyle>
    <p:bodyStyle>
      <a:lvl1pPr marL="0" marR="0" indent="0" algn="l" defTabSz="914400" rtl="0" eaLnBrk="1" fontAlgn="auto" latinLnBrk="0" hangingPunct="1">
        <a:lnSpc>
          <a:spcPct val="119000"/>
        </a:lnSpc>
        <a:spcBef>
          <a:spcPts val="200"/>
        </a:spcBef>
        <a:spcAft>
          <a:spcPts val="0"/>
        </a:spcAft>
        <a:buClrTx/>
        <a:buSzTx/>
        <a:buFont typeface="Arial" panose="020B0604020202020204" pitchFamily="34" charset="0"/>
        <a:buNone/>
        <a:tabLst/>
        <a:defRPr sz="1600" kern="1200">
          <a:solidFill>
            <a:schemeClr val="tx1"/>
          </a:solidFill>
          <a:latin typeface="Avenir Next LT Pro" panose="020B0504020202020204" pitchFamily="34" charset="0"/>
          <a:ea typeface="Open Sans Light" panose="020B0306030504020204" pitchFamily="34" charset="0"/>
          <a:cs typeface="Open Sans Light" panose="020B0306030504020204" pitchFamily="34" charset="0"/>
        </a:defRPr>
      </a:lvl1pPr>
      <a:lvl2pPr marL="1143000" indent="-342900" algn="l" defTabSz="914400" rtl="0" eaLnBrk="1" latinLnBrk="0" hangingPunct="1">
        <a:lnSpc>
          <a:spcPct val="119000"/>
        </a:lnSpc>
        <a:spcBef>
          <a:spcPts val="200"/>
        </a:spcBef>
        <a:buFont typeface="+mj-lt"/>
        <a:buAutoNum type="arabicPeriod"/>
        <a:defRPr sz="1600" kern="1200">
          <a:solidFill>
            <a:schemeClr val="tx1"/>
          </a:solidFill>
          <a:latin typeface="Avenir Next LT Pro" panose="020B0504020202020204" pitchFamily="34" charset="0"/>
          <a:ea typeface="Open Sans Light" panose="020B0306030504020204" pitchFamily="34" charset="0"/>
          <a:cs typeface="Open Sans Light" panose="020B0306030504020204" pitchFamily="34" charset="0"/>
        </a:defRPr>
      </a:lvl2pPr>
      <a:lvl3pPr marL="1600200" indent="-342900" algn="l" defTabSz="914400" rtl="0" eaLnBrk="1" latinLnBrk="0" hangingPunct="1">
        <a:lnSpc>
          <a:spcPct val="119000"/>
        </a:lnSpc>
        <a:spcBef>
          <a:spcPts val="200"/>
        </a:spcBef>
        <a:buFont typeface="+mj-lt"/>
        <a:buAutoNum type="arabicPeriod"/>
        <a:defRPr sz="1600" kern="1200">
          <a:solidFill>
            <a:schemeClr val="tx1"/>
          </a:solidFill>
          <a:latin typeface="Avenir Next LT Pro" panose="020B0504020202020204" pitchFamily="34" charset="0"/>
          <a:ea typeface="Open Sans Light" panose="020B0306030504020204" pitchFamily="34" charset="0"/>
          <a:cs typeface="Open Sans Light" panose="020B0306030504020204" pitchFamily="34" charset="0"/>
        </a:defRPr>
      </a:lvl3pPr>
      <a:lvl4pPr marL="2057400" indent="-342900" algn="l" defTabSz="914400" rtl="0" eaLnBrk="1" latinLnBrk="0" hangingPunct="1">
        <a:lnSpc>
          <a:spcPct val="119000"/>
        </a:lnSpc>
        <a:spcBef>
          <a:spcPts val="200"/>
        </a:spcBef>
        <a:buFont typeface="+mj-lt"/>
        <a:buAutoNum type="arabicPeriod"/>
        <a:defRPr sz="1600" kern="1200">
          <a:solidFill>
            <a:schemeClr val="tx1"/>
          </a:solidFill>
          <a:latin typeface="Avenir Next LT Pro" panose="020B0504020202020204" pitchFamily="34" charset="0"/>
          <a:ea typeface="Open Sans Light" panose="020B0306030504020204" pitchFamily="34" charset="0"/>
          <a:cs typeface="Open Sans Light" panose="020B0306030504020204" pitchFamily="34" charset="0"/>
        </a:defRPr>
      </a:lvl4pPr>
      <a:lvl5pPr marL="2514600" indent="-342900" algn="l" defTabSz="914400" rtl="0" eaLnBrk="1" latinLnBrk="0" hangingPunct="1">
        <a:lnSpc>
          <a:spcPct val="119000"/>
        </a:lnSpc>
        <a:spcBef>
          <a:spcPts val="200"/>
        </a:spcBef>
        <a:buSzPct val="100000"/>
        <a:buFont typeface="+mj-lt"/>
        <a:buAutoNum type="arabicPeriod"/>
        <a:defRPr sz="1600" kern="1200">
          <a:solidFill>
            <a:schemeClr val="tx1"/>
          </a:solidFill>
          <a:latin typeface="Avenir Next LT Pro" panose="020B0504020202020204" pitchFamily="34" charset="0"/>
          <a:ea typeface="Open Sans Light" panose="020B0306030504020204" pitchFamily="34" charset="0"/>
          <a:cs typeface="Open Sans Light" panose="020B0306030504020204" pitchFamily="34" charset="0"/>
        </a:defRPr>
      </a:lvl5pPr>
      <a:lvl6pPr marL="2514600" indent="-342900" algn="l" defTabSz="914400" rtl="0" eaLnBrk="1" latinLnBrk="0" hangingPunct="1">
        <a:lnSpc>
          <a:spcPct val="119000"/>
        </a:lnSpc>
        <a:spcBef>
          <a:spcPts val="200"/>
        </a:spcBef>
        <a:buFont typeface="+mj-lt"/>
        <a:buAutoNum type="arabicPeriod"/>
        <a:defRPr sz="160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6pPr>
      <a:lvl7pPr marL="918900" indent="-342900" algn="l" defTabSz="914400" rtl="0" eaLnBrk="1" latinLnBrk="0" hangingPunct="1">
        <a:lnSpc>
          <a:spcPct val="119000"/>
        </a:lnSpc>
        <a:spcBef>
          <a:spcPts val="200"/>
        </a:spcBef>
        <a:buFont typeface="+mj-lt"/>
        <a:buAutoNum type="arabicPeriod"/>
        <a:defRPr sz="1600" kern="12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7pPr>
      <a:lvl8pPr marL="918900" indent="-342900" algn="l" defTabSz="914400" rtl="0" eaLnBrk="1" latinLnBrk="0" hangingPunct="1">
        <a:lnSpc>
          <a:spcPct val="119000"/>
        </a:lnSpc>
        <a:spcBef>
          <a:spcPts val="200"/>
        </a:spcBef>
        <a:buFont typeface="+mj-lt"/>
        <a:buAutoNum type="arabicPeriod"/>
        <a:defRPr sz="160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8pPr>
      <a:lvl9pPr marL="1206900" indent="-342900" algn="l" defTabSz="914400" rtl="0" eaLnBrk="1" latinLnBrk="0" hangingPunct="1">
        <a:lnSpc>
          <a:spcPct val="119000"/>
        </a:lnSpc>
        <a:spcBef>
          <a:spcPts val="200"/>
        </a:spcBef>
        <a:buFont typeface="+mj-lt"/>
        <a:buAutoNum type="arabicPeriod"/>
        <a:defRPr sz="1600" kern="12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orient="horz" pos="4247" userDrawn="1">
          <p15:clr>
            <a:srgbClr val="F26B43"/>
          </p15:clr>
        </p15:guide>
        <p15:guide id="3" pos="75" userDrawn="1">
          <p15:clr>
            <a:srgbClr val="F26B43"/>
          </p15:clr>
        </p15:guide>
        <p15:guide id="4" pos="7605" userDrawn="1">
          <p15:clr>
            <a:srgbClr val="F26B43"/>
          </p15:clr>
        </p15:guide>
        <p15:guide id="5" pos="279" userDrawn="1">
          <p15:clr>
            <a:srgbClr val="9FCC3B"/>
          </p15:clr>
        </p15:guide>
        <p15:guide id="6" pos="7401" userDrawn="1">
          <p15:clr>
            <a:srgbClr val="9FCC3B"/>
          </p15:clr>
        </p15:guide>
        <p15:guide id="7" orient="horz" pos="278" userDrawn="1">
          <p15:clr>
            <a:srgbClr val="9FCC3B"/>
          </p15:clr>
        </p15:guide>
        <p15:guide id="8" orient="horz" pos="404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1.xml"/><Relationship Id="rId1" Type="http://schemas.openxmlformats.org/officeDocument/2006/relationships/tags" Target="../tags/tag25.xml"/><Relationship Id="rId5" Type="http://schemas.openxmlformats.org/officeDocument/2006/relationships/hyperlink" Target="http://www.rtx.dk/"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7.bin"/><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8.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3.png"/><Relationship Id="rId4" Type="http://schemas.openxmlformats.org/officeDocument/2006/relationships/image" Target="../media/image2.emf"/><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E4C83F8-21B6-BF58-9BD6-292B9F2DFB0D}"/>
              </a:ext>
            </a:extLst>
          </p:cNvPr>
          <p:cNvGraphicFramePr>
            <a:graphicFrameLocks noChangeAspect="1"/>
          </p:cNvGraphicFramePr>
          <p:nvPr>
            <p:custDataLst>
              <p:tags r:id="rId1"/>
            </p:custDataLst>
            <p:extLst>
              <p:ext uri="{D42A27DB-BD31-4B8C-83A1-F6EECF244321}">
                <p14:modId xmlns:p14="http://schemas.microsoft.com/office/powerpoint/2010/main" val="953575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10" name="think-cell data - do not delete" hidden="1">
                        <a:extLst>
                          <a:ext uri="{FF2B5EF4-FFF2-40B4-BE49-F238E27FC236}">
                            <a16:creationId xmlns:a16="http://schemas.microsoft.com/office/drawing/2014/main" id="{4E4C83F8-21B6-BF58-9BD6-292B9F2DFB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Placeholder 10">
            <a:extLst>
              <a:ext uri="{FF2B5EF4-FFF2-40B4-BE49-F238E27FC236}">
                <a16:creationId xmlns:a16="http://schemas.microsoft.com/office/drawing/2014/main" id="{506FDFE7-A101-99AE-BDC3-F77B2EF5476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53" t="7193" r="-53" b="3499"/>
          <a:stretch/>
        </p:blipFill>
        <p:spPr>
          <a:xfrm>
            <a:off x="125413" y="122238"/>
            <a:ext cx="11947525" cy="5894387"/>
          </a:xfrm>
          <a:solidFill>
            <a:srgbClr val="C00000"/>
          </a:solidFill>
        </p:spPr>
      </p:pic>
      <p:sp>
        <p:nvSpPr>
          <p:cNvPr id="5" name="Slide Number Placeholder 4">
            <a:extLst>
              <a:ext uri="{FF2B5EF4-FFF2-40B4-BE49-F238E27FC236}">
                <a16:creationId xmlns:a16="http://schemas.microsoft.com/office/drawing/2014/main" id="{6D09C76F-37B5-C78F-45D9-44ED4C0E62FF}"/>
              </a:ext>
            </a:extLst>
          </p:cNvPr>
          <p:cNvSpPr>
            <a:spLocks noGrp="1"/>
          </p:cNvSpPr>
          <p:nvPr>
            <p:ph type="sldNum" sz="quarter" idx="12"/>
          </p:nvPr>
        </p:nvSpPr>
        <p:spPr/>
        <p:txBody>
          <a:bodyPr/>
          <a:lstStyle/>
          <a:p>
            <a:fld id="{24C8C45C-947F-4981-8B3F-4F32E973C901}" type="slidenum">
              <a:rPr lang="en-US" sz="800" smtClean="0"/>
              <a:pPr/>
              <a:t>1</a:t>
            </a:fld>
            <a:endParaRPr lang="en-US" dirty="0"/>
          </a:p>
        </p:txBody>
      </p:sp>
      <p:sp>
        <p:nvSpPr>
          <p:cNvPr id="7" name="Title 6">
            <a:extLst>
              <a:ext uri="{FF2B5EF4-FFF2-40B4-BE49-F238E27FC236}">
                <a16:creationId xmlns:a16="http://schemas.microsoft.com/office/drawing/2014/main" id="{432BF3C8-63CA-F128-B3B0-57D5EADE98B0}"/>
              </a:ext>
            </a:extLst>
          </p:cNvPr>
          <p:cNvSpPr>
            <a:spLocks noGrp="1"/>
          </p:cNvSpPr>
          <p:nvPr>
            <p:ph type="title"/>
          </p:nvPr>
        </p:nvSpPr>
        <p:spPr/>
        <p:txBody>
          <a:bodyPr vert="horz"/>
          <a:lstStyle/>
          <a:p>
            <a:r>
              <a:rPr lang="da-DK" dirty="0"/>
              <a:t>Remote </a:t>
            </a:r>
            <a:r>
              <a:rPr lang="da-DK" dirty="0" err="1"/>
              <a:t>Antenna</a:t>
            </a:r>
            <a:r>
              <a:rPr lang="da-DK" dirty="0"/>
              <a:t> Training</a:t>
            </a:r>
          </a:p>
        </p:txBody>
      </p:sp>
      <p:sp>
        <p:nvSpPr>
          <p:cNvPr id="12" name="Text Placeholder 11">
            <a:extLst>
              <a:ext uri="{FF2B5EF4-FFF2-40B4-BE49-F238E27FC236}">
                <a16:creationId xmlns:a16="http://schemas.microsoft.com/office/drawing/2014/main" id="{7C2114D4-0289-1719-B894-90FDF9A41F7D}"/>
              </a:ext>
            </a:extLst>
          </p:cNvPr>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30976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F6B8-5F36-FE88-65F4-CEB728D49F41}"/>
              </a:ext>
            </a:extLst>
          </p:cNvPr>
          <p:cNvSpPr>
            <a:spLocks noGrp="1"/>
          </p:cNvSpPr>
          <p:nvPr>
            <p:ph type="title"/>
          </p:nvPr>
        </p:nvSpPr>
        <p:spPr/>
        <p:txBody>
          <a:bodyPr/>
          <a:lstStyle/>
          <a:p>
            <a:r>
              <a:rPr lang="da-DK" dirty="0"/>
              <a:t>Test and </a:t>
            </a:r>
            <a:r>
              <a:rPr lang="da-DK" dirty="0" err="1"/>
              <a:t>Inspection</a:t>
            </a:r>
            <a:r>
              <a:rPr lang="da-DK" dirty="0"/>
              <a:t> Procedures</a:t>
            </a:r>
          </a:p>
        </p:txBody>
      </p:sp>
      <p:sp>
        <p:nvSpPr>
          <p:cNvPr id="3" name="Content Placeholder 2">
            <a:extLst>
              <a:ext uri="{FF2B5EF4-FFF2-40B4-BE49-F238E27FC236}">
                <a16:creationId xmlns:a16="http://schemas.microsoft.com/office/drawing/2014/main" id="{B79EB8E8-DC7F-864A-411F-AF7FDDB92934}"/>
              </a:ext>
            </a:extLst>
          </p:cNvPr>
          <p:cNvSpPr>
            <a:spLocks noGrp="1"/>
          </p:cNvSpPr>
          <p:nvPr>
            <p:ph sz="quarter" idx="24"/>
          </p:nvPr>
        </p:nvSpPr>
        <p:spPr/>
        <p:txBody>
          <a:bodyPr/>
          <a:lstStyle/>
          <a:p>
            <a:r>
              <a:rPr lang="da-DK" b="1" dirty="0" err="1"/>
              <a:t>Before</a:t>
            </a:r>
            <a:r>
              <a:rPr lang="da-DK" b="1" dirty="0"/>
              <a:t> Installation:</a:t>
            </a:r>
          </a:p>
          <a:p>
            <a:r>
              <a:rPr lang="da-DK" sz="1400" b="1" dirty="0"/>
              <a:t>Remote </a:t>
            </a:r>
            <a:r>
              <a:rPr lang="da-DK" sz="1400" b="1" dirty="0" err="1"/>
              <a:t>Antenna</a:t>
            </a:r>
            <a:r>
              <a:rPr lang="da-DK" sz="1400" b="1" dirty="0"/>
              <a:t> Visual </a:t>
            </a:r>
            <a:r>
              <a:rPr lang="da-DK" sz="1400" b="1" dirty="0" err="1"/>
              <a:t>Inspection</a:t>
            </a:r>
            <a:r>
              <a:rPr lang="da-DK" sz="1400" b="1" dirty="0"/>
              <a:t>: </a:t>
            </a:r>
          </a:p>
          <a:p>
            <a:r>
              <a:rPr lang="da-DK" sz="1400" dirty="0" err="1"/>
              <a:t>Inspect</a:t>
            </a:r>
            <a:r>
              <a:rPr lang="da-DK" sz="1400" dirty="0"/>
              <a:t> all components, the Remote </a:t>
            </a:r>
            <a:r>
              <a:rPr lang="da-DK" sz="1400" dirty="0" err="1"/>
              <a:t>Antenna</a:t>
            </a:r>
            <a:r>
              <a:rPr lang="da-DK" sz="1400" dirty="0"/>
              <a:t>, </a:t>
            </a:r>
            <a:r>
              <a:rPr lang="da-DK" sz="1400" dirty="0" err="1"/>
              <a:t>cables</a:t>
            </a:r>
            <a:r>
              <a:rPr lang="da-DK" sz="1400" dirty="0"/>
              <a:t>, </a:t>
            </a:r>
            <a:r>
              <a:rPr lang="da-DK" sz="1400" dirty="0" err="1"/>
              <a:t>connectors</a:t>
            </a:r>
            <a:r>
              <a:rPr lang="da-DK" sz="1400" dirty="0"/>
              <a:t>. Check for </a:t>
            </a:r>
            <a:r>
              <a:rPr lang="da-DK" sz="1400" dirty="0" err="1"/>
              <a:t>signs</a:t>
            </a:r>
            <a:r>
              <a:rPr lang="da-DK" sz="1400" dirty="0"/>
              <a:t> of </a:t>
            </a:r>
            <a:r>
              <a:rPr lang="da-DK" sz="1400" dirty="0" err="1"/>
              <a:t>abration</a:t>
            </a:r>
            <a:r>
              <a:rPr lang="da-DK" sz="1400" dirty="0"/>
              <a:t> </a:t>
            </a:r>
            <a:r>
              <a:rPr lang="da-DK" sz="1400" dirty="0" err="1"/>
              <a:t>wear</a:t>
            </a:r>
            <a:r>
              <a:rPr lang="da-DK" sz="1400" dirty="0"/>
              <a:t> and </a:t>
            </a:r>
            <a:r>
              <a:rPr lang="da-DK" sz="1400" dirty="0" err="1"/>
              <a:t>other</a:t>
            </a:r>
            <a:r>
              <a:rPr lang="da-DK" sz="1400" dirty="0"/>
              <a:t> </a:t>
            </a:r>
            <a:r>
              <a:rPr lang="da-DK" sz="1400" dirty="0" err="1"/>
              <a:t>damages</a:t>
            </a:r>
            <a:r>
              <a:rPr lang="da-DK" sz="1400" dirty="0"/>
              <a:t>, </a:t>
            </a:r>
            <a:r>
              <a:rPr lang="da-DK" sz="1400" dirty="0" err="1"/>
              <a:t>before</a:t>
            </a:r>
            <a:r>
              <a:rPr lang="da-DK" sz="1400" dirty="0"/>
              <a:t> installation.</a:t>
            </a:r>
          </a:p>
          <a:p>
            <a:endParaRPr lang="da-DK" sz="1400" dirty="0"/>
          </a:p>
          <a:p>
            <a:r>
              <a:rPr lang="da-DK" b="1" dirty="0" err="1"/>
              <a:t>After</a:t>
            </a:r>
            <a:r>
              <a:rPr lang="da-DK" b="1" dirty="0"/>
              <a:t> installation:</a:t>
            </a:r>
          </a:p>
          <a:p>
            <a:r>
              <a:rPr lang="da-DK" sz="1400" b="1" dirty="0"/>
              <a:t>Remote </a:t>
            </a:r>
            <a:r>
              <a:rPr lang="da-DK" sz="1400" b="1" dirty="0" err="1"/>
              <a:t>Antenna</a:t>
            </a:r>
            <a:r>
              <a:rPr lang="da-DK" sz="1400" b="1" dirty="0"/>
              <a:t> Power-On:</a:t>
            </a:r>
          </a:p>
          <a:p>
            <a:r>
              <a:rPr lang="da-DK" sz="1400" dirty="0"/>
              <a:t>Check the </a:t>
            </a:r>
            <a:r>
              <a:rPr lang="da-DK" sz="1400" dirty="0" err="1"/>
              <a:t>LED’s</a:t>
            </a:r>
            <a:r>
              <a:rPr lang="da-DK" sz="1400" dirty="0"/>
              <a:t> on the front of the Remote </a:t>
            </a:r>
            <a:r>
              <a:rPr lang="da-DK" sz="1400" dirty="0" err="1"/>
              <a:t>Antenna</a:t>
            </a:r>
            <a:r>
              <a:rPr lang="da-DK" sz="1400" dirty="0"/>
              <a:t> </a:t>
            </a:r>
            <a:r>
              <a:rPr lang="da-DK" sz="1400" dirty="0" err="1"/>
              <a:t>that</a:t>
            </a:r>
            <a:r>
              <a:rPr lang="da-DK" sz="1400" dirty="0"/>
              <a:t> Power/sync LED is ”Amber” and the Network LED is ”green”.</a:t>
            </a:r>
          </a:p>
          <a:p>
            <a:endParaRPr lang="da-DK" sz="1400" dirty="0"/>
          </a:p>
          <a:p>
            <a:r>
              <a:rPr lang="da-DK" sz="1400" b="1" dirty="0"/>
              <a:t>Check status on APC:</a:t>
            </a:r>
          </a:p>
          <a:p>
            <a:r>
              <a:rPr lang="en-US" sz="1400" dirty="0"/>
              <a:t>Check that RA's are connected on APC; go to the Basic Status of the Access Point that the Remote Antenna is connected to and observe the 'Remote Antenna Status' and verify that Remote Antenna connection is 'OK'</a:t>
            </a:r>
            <a:endParaRPr lang="da-DK" sz="1400" dirty="0"/>
          </a:p>
          <a:p>
            <a:endParaRPr lang="da-DK" sz="1400" dirty="0"/>
          </a:p>
          <a:p>
            <a:endParaRPr lang="da-DK" sz="1400" dirty="0"/>
          </a:p>
        </p:txBody>
      </p:sp>
      <p:sp>
        <p:nvSpPr>
          <p:cNvPr id="4" name="Slide Number Placeholder 3">
            <a:extLst>
              <a:ext uri="{FF2B5EF4-FFF2-40B4-BE49-F238E27FC236}">
                <a16:creationId xmlns:a16="http://schemas.microsoft.com/office/drawing/2014/main" id="{BE3B9D07-7945-E480-DA34-B42BF9C2FC20}"/>
              </a:ext>
            </a:extLst>
          </p:cNvPr>
          <p:cNvSpPr>
            <a:spLocks noGrp="1"/>
          </p:cNvSpPr>
          <p:nvPr>
            <p:ph type="sldNum" sz="quarter" idx="4"/>
          </p:nvPr>
        </p:nvSpPr>
        <p:spPr/>
        <p:txBody>
          <a:bodyPr/>
          <a:lstStyle/>
          <a:p>
            <a:fld id="{24C8C45C-947F-4981-8B3F-4F32E973C901}" type="slidenum">
              <a:rPr lang="en-US" sz="800" smtClean="0"/>
              <a:pPr/>
              <a:t>10</a:t>
            </a:fld>
            <a:endParaRPr lang="en-US" dirty="0"/>
          </a:p>
        </p:txBody>
      </p:sp>
      <p:sp>
        <p:nvSpPr>
          <p:cNvPr id="5" name="Footer Placeholder 4">
            <a:extLst>
              <a:ext uri="{FF2B5EF4-FFF2-40B4-BE49-F238E27FC236}">
                <a16:creationId xmlns:a16="http://schemas.microsoft.com/office/drawing/2014/main" id="{1BF27D8D-2B4D-A00C-52B2-ABD925FE0CBE}"/>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309836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2B99CC1-F261-30AD-6F6E-6B524C24EF9F}"/>
              </a:ext>
            </a:extLst>
          </p:cNvPr>
          <p:cNvGraphicFramePr>
            <a:graphicFrameLocks noChangeAspect="1"/>
          </p:cNvGraphicFramePr>
          <p:nvPr>
            <p:custDataLst>
              <p:tags r:id="rId1"/>
            </p:custDataLst>
            <p:extLst>
              <p:ext uri="{D42A27DB-BD31-4B8C-83A1-F6EECF244321}">
                <p14:modId xmlns:p14="http://schemas.microsoft.com/office/powerpoint/2010/main" val="1111599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8" name="think-cell data - do not delete" hidden="1">
                        <a:extLst>
                          <a:ext uri="{FF2B5EF4-FFF2-40B4-BE49-F238E27FC236}">
                            <a16:creationId xmlns:a16="http://schemas.microsoft.com/office/drawing/2014/main" id="{82B99CC1-F261-30AD-6F6E-6B524C24E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6036A157-C3B6-5AD4-516A-A84A420C4B31}"/>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EE26F3EF-697E-4D69-97BB-0C6BAE523D36}"/>
              </a:ext>
            </a:extLst>
          </p:cNvPr>
          <p:cNvSpPr>
            <a:spLocks noGrp="1"/>
          </p:cNvSpPr>
          <p:nvPr>
            <p:ph type="title"/>
          </p:nvPr>
        </p:nvSpPr>
        <p:spPr/>
        <p:txBody>
          <a:bodyPr vert="horz"/>
          <a:lstStyle/>
          <a:p>
            <a:r>
              <a:rPr lang="da-DK" err="1"/>
              <a:t>Thank</a:t>
            </a:r>
            <a:r>
              <a:rPr lang="da-DK"/>
              <a:t> </a:t>
            </a:r>
            <a:r>
              <a:rPr lang="da-DK" err="1"/>
              <a:t>you</a:t>
            </a:r>
            <a:r>
              <a:rPr lang="da-DK"/>
              <a:t> for </a:t>
            </a:r>
            <a:r>
              <a:rPr lang="da-DK" err="1"/>
              <a:t>your</a:t>
            </a:r>
            <a:r>
              <a:rPr lang="da-DK"/>
              <a:t> attention</a:t>
            </a:r>
            <a:endParaRPr lang="en-US"/>
          </a:p>
        </p:txBody>
      </p:sp>
      <p:sp>
        <p:nvSpPr>
          <p:cNvPr id="6" name="Content Placeholder 5">
            <a:extLst>
              <a:ext uri="{FF2B5EF4-FFF2-40B4-BE49-F238E27FC236}">
                <a16:creationId xmlns:a16="http://schemas.microsoft.com/office/drawing/2014/main" id="{989C1A93-0D16-2D62-A238-0FF1AE2CC540}"/>
              </a:ext>
            </a:extLst>
          </p:cNvPr>
          <p:cNvSpPr>
            <a:spLocks noGrp="1"/>
          </p:cNvSpPr>
          <p:nvPr>
            <p:ph sz="quarter" idx="25"/>
          </p:nvPr>
        </p:nvSpPr>
        <p:spPr/>
        <p:txBody>
          <a:bodyPr anchor="b"/>
          <a:lstStyle/>
          <a:p>
            <a:r>
              <a:rPr lang="en-US" sz="1050" dirty="0"/>
              <a:t>RTX A/S</a:t>
            </a:r>
          </a:p>
          <a:p>
            <a:r>
              <a:rPr lang="en-US" sz="1050" dirty="0" err="1"/>
              <a:t>Stroemmen</a:t>
            </a:r>
            <a:r>
              <a:rPr lang="en-US" sz="1050" dirty="0"/>
              <a:t> 6</a:t>
            </a:r>
          </a:p>
          <a:p>
            <a:r>
              <a:rPr lang="en-US" sz="1050" dirty="0"/>
              <a:t>9400 </a:t>
            </a:r>
            <a:r>
              <a:rPr lang="en-US" sz="1050" dirty="0" err="1"/>
              <a:t>Noerresundby</a:t>
            </a:r>
            <a:endParaRPr lang="en-US" sz="1050" dirty="0"/>
          </a:p>
          <a:p>
            <a:r>
              <a:rPr lang="en-US" sz="1050" dirty="0"/>
              <a:t>Denmark</a:t>
            </a:r>
          </a:p>
          <a:p>
            <a:r>
              <a:rPr lang="en-US" sz="1050" dirty="0">
                <a:hlinkClick r:id="rId5"/>
              </a:rPr>
              <a:t>www.rtx.dk</a:t>
            </a:r>
            <a:r>
              <a:rPr lang="en-US" sz="1050" dirty="0"/>
              <a:t> </a:t>
            </a:r>
          </a:p>
        </p:txBody>
      </p:sp>
      <p:sp>
        <p:nvSpPr>
          <p:cNvPr id="2" name="Footer Placeholder 1">
            <a:extLst>
              <a:ext uri="{FF2B5EF4-FFF2-40B4-BE49-F238E27FC236}">
                <a16:creationId xmlns:a16="http://schemas.microsoft.com/office/drawing/2014/main" id="{E3D983CB-4FEE-4CD4-A3F3-0EEFFEB0E0A7}"/>
              </a:ext>
            </a:extLst>
          </p:cNvPr>
          <p:cNvSpPr>
            <a:spLocks noGrp="1"/>
          </p:cNvSpPr>
          <p:nvPr>
            <p:ph type="ftr" sz="quarter" idx="3"/>
          </p:nvPr>
        </p:nvSpPr>
        <p:spPr/>
        <p:txBody>
          <a:bodyPr/>
          <a:lstStyle/>
          <a:p>
            <a:r>
              <a:rPr lang="en-US"/>
              <a:t>Confidential</a:t>
            </a:r>
            <a:endParaRPr lang="en-US" dirty="0"/>
          </a:p>
        </p:txBody>
      </p:sp>
      <p:sp>
        <p:nvSpPr>
          <p:cNvPr id="4" name="Slide Number Placeholder 3">
            <a:extLst>
              <a:ext uri="{FF2B5EF4-FFF2-40B4-BE49-F238E27FC236}">
                <a16:creationId xmlns:a16="http://schemas.microsoft.com/office/drawing/2014/main" id="{42F53626-D77C-8BA4-23E4-E60E33E94295}"/>
              </a:ext>
            </a:extLst>
          </p:cNvPr>
          <p:cNvSpPr>
            <a:spLocks noGrp="1"/>
          </p:cNvSpPr>
          <p:nvPr>
            <p:ph type="sldNum" sz="quarter" idx="4"/>
          </p:nvPr>
        </p:nvSpPr>
        <p:spPr/>
        <p:txBody>
          <a:bodyPr/>
          <a:lstStyle/>
          <a:p>
            <a:fld id="{24C8C45C-947F-4981-8B3F-4F32E973C901}" type="slidenum">
              <a:rPr lang="en-US" sz="800" smtClean="0"/>
              <a:pPr/>
              <a:t>11</a:t>
            </a:fld>
            <a:endParaRPr lang="en-US" dirty="0"/>
          </a:p>
        </p:txBody>
      </p:sp>
    </p:spTree>
    <p:extLst>
      <p:ext uri="{BB962C8B-B14F-4D97-AF65-F5344CB8AC3E}">
        <p14:creationId xmlns:p14="http://schemas.microsoft.com/office/powerpoint/2010/main" val="426671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AB628-20F9-0224-E41A-843DF371EE4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93DDE50-ABA3-3BD4-7262-5E202AFE9546}"/>
              </a:ext>
            </a:extLst>
          </p:cNvPr>
          <p:cNvGraphicFramePr>
            <a:graphicFrameLocks noChangeAspect="1"/>
          </p:cNvGraphicFramePr>
          <p:nvPr>
            <p:custDataLst>
              <p:tags r:id="rId1"/>
            </p:custDataLst>
            <p:extLst>
              <p:ext uri="{D42A27DB-BD31-4B8C-83A1-F6EECF244321}">
                <p14:modId xmlns:p14="http://schemas.microsoft.com/office/powerpoint/2010/main" val="3423907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7" name="think-cell data - do not delete" hidden="1">
                        <a:extLst>
                          <a:ext uri="{FF2B5EF4-FFF2-40B4-BE49-F238E27FC236}">
                            <a16:creationId xmlns:a16="http://schemas.microsoft.com/office/drawing/2014/main" id="{393DDE50-ABA3-3BD4-7262-5E202AFE95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Placeholder 8" descr="A blue and black gradient&#10;&#10;AI-generated content may be incorrect.">
            <a:extLst>
              <a:ext uri="{FF2B5EF4-FFF2-40B4-BE49-F238E27FC236}">
                <a16:creationId xmlns:a16="http://schemas.microsoft.com/office/drawing/2014/main" id="{3DD44B76-B263-9C2E-19A7-D1C8E25474A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739" r="446" b="1184"/>
          <a:stretch/>
        </p:blipFill>
        <p:spPr>
          <a:xfrm>
            <a:off x="88772" y="117853"/>
            <a:ext cx="11950959" cy="6623220"/>
          </a:xfrm>
        </p:spPr>
      </p:pic>
      <p:sp>
        <p:nvSpPr>
          <p:cNvPr id="2" name="Title 1">
            <a:extLst>
              <a:ext uri="{FF2B5EF4-FFF2-40B4-BE49-F238E27FC236}">
                <a16:creationId xmlns:a16="http://schemas.microsoft.com/office/drawing/2014/main" id="{87E11331-CF47-203F-5CB5-2EB66A571773}"/>
              </a:ext>
            </a:extLst>
          </p:cNvPr>
          <p:cNvSpPr>
            <a:spLocks noGrp="1"/>
          </p:cNvSpPr>
          <p:nvPr>
            <p:ph type="title"/>
          </p:nvPr>
        </p:nvSpPr>
        <p:spPr/>
        <p:txBody>
          <a:bodyPr vert="horz"/>
          <a:lstStyle/>
          <a:p>
            <a:r>
              <a:rPr lang="da-DK" dirty="0" err="1"/>
              <a:t>Topics</a:t>
            </a:r>
            <a:endParaRPr lang="da-DK" dirty="0"/>
          </a:p>
        </p:txBody>
      </p:sp>
      <p:sp>
        <p:nvSpPr>
          <p:cNvPr id="5" name="Content Placeholder 4">
            <a:extLst>
              <a:ext uri="{FF2B5EF4-FFF2-40B4-BE49-F238E27FC236}">
                <a16:creationId xmlns:a16="http://schemas.microsoft.com/office/drawing/2014/main" id="{2B638545-4E7B-6469-DF61-102C20251709}"/>
              </a:ext>
            </a:extLst>
          </p:cNvPr>
          <p:cNvSpPr>
            <a:spLocks noGrp="1"/>
          </p:cNvSpPr>
          <p:nvPr>
            <p:ph sz="quarter" idx="25"/>
          </p:nvPr>
        </p:nvSpPr>
        <p:spPr/>
        <p:txBody>
          <a:bodyPr/>
          <a:lstStyle/>
          <a:p>
            <a:pPr marL="285750" indent="-285750">
              <a:buFont typeface="Avenir Next LT Pro" panose="020B0504020202020204" pitchFamily="34" charset="0"/>
              <a:buChar char="›"/>
            </a:pPr>
            <a:r>
              <a:rPr lang="en-GB" dirty="0"/>
              <a:t>Hardware differences between Remote Antenna 1.0 and Remote Antenna 2.0</a:t>
            </a:r>
          </a:p>
          <a:p>
            <a:pPr marL="285750" indent="-285750">
              <a:buFont typeface="Avenir Next LT Pro" panose="020B0504020202020204" pitchFamily="34" charset="0"/>
              <a:buChar char="›"/>
            </a:pPr>
            <a:r>
              <a:rPr lang="en-GB" dirty="0"/>
              <a:t>Mounting options</a:t>
            </a:r>
          </a:p>
          <a:p>
            <a:pPr marL="285750" indent="-285750">
              <a:buFont typeface="Avenir Next LT Pro" panose="020B0504020202020204" pitchFamily="34" charset="0"/>
              <a:buChar char="›"/>
            </a:pPr>
            <a:r>
              <a:rPr lang="en-GB" dirty="0"/>
              <a:t>Supported Access Points</a:t>
            </a:r>
          </a:p>
          <a:p>
            <a:pPr marL="285750" indent="-285750">
              <a:buFont typeface="Avenir Next LT Pro" panose="020B0504020202020204" pitchFamily="34" charset="0"/>
              <a:buChar char="›"/>
            </a:pPr>
            <a:r>
              <a:rPr lang="en-GB" dirty="0"/>
              <a:t>Connecting Remote Antenna 2.0 to SMART HOPPING® 1.0 Access Point.</a:t>
            </a:r>
          </a:p>
          <a:p>
            <a:pPr marL="285750" indent="-285750">
              <a:buFont typeface="Avenir Next LT Pro" panose="020B0504020202020204" pitchFamily="34" charset="0"/>
              <a:buChar char="›"/>
            </a:pPr>
            <a:r>
              <a:rPr lang="en-GB" dirty="0"/>
              <a:t>LED indicator on Remote Antenna 2.0</a:t>
            </a:r>
          </a:p>
        </p:txBody>
      </p:sp>
      <p:sp>
        <p:nvSpPr>
          <p:cNvPr id="3" name="Slide Number Placeholder 2">
            <a:extLst>
              <a:ext uri="{FF2B5EF4-FFF2-40B4-BE49-F238E27FC236}">
                <a16:creationId xmlns:a16="http://schemas.microsoft.com/office/drawing/2014/main" id="{677F076C-EF65-D42A-45F8-D455CCB94932}"/>
              </a:ext>
            </a:extLst>
          </p:cNvPr>
          <p:cNvSpPr>
            <a:spLocks noGrp="1"/>
          </p:cNvSpPr>
          <p:nvPr>
            <p:ph type="sldNum" sz="quarter" idx="4"/>
          </p:nvPr>
        </p:nvSpPr>
        <p:spPr/>
        <p:txBody>
          <a:bodyPr/>
          <a:lstStyle/>
          <a:p>
            <a:fld id="{24C8C45C-947F-4981-8B3F-4F32E973C901}" type="slidenum">
              <a:rPr lang="en-US" sz="800" smtClean="0"/>
              <a:pPr/>
              <a:t>2</a:t>
            </a:fld>
            <a:endParaRPr lang="en-US" dirty="0"/>
          </a:p>
        </p:txBody>
      </p:sp>
      <p:sp>
        <p:nvSpPr>
          <p:cNvPr id="4" name="Footer Placeholder 3">
            <a:extLst>
              <a:ext uri="{FF2B5EF4-FFF2-40B4-BE49-F238E27FC236}">
                <a16:creationId xmlns:a16="http://schemas.microsoft.com/office/drawing/2014/main" id="{383EF3C2-A32D-A0DF-7E3E-EF31CA1E8156}"/>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177166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A7D317C8-9D99-E5D7-18C5-3BE67D80479D}"/>
              </a:ext>
            </a:extLst>
          </p:cNvPr>
          <p:cNvGraphicFramePr>
            <a:graphicFrameLocks noChangeAspect="1"/>
          </p:cNvGraphicFramePr>
          <p:nvPr>
            <p:custDataLst>
              <p:tags r:id="rId1"/>
            </p:custDataLst>
            <p:extLst>
              <p:ext uri="{D42A27DB-BD31-4B8C-83A1-F6EECF244321}">
                <p14:modId xmlns:p14="http://schemas.microsoft.com/office/powerpoint/2010/main" val="4071009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11" name="think-cell data - do not delete" hidden="1">
                        <a:extLst>
                          <a:ext uri="{FF2B5EF4-FFF2-40B4-BE49-F238E27FC236}">
                            <a16:creationId xmlns:a16="http://schemas.microsoft.com/office/drawing/2014/main" id="{A7D317C8-9D99-E5D7-18C5-3BE67D8047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2BBFC85-007D-8AF8-B3E1-F99806730FCE}"/>
              </a:ext>
            </a:extLst>
          </p:cNvPr>
          <p:cNvSpPr>
            <a:spLocks noGrp="1"/>
          </p:cNvSpPr>
          <p:nvPr>
            <p:ph type="title"/>
          </p:nvPr>
        </p:nvSpPr>
        <p:spPr/>
        <p:txBody>
          <a:bodyPr vert="horz"/>
          <a:lstStyle/>
          <a:p>
            <a:r>
              <a:rPr lang="en-US" dirty="0"/>
              <a:t>Hardware differences</a:t>
            </a:r>
          </a:p>
        </p:txBody>
      </p:sp>
      <p:sp>
        <p:nvSpPr>
          <p:cNvPr id="5" name="Slide Number Placeholder 4">
            <a:extLst>
              <a:ext uri="{FF2B5EF4-FFF2-40B4-BE49-F238E27FC236}">
                <a16:creationId xmlns:a16="http://schemas.microsoft.com/office/drawing/2014/main" id="{3B08135F-2EAE-EDFE-0F57-510431E7213E}"/>
              </a:ext>
            </a:extLst>
          </p:cNvPr>
          <p:cNvSpPr>
            <a:spLocks noGrp="1"/>
          </p:cNvSpPr>
          <p:nvPr>
            <p:ph type="sldNum" sz="quarter" idx="4"/>
          </p:nvPr>
        </p:nvSpPr>
        <p:spPr/>
        <p:txBody>
          <a:bodyPr/>
          <a:lstStyle/>
          <a:p>
            <a:fld id="{24C8C45C-947F-4981-8B3F-4F32E973C901}" type="slidenum">
              <a:rPr lang="en-US" sz="800" smtClean="0"/>
              <a:pPr/>
              <a:t>3</a:t>
            </a:fld>
            <a:endParaRPr lang="en-US" dirty="0"/>
          </a:p>
        </p:txBody>
      </p:sp>
      <p:sp>
        <p:nvSpPr>
          <p:cNvPr id="9" name="Content Placeholder 8">
            <a:extLst>
              <a:ext uri="{FF2B5EF4-FFF2-40B4-BE49-F238E27FC236}">
                <a16:creationId xmlns:a16="http://schemas.microsoft.com/office/drawing/2014/main" id="{24D4D6B2-F3C0-B2B7-A288-61AF8271DB28}"/>
              </a:ext>
            </a:extLst>
          </p:cNvPr>
          <p:cNvSpPr>
            <a:spLocks noGrp="1"/>
          </p:cNvSpPr>
          <p:nvPr>
            <p:ph sz="quarter" idx="28"/>
          </p:nvPr>
        </p:nvSpPr>
        <p:spPr>
          <a:xfrm>
            <a:off x="6329966" y="1337245"/>
            <a:ext cx="5419122" cy="5076000"/>
          </a:xfrm>
          <a:prstGeom prst="roundRect">
            <a:avLst>
              <a:gd name="adj" fmla="val 3663"/>
            </a:avLst>
          </a:prstGeom>
          <a:noFill/>
          <a:ln>
            <a:solidFill>
              <a:schemeClr val="accent1"/>
            </a:solidFill>
          </a:ln>
        </p:spPr>
        <p:txBody>
          <a:bodyPr/>
          <a:lstStyle/>
          <a:p>
            <a:pPr marL="108000">
              <a:spcBef>
                <a:spcPts val="0"/>
              </a:spcBef>
            </a:pPr>
            <a:r>
              <a:rPr lang="en-US" dirty="0">
                <a:solidFill>
                  <a:schemeClr val="tx1"/>
                </a:solidFill>
              </a:rPr>
              <a:t>Remote Antenna SMART HOPPING® 2.0</a:t>
            </a:r>
          </a:p>
        </p:txBody>
      </p:sp>
      <p:sp>
        <p:nvSpPr>
          <p:cNvPr id="10" name="Content Placeholder 9">
            <a:extLst>
              <a:ext uri="{FF2B5EF4-FFF2-40B4-BE49-F238E27FC236}">
                <a16:creationId xmlns:a16="http://schemas.microsoft.com/office/drawing/2014/main" id="{560F6961-C4F3-A498-1918-CB409B145107}"/>
              </a:ext>
            </a:extLst>
          </p:cNvPr>
          <p:cNvSpPr>
            <a:spLocks noGrp="1"/>
          </p:cNvSpPr>
          <p:nvPr>
            <p:ph sz="quarter" idx="29"/>
          </p:nvPr>
        </p:nvSpPr>
        <p:spPr>
          <a:xfrm>
            <a:off x="445451" y="1340675"/>
            <a:ext cx="5465951" cy="5076000"/>
          </a:xfrm>
          <a:prstGeom prst="roundRect">
            <a:avLst>
              <a:gd name="adj" fmla="val 3744"/>
            </a:avLst>
          </a:prstGeom>
          <a:noFill/>
          <a:ln>
            <a:solidFill>
              <a:schemeClr val="accent1"/>
            </a:solidFill>
          </a:ln>
        </p:spPr>
        <p:txBody>
          <a:bodyPr/>
          <a:lstStyle/>
          <a:p>
            <a:pPr marL="108000">
              <a:spcBef>
                <a:spcPts val="0"/>
              </a:spcBef>
            </a:pPr>
            <a:r>
              <a:rPr lang="en-US" dirty="0">
                <a:solidFill>
                  <a:schemeClr val="tx1"/>
                </a:solidFill>
              </a:rPr>
              <a:t>Remote Antenna SMART HOPPING® 1.0</a:t>
            </a:r>
          </a:p>
        </p:txBody>
      </p:sp>
      <p:sp>
        <p:nvSpPr>
          <p:cNvPr id="6" name="Footer Placeholder 5">
            <a:extLst>
              <a:ext uri="{FF2B5EF4-FFF2-40B4-BE49-F238E27FC236}">
                <a16:creationId xmlns:a16="http://schemas.microsoft.com/office/drawing/2014/main" id="{B8C3167E-B59B-C29A-608B-3E3E966CF217}"/>
              </a:ext>
            </a:extLst>
          </p:cNvPr>
          <p:cNvSpPr>
            <a:spLocks noGrp="1"/>
          </p:cNvSpPr>
          <p:nvPr>
            <p:ph type="ftr" sz="quarter" idx="3"/>
          </p:nvPr>
        </p:nvSpPr>
        <p:spPr/>
        <p:txBody>
          <a:bodyPr/>
          <a:lstStyle/>
          <a:p>
            <a:r>
              <a:rPr lang="en-US"/>
              <a:t>Confidential</a:t>
            </a:r>
            <a:endParaRPr lang="en-US" dirty="0"/>
          </a:p>
        </p:txBody>
      </p:sp>
      <p:pic>
        <p:nvPicPr>
          <p:cNvPr id="13" name="Picture 12">
            <a:extLst>
              <a:ext uri="{FF2B5EF4-FFF2-40B4-BE49-F238E27FC236}">
                <a16:creationId xmlns:a16="http://schemas.microsoft.com/office/drawing/2014/main" id="{D31A99BB-4288-981D-90BB-815AECFAE2BE}"/>
              </a:ext>
            </a:extLst>
          </p:cNvPr>
          <p:cNvPicPr>
            <a:picLocks noChangeAspect="1"/>
          </p:cNvPicPr>
          <p:nvPr/>
        </p:nvPicPr>
        <p:blipFill>
          <a:blip r:embed="rId5"/>
          <a:stretch>
            <a:fillRect/>
          </a:stretch>
        </p:blipFill>
        <p:spPr>
          <a:xfrm>
            <a:off x="2600165" y="2164837"/>
            <a:ext cx="990600" cy="2457450"/>
          </a:xfrm>
          <a:prstGeom prst="rect">
            <a:avLst/>
          </a:prstGeom>
        </p:spPr>
      </p:pic>
      <p:pic>
        <p:nvPicPr>
          <p:cNvPr id="14" name="Picture 13">
            <a:extLst>
              <a:ext uri="{FF2B5EF4-FFF2-40B4-BE49-F238E27FC236}">
                <a16:creationId xmlns:a16="http://schemas.microsoft.com/office/drawing/2014/main" id="{F29B85F7-2AF5-004A-0E1A-93E08582D8AE}"/>
              </a:ext>
            </a:extLst>
          </p:cNvPr>
          <p:cNvPicPr>
            <a:picLocks noChangeAspect="1"/>
          </p:cNvPicPr>
          <p:nvPr/>
        </p:nvPicPr>
        <p:blipFill>
          <a:blip r:embed="rId6"/>
          <a:stretch>
            <a:fillRect/>
          </a:stretch>
        </p:blipFill>
        <p:spPr>
          <a:xfrm>
            <a:off x="1181877" y="5041001"/>
            <a:ext cx="3652162" cy="1137413"/>
          </a:xfrm>
          <a:prstGeom prst="rect">
            <a:avLst/>
          </a:prstGeom>
        </p:spPr>
      </p:pic>
      <p:grpSp>
        <p:nvGrpSpPr>
          <p:cNvPr id="15" name="Group 14">
            <a:extLst>
              <a:ext uri="{FF2B5EF4-FFF2-40B4-BE49-F238E27FC236}">
                <a16:creationId xmlns:a16="http://schemas.microsoft.com/office/drawing/2014/main" id="{52014D05-A255-2232-05AF-785D5802DBD2}"/>
              </a:ext>
            </a:extLst>
          </p:cNvPr>
          <p:cNvGrpSpPr/>
          <p:nvPr/>
        </p:nvGrpSpPr>
        <p:grpSpPr>
          <a:xfrm>
            <a:off x="7528134" y="5041001"/>
            <a:ext cx="3237639" cy="1351249"/>
            <a:chOff x="3024516" y="4739832"/>
            <a:chExt cx="3237639" cy="1351249"/>
          </a:xfrm>
        </p:grpSpPr>
        <p:pic>
          <p:nvPicPr>
            <p:cNvPr id="16" name="Picture 8" descr="A close up of a computer&#10;&#10;Description automatically generated">
              <a:extLst>
                <a:ext uri="{FF2B5EF4-FFF2-40B4-BE49-F238E27FC236}">
                  <a16:creationId xmlns:a16="http://schemas.microsoft.com/office/drawing/2014/main" id="{042C8E8A-82FB-C358-F072-4259601C5E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0664" y="5073427"/>
              <a:ext cx="2804598" cy="64968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0FAED484-2B99-3D00-2449-269AEC269CC6}"/>
                </a:ext>
              </a:extLst>
            </p:cNvPr>
            <p:cNvCxnSpPr>
              <a:cxnSpLocks/>
            </p:cNvCxnSpPr>
            <p:nvPr/>
          </p:nvCxnSpPr>
          <p:spPr>
            <a:xfrm flipV="1">
              <a:off x="3826775" y="5512625"/>
              <a:ext cx="492425" cy="4209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260786-0624-FF30-76F6-DFCB5E631EE8}"/>
                </a:ext>
              </a:extLst>
            </p:cNvPr>
            <p:cNvCxnSpPr/>
            <p:nvPr/>
          </p:nvCxnSpPr>
          <p:spPr>
            <a:xfrm flipH="1" flipV="1">
              <a:off x="4721611" y="5535827"/>
              <a:ext cx="492940" cy="4209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33B77A9-D610-E61F-E002-DAD51CE7CBA3}"/>
                </a:ext>
              </a:extLst>
            </p:cNvPr>
            <p:cNvSpPr txBox="1"/>
            <p:nvPr/>
          </p:nvSpPr>
          <p:spPr>
            <a:xfrm>
              <a:off x="3248034" y="4795573"/>
              <a:ext cx="855336" cy="246221"/>
            </a:xfrm>
            <a:prstGeom prst="rect">
              <a:avLst/>
            </a:prstGeom>
            <a:noFill/>
          </p:spPr>
          <p:txBody>
            <a:bodyPr wrap="square" lIns="0" tIns="0" rIns="0" bIns="0" rtlCol="0">
              <a:spAutoFit/>
            </a:bodyPr>
            <a:lstStyle/>
            <a:p>
              <a:r>
                <a:rPr lang="da-DK" sz="800" dirty="0"/>
                <a:t>Connection LED</a:t>
              </a:r>
            </a:p>
            <a:p>
              <a:r>
                <a:rPr lang="da-DK" sz="800" dirty="0"/>
                <a:t>(Green)</a:t>
              </a:r>
            </a:p>
          </p:txBody>
        </p:sp>
        <p:sp>
          <p:nvSpPr>
            <p:cNvPr id="20" name="TextBox 19">
              <a:extLst>
                <a:ext uri="{FF2B5EF4-FFF2-40B4-BE49-F238E27FC236}">
                  <a16:creationId xmlns:a16="http://schemas.microsoft.com/office/drawing/2014/main" id="{C50DC248-F173-559F-47FE-D825E12C0091}"/>
                </a:ext>
              </a:extLst>
            </p:cNvPr>
            <p:cNvSpPr txBox="1"/>
            <p:nvPr/>
          </p:nvSpPr>
          <p:spPr>
            <a:xfrm>
              <a:off x="4738365" y="4739832"/>
              <a:ext cx="620411" cy="246221"/>
            </a:xfrm>
            <a:prstGeom prst="rect">
              <a:avLst/>
            </a:prstGeom>
            <a:noFill/>
          </p:spPr>
          <p:txBody>
            <a:bodyPr wrap="square" lIns="0" tIns="0" rIns="0" bIns="0" rtlCol="0">
              <a:spAutoFit/>
            </a:bodyPr>
            <a:lstStyle/>
            <a:p>
              <a:r>
                <a:rPr lang="da-DK" sz="800" dirty="0"/>
                <a:t>Power LED</a:t>
              </a:r>
            </a:p>
            <a:p>
              <a:r>
                <a:rPr lang="da-DK" sz="800" dirty="0"/>
                <a:t>(Orange)</a:t>
              </a:r>
            </a:p>
          </p:txBody>
        </p:sp>
        <p:cxnSp>
          <p:nvCxnSpPr>
            <p:cNvPr id="21" name="Straight Arrow Connector 20">
              <a:extLst>
                <a:ext uri="{FF2B5EF4-FFF2-40B4-BE49-F238E27FC236}">
                  <a16:creationId xmlns:a16="http://schemas.microsoft.com/office/drawing/2014/main" id="{2B7A3EB0-2883-3C4E-0C7D-66F1B5531119}"/>
                </a:ext>
              </a:extLst>
            </p:cNvPr>
            <p:cNvCxnSpPr/>
            <p:nvPr/>
          </p:nvCxnSpPr>
          <p:spPr>
            <a:xfrm>
              <a:off x="3698789" y="4952368"/>
              <a:ext cx="620411" cy="40277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CA749D-A481-FF1B-8454-E9BF9CF8B87F}"/>
                </a:ext>
              </a:extLst>
            </p:cNvPr>
            <p:cNvCxnSpPr>
              <a:cxnSpLocks/>
            </p:cNvCxnSpPr>
            <p:nvPr/>
          </p:nvCxnSpPr>
          <p:spPr>
            <a:xfrm flipH="1">
              <a:off x="4471455" y="5008019"/>
              <a:ext cx="330141" cy="34326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E3DA97-6222-BF78-E8D9-AC9E935695AB}"/>
                </a:ext>
              </a:extLst>
            </p:cNvPr>
            <p:cNvSpPr txBox="1"/>
            <p:nvPr/>
          </p:nvSpPr>
          <p:spPr>
            <a:xfrm>
              <a:off x="3024516" y="5967970"/>
              <a:ext cx="1437276" cy="123111"/>
            </a:xfrm>
            <a:prstGeom prst="rect">
              <a:avLst/>
            </a:prstGeom>
            <a:noFill/>
          </p:spPr>
          <p:txBody>
            <a:bodyPr wrap="square" lIns="0" tIns="0" rIns="0" bIns="0" rtlCol="0">
              <a:spAutoFit/>
            </a:bodyPr>
            <a:lstStyle/>
            <a:p>
              <a:r>
                <a:rPr lang="da-DK" sz="800" dirty="0"/>
                <a:t>UTP </a:t>
              </a:r>
              <a:r>
                <a:rPr lang="da-DK" sz="800" dirty="0" err="1"/>
                <a:t>cable</a:t>
              </a:r>
              <a:r>
                <a:rPr lang="da-DK" sz="800" dirty="0"/>
                <a:t> </a:t>
              </a:r>
              <a:r>
                <a:rPr lang="da-DK" sz="800" dirty="0" err="1"/>
                <a:t>connectors</a:t>
              </a:r>
              <a:r>
                <a:rPr lang="da-DK" sz="800" dirty="0"/>
                <a:t> to AP</a:t>
              </a:r>
            </a:p>
          </p:txBody>
        </p:sp>
        <p:sp>
          <p:nvSpPr>
            <p:cNvPr id="24" name="TextBox 23">
              <a:extLst>
                <a:ext uri="{FF2B5EF4-FFF2-40B4-BE49-F238E27FC236}">
                  <a16:creationId xmlns:a16="http://schemas.microsoft.com/office/drawing/2014/main" id="{E2F826DE-FB1C-F957-0171-0F1F306FB007}"/>
                </a:ext>
              </a:extLst>
            </p:cNvPr>
            <p:cNvSpPr txBox="1"/>
            <p:nvPr/>
          </p:nvSpPr>
          <p:spPr>
            <a:xfrm>
              <a:off x="4471455" y="5956796"/>
              <a:ext cx="1790700" cy="123111"/>
            </a:xfrm>
            <a:prstGeom prst="rect">
              <a:avLst/>
            </a:prstGeom>
            <a:noFill/>
          </p:spPr>
          <p:txBody>
            <a:bodyPr wrap="square" lIns="0" tIns="0" rIns="0" bIns="0" rtlCol="0">
              <a:spAutoFit/>
            </a:bodyPr>
            <a:lstStyle/>
            <a:p>
              <a:r>
                <a:rPr lang="da-DK" sz="800" dirty="0"/>
                <a:t>BNC </a:t>
              </a:r>
              <a:r>
                <a:rPr lang="da-DK" sz="800" dirty="0" err="1"/>
                <a:t>coaxcial</a:t>
              </a:r>
              <a:r>
                <a:rPr lang="da-DK" sz="800" dirty="0"/>
                <a:t> </a:t>
              </a:r>
              <a:r>
                <a:rPr lang="da-DK" sz="800" dirty="0" err="1"/>
                <a:t>cable</a:t>
              </a:r>
              <a:r>
                <a:rPr lang="da-DK" sz="800" dirty="0"/>
                <a:t> </a:t>
              </a:r>
              <a:r>
                <a:rPr lang="da-DK" sz="800" dirty="0" err="1"/>
                <a:t>connector</a:t>
              </a:r>
              <a:r>
                <a:rPr lang="da-DK" sz="800" dirty="0"/>
                <a:t> to AP</a:t>
              </a:r>
            </a:p>
          </p:txBody>
        </p:sp>
      </p:grpSp>
      <p:pic>
        <p:nvPicPr>
          <p:cNvPr id="2" name="Picture 1" descr="A white square object with black text&#10;&#10;AI-generated content may be incorrect.">
            <a:extLst>
              <a:ext uri="{FF2B5EF4-FFF2-40B4-BE49-F238E27FC236}">
                <a16:creationId xmlns:a16="http://schemas.microsoft.com/office/drawing/2014/main" id="{B1D84031-2232-C6BB-A066-26A9031B28C3}"/>
              </a:ext>
            </a:extLst>
          </p:cNvPr>
          <p:cNvPicPr>
            <a:picLocks noChangeAspect="1"/>
          </p:cNvPicPr>
          <p:nvPr/>
        </p:nvPicPr>
        <p:blipFill>
          <a:blip r:embed="rId8">
            <a:extLst>
              <a:ext uri="{28A0092B-C50C-407E-A947-70E740481C1C}">
                <a14:useLocalDpi xmlns:a14="http://schemas.microsoft.com/office/drawing/2010/main" val="0"/>
              </a:ext>
            </a:extLst>
          </a:blip>
          <a:srcRect l="21414" t="5071" r="22240" b="11567"/>
          <a:stretch/>
        </p:blipFill>
        <p:spPr>
          <a:xfrm>
            <a:off x="7572774" y="1958659"/>
            <a:ext cx="2804598" cy="2766258"/>
          </a:xfrm>
          <a:prstGeom prst="rect">
            <a:avLst/>
          </a:prstGeom>
        </p:spPr>
      </p:pic>
    </p:spTree>
    <p:extLst>
      <p:ext uri="{BB962C8B-B14F-4D97-AF65-F5344CB8AC3E}">
        <p14:creationId xmlns:p14="http://schemas.microsoft.com/office/powerpoint/2010/main" val="359440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D221129-F550-DA3F-5698-6471EEFA7D23}"/>
              </a:ext>
            </a:extLst>
          </p:cNvPr>
          <p:cNvGraphicFramePr>
            <a:graphicFrameLocks noChangeAspect="1"/>
          </p:cNvGraphicFramePr>
          <p:nvPr>
            <p:custDataLst>
              <p:tags r:id="rId1"/>
            </p:custDataLst>
            <p:extLst>
              <p:ext uri="{D42A27DB-BD31-4B8C-83A1-F6EECF244321}">
                <p14:modId xmlns:p14="http://schemas.microsoft.com/office/powerpoint/2010/main" val="4073818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8" name="think-cell data - do not delete" hidden="1">
                        <a:extLst>
                          <a:ext uri="{FF2B5EF4-FFF2-40B4-BE49-F238E27FC236}">
                            <a16:creationId xmlns:a16="http://schemas.microsoft.com/office/drawing/2014/main" id="{BD221129-F550-DA3F-5698-6471EEFA7D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260EE7-1D54-156D-F88A-3D010FC5363D}"/>
              </a:ext>
            </a:extLst>
          </p:cNvPr>
          <p:cNvSpPr>
            <a:spLocks noGrp="1"/>
          </p:cNvSpPr>
          <p:nvPr>
            <p:ph type="title"/>
          </p:nvPr>
        </p:nvSpPr>
        <p:spPr/>
        <p:txBody>
          <a:bodyPr vert="horz"/>
          <a:lstStyle/>
          <a:p>
            <a:r>
              <a:rPr lang="da-DK" dirty="0"/>
              <a:t>LED Indicator on Remote </a:t>
            </a:r>
            <a:r>
              <a:rPr lang="da-DK" dirty="0" err="1"/>
              <a:t>Antenna</a:t>
            </a:r>
            <a:r>
              <a:rPr lang="da-DK" dirty="0"/>
              <a:t> 2.0</a:t>
            </a:r>
          </a:p>
        </p:txBody>
      </p:sp>
      <p:sp>
        <p:nvSpPr>
          <p:cNvPr id="5" name="Content Placeholder 4">
            <a:extLst>
              <a:ext uri="{FF2B5EF4-FFF2-40B4-BE49-F238E27FC236}">
                <a16:creationId xmlns:a16="http://schemas.microsoft.com/office/drawing/2014/main" id="{84A1CF66-4986-5EA8-704A-5421F679E152}"/>
              </a:ext>
            </a:extLst>
          </p:cNvPr>
          <p:cNvSpPr>
            <a:spLocks noGrp="1"/>
          </p:cNvSpPr>
          <p:nvPr>
            <p:ph sz="quarter" idx="24"/>
          </p:nvPr>
        </p:nvSpPr>
        <p:spPr/>
        <p:txBody>
          <a:bodyPr/>
          <a:lstStyle/>
          <a:p>
            <a:r>
              <a:rPr lang="da-DK" dirty="0"/>
              <a:t>The Remote </a:t>
            </a:r>
            <a:r>
              <a:rPr lang="da-DK" dirty="0" err="1"/>
              <a:t>Antenna</a:t>
            </a:r>
            <a:r>
              <a:rPr lang="da-DK" dirty="0"/>
              <a:t> 2.0 have 4 LED </a:t>
            </a:r>
            <a:r>
              <a:rPr lang="da-DK" dirty="0" err="1"/>
              <a:t>indicators</a:t>
            </a:r>
            <a:r>
              <a:rPr lang="da-DK" dirty="0"/>
              <a:t> </a:t>
            </a:r>
            <a:r>
              <a:rPr lang="da-DK" dirty="0" err="1"/>
              <a:t>read</a:t>
            </a:r>
            <a:r>
              <a:rPr lang="da-DK" dirty="0"/>
              <a:t> from </a:t>
            </a:r>
            <a:r>
              <a:rPr lang="da-DK" dirty="0" err="1"/>
              <a:t>left</a:t>
            </a:r>
            <a:r>
              <a:rPr lang="da-DK" dirty="0"/>
              <a:t> to right.</a:t>
            </a:r>
          </a:p>
          <a:p>
            <a:r>
              <a:rPr lang="da-DK" sz="1000" b="1" dirty="0"/>
              <a:t>Note: </a:t>
            </a:r>
            <a:r>
              <a:rPr lang="da-DK" sz="1000" dirty="0"/>
              <a:t>Power/Sync – Network – Radio is not </a:t>
            </a:r>
            <a:r>
              <a:rPr lang="da-DK" sz="1000" dirty="0" err="1"/>
              <a:t>printed</a:t>
            </a:r>
            <a:r>
              <a:rPr lang="da-DK" sz="1000" dirty="0"/>
              <a:t> on the </a:t>
            </a:r>
            <a:r>
              <a:rPr lang="da-DK" sz="1000" dirty="0" err="1"/>
              <a:t>physical</a:t>
            </a:r>
            <a:r>
              <a:rPr lang="da-DK" sz="1000" dirty="0"/>
              <a:t> product.</a:t>
            </a:r>
          </a:p>
          <a:p>
            <a:endParaRPr lang="da-DK" dirty="0"/>
          </a:p>
        </p:txBody>
      </p:sp>
      <p:sp>
        <p:nvSpPr>
          <p:cNvPr id="3" name="Slide Number Placeholder 2">
            <a:extLst>
              <a:ext uri="{FF2B5EF4-FFF2-40B4-BE49-F238E27FC236}">
                <a16:creationId xmlns:a16="http://schemas.microsoft.com/office/drawing/2014/main" id="{72794F6F-2A5C-F762-247C-D73A3EEF191A}"/>
              </a:ext>
            </a:extLst>
          </p:cNvPr>
          <p:cNvSpPr>
            <a:spLocks noGrp="1"/>
          </p:cNvSpPr>
          <p:nvPr>
            <p:ph type="sldNum" sz="quarter" idx="4"/>
          </p:nvPr>
        </p:nvSpPr>
        <p:spPr/>
        <p:txBody>
          <a:bodyPr/>
          <a:lstStyle/>
          <a:p>
            <a:fld id="{24C8C45C-947F-4981-8B3F-4F32E973C901}" type="slidenum">
              <a:rPr lang="en-US" sz="800" smtClean="0"/>
              <a:pPr/>
              <a:t>4</a:t>
            </a:fld>
            <a:endParaRPr lang="en-US" dirty="0"/>
          </a:p>
        </p:txBody>
      </p:sp>
      <p:sp>
        <p:nvSpPr>
          <p:cNvPr id="4" name="Footer Placeholder 3">
            <a:extLst>
              <a:ext uri="{FF2B5EF4-FFF2-40B4-BE49-F238E27FC236}">
                <a16:creationId xmlns:a16="http://schemas.microsoft.com/office/drawing/2014/main" id="{AEFCD3D1-8AE6-5510-2A22-110A8E6A4CB8}"/>
              </a:ext>
            </a:extLst>
          </p:cNvPr>
          <p:cNvSpPr>
            <a:spLocks noGrp="1"/>
          </p:cNvSpPr>
          <p:nvPr>
            <p:ph type="ftr" sz="quarter" idx="3"/>
          </p:nvPr>
        </p:nvSpPr>
        <p:spPr/>
        <p:txBody>
          <a:bodyPr/>
          <a:lstStyle/>
          <a:p>
            <a:r>
              <a:rPr lang="en-US"/>
              <a:t>Confidential</a:t>
            </a:r>
            <a:endParaRPr lang="en-US" dirty="0"/>
          </a:p>
        </p:txBody>
      </p:sp>
      <p:graphicFrame>
        <p:nvGraphicFramePr>
          <p:cNvPr id="12" name="Table 11">
            <a:extLst>
              <a:ext uri="{FF2B5EF4-FFF2-40B4-BE49-F238E27FC236}">
                <a16:creationId xmlns:a16="http://schemas.microsoft.com/office/drawing/2014/main" id="{32315628-40C0-8A27-B7A8-B34444216E36}"/>
              </a:ext>
            </a:extLst>
          </p:cNvPr>
          <p:cNvGraphicFramePr>
            <a:graphicFrameLocks noGrp="1"/>
          </p:cNvGraphicFramePr>
          <p:nvPr>
            <p:extLst>
              <p:ext uri="{D42A27DB-BD31-4B8C-83A1-F6EECF244321}">
                <p14:modId xmlns:p14="http://schemas.microsoft.com/office/powerpoint/2010/main" val="1304707952"/>
              </p:ext>
            </p:extLst>
          </p:nvPr>
        </p:nvGraphicFramePr>
        <p:xfrm>
          <a:off x="442912" y="2216575"/>
          <a:ext cx="7394026" cy="4114800"/>
        </p:xfrm>
        <a:graphic>
          <a:graphicData uri="http://schemas.openxmlformats.org/drawingml/2006/table">
            <a:tbl>
              <a:tblPr firstRow="1" bandRow="1">
                <a:tableStyleId>{F2DE63D5-997A-4646-A377-4702673A728D}</a:tableStyleId>
              </a:tblPr>
              <a:tblGrid>
                <a:gridCol w="1257871">
                  <a:extLst>
                    <a:ext uri="{9D8B030D-6E8A-4147-A177-3AD203B41FA5}">
                      <a16:colId xmlns:a16="http://schemas.microsoft.com/office/drawing/2014/main" val="3533660080"/>
                    </a:ext>
                  </a:extLst>
                </a:gridCol>
                <a:gridCol w="1255776">
                  <a:extLst>
                    <a:ext uri="{9D8B030D-6E8A-4147-A177-3AD203B41FA5}">
                      <a16:colId xmlns:a16="http://schemas.microsoft.com/office/drawing/2014/main" val="1263907447"/>
                    </a:ext>
                  </a:extLst>
                </a:gridCol>
                <a:gridCol w="1261872">
                  <a:extLst>
                    <a:ext uri="{9D8B030D-6E8A-4147-A177-3AD203B41FA5}">
                      <a16:colId xmlns:a16="http://schemas.microsoft.com/office/drawing/2014/main" val="3166722593"/>
                    </a:ext>
                  </a:extLst>
                </a:gridCol>
                <a:gridCol w="1261872">
                  <a:extLst>
                    <a:ext uri="{9D8B030D-6E8A-4147-A177-3AD203B41FA5}">
                      <a16:colId xmlns:a16="http://schemas.microsoft.com/office/drawing/2014/main" val="525101223"/>
                    </a:ext>
                  </a:extLst>
                </a:gridCol>
                <a:gridCol w="2356635">
                  <a:extLst>
                    <a:ext uri="{9D8B030D-6E8A-4147-A177-3AD203B41FA5}">
                      <a16:colId xmlns:a16="http://schemas.microsoft.com/office/drawing/2014/main" val="3879234970"/>
                    </a:ext>
                  </a:extLst>
                </a:gridCol>
              </a:tblGrid>
              <a:tr h="370840">
                <a:tc>
                  <a:txBody>
                    <a:bodyPr/>
                    <a:lstStyle/>
                    <a:p>
                      <a:pPr algn="ctr"/>
                      <a:r>
                        <a:rPr lang="en-US" sz="1200" b="0" dirty="0">
                          <a:solidFill>
                            <a:schemeClr val="tx1"/>
                          </a:solidFill>
                        </a:rPr>
                        <a:t>LED1</a:t>
                      </a:r>
                      <a:br>
                        <a:rPr lang="en-US" sz="1200" b="0" dirty="0">
                          <a:solidFill>
                            <a:schemeClr val="tx1"/>
                          </a:solidFill>
                        </a:rPr>
                      </a:br>
                      <a:r>
                        <a:rPr lang="en-US" sz="1200" b="0" dirty="0">
                          <a:solidFill>
                            <a:schemeClr val="tx1"/>
                          </a:solidFill>
                        </a:rPr>
                        <a:t>Power/Sync</a:t>
                      </a:r>
                    </a:p>
                  </a:txBody>
                  <a:tcPr>
                    <a:lnL w="6350" cap="flat" cmpd="sng" algn="ctr">
                      <a:noFill/>
                      <a:prstDash val="solid"/>
                      <a:miter lim="800000"/>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LED2</a:t>
                      </a:r>
                      <a:br>
                        <a:rPr lang="en-US" sz="1200" b="0" dirty="0">
                          <a:solidFill>
                            <a:schemeClr val="tx1"/>
                          </a:solidFill>
                        </a:rPr>
                      </a:br>
                      <a:r>
                        <a:rPr lang="en-US" sz="1200" b="0" dirty="0">
                          <a:solidFill>
                            <a:schemeClr val="tx1"/>
                          </a:solidFill>
                        </a:rPr>
                        <a:t>Network</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LED3</a:t>
                      </a:r>
                      <a:br>
                        <a:rPr lang="en-US" sz="1200" b="0" dirty="0">
                          <a:solidFill>
                            <a:schemeClr val="tx1"/>
                          </a:solidFill>
                        </a:rPr>
                      </a:br>
                      <a:r>
                        <a:rPr lang="en-US" sz="1200" b="0" dirty="0">
                          <a:solidFill>
                            <a:schemeClr val="tx1"/>
                          </a:solidFill>
                        </a:rPr>
                        <a:t>Radio</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LED4</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pPr>
                      <a:r>
                        <a:rPr lang="en-US" sz="1200" b="0" dirty="0">
                          <a:solidFill>
                            <a:schemeClr val="tx1"/>
                          </a:solidFill>
                        </a:rPr>
                        <a:t>Status</a:t>
                      </a:r>
                    </a:p>
                  </a:txBody>
                  <a:tcPr>
                    <a:lnL w="12700" cap="flat" cmpd="sng" algn="ctr">
                      <a:solidFill>
                        <a:schemeClr val="accent3"/>
                      </a:solidFill>
                      <a:prstDash val="dot"/>
                      <a:round/>
                      <a:headEnd type="none" w="med" len="med"/>
                      <a:tailEnd type="none" w="med" len="med"/>
                    </a:lnL>
                    <a:lnR w="6350" cap="flat" cmpd="sng" algn="ctr">
                      <a:noFill/>
                      <a:prstDash val="solid"/>
                      <a:miter lim="800000"/>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86410"/>
                  </a:ext>
                </a:extLst>
              </a:tr>
              <a:tr h="370840">
                <a:tc>
                  <a:txBody>
                    <a:bodyPr/>
                    <a:lstStyle/>
                    <a:p>
                      <a:pPr algn="ctr"/>
                      <a:r>
                        <a:rPr lang="en-US" sz="1000" b="0" dirty="0"/>
                        <a:t>Off</a:t>
                      </a:r>
                    </a:p>
                  </a:txBody>
                  <a:tcPr>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p>
                      <a:pPr algn="ctr"/>
                      <a:endParaRPr lang="en-US" sz="1000" b="0" dirty="0"/>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r>
                        <a:rPr lang="en-US" sz="1000" kern="1200" dirty="0">
                          <a:solidFill>
                            <a:schemeClr val="tx1"/>
                          </a:solidFill>
                          <a:effectLst/>
                          <a:latin typeface="+mn-lt"/>
                          <a:ea typeface="+mn-ea"/>
                          <a:cs typeface="+mn-cs"/>
                        </a:rPr>
                        <a:t>No power, check connection to AP.</a:t>
                      </a:r>
                      <a:endParaRPr lang="da-DK"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 </a:t>
                      </a:r>
                      <a:endParaRPr lang="da-DK"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Note</a:t>
                      </a:r>
                      <a:r>
                        <a:rPr lang="en-US" sz="1000" kern="1200" dirty="0">
                          <a:solidFill>
                            <a:schemeClr val="tx1"/>
                          </a:solidFill>
                          <a:effectLst/>
                          <a:latin typeface="+mn-lt"/>
                          <a:ea typeface="+mn-ea"/>
                          <a:cs typeface="+mn-cs"/>
                        </a:rPr>
                        <a:t>: Remote Antenna receives power from the Access Point.</a:t>
                      </a:r>
                      <a:endParaRPr lang="da-DK"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a:t>
                      </a:r>
                      <a:endParaRPr lang="da-DK"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When the SMART HOPPING® 2.0 system ‘Mute LED’ setting is enabled, the LEDs will turn off 120 sec after entering normal operation.</a:t>
                      </a:r>
                      <a:endParaRPr lang="en-US" sz="1000" b="0" dirty="0"/>
                    </a:p>
                  </a:txBody>
                  <a:tcPr>
                    <a:lnL w="12700" cap="flat" cmpd="sng" algn="ctr">
                      <a:solidFill>
                        <a:schemeClr val="accent3"/>
                      </a:solidFill>
                      <a:prstDash val="dot"/>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accent3"/>
                      </a:solidFill>
                      <a:prstDash val="dot"/>
                      <a:round/>
                      <a:headEnd type="none" w="med" len="med"/>
                      <a:tailEnd type="none" w="med" len="med"/>
                    </a:lnB>
                    <a:noFill/>
                  </a:tcPr>
                </a:tc>
                <a:extLst>
                  <a:ext uri="{0D108BD9-81ED-4DB2-BD59-A6C34878D82A}">
                    <a16:rowId xmlns:a16="http://schemas.microsoft.com/office/drawing/2014/main" val="624520927"/>
                  </a:ext>
                </a:extLst>
              </a:tr>
              <a:tr h="370840">
                <a:tc>
                  <a:txBody>
                    <a:bodyPr/>
                    <a:lstStyle/>
                    <a:p>
                      <a:pPr algn="ctr"/>
                      <a:r>
                        <a:rPr lang="en-US" sz="1000" b="0" dirty="0"/>
                        <a:t>Red</a:t>
                      </a:r>
                    </a:p>
                  </a:txBody>
                  <a:tcPr>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r>
                        <a:rPr lang="en-US" sz="1000" b="0" dirty="0"/>
                        <a:t>Default state by hardware during power up. Red until ‘Power On’ state.</a:t>
                      </a:r>
                    </a:p>
                    <a:p>
                      <a:endParaRPr lang="en-US" sz="1000" b="0" dirty="0"/>
                    </a:p>
                  </a:txBody>
                  <a:tcPr>
                    <a:lnL w="12700" cap="flat" cmpd="sng" algn="ctr">
                      <a:solidFill>
                        <a:schemeClr val="accent3"/>
                      </a:solidFill>
                      <a:prstDash val="dot"/>
                      <a:round/>
                      <a:headEnd type="none" w="med" len="med"/>
                      <a:tailEnd type="none" w="med" len="med"/>
                    </a:lnL>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extLst>
                  <a:ext uri="{0D108BD9-81ED-4DB2-BD59-A6C34878D82A}">
                    <a16:rowId xmlns:a16="http://schemas.microsoft.com/office/drawing/2014/main" val="2945307902"/>
                  </a:ext>
                </a:extLst>
              </a:tr>
              <a:tr h="370840">
                <a:tc>
                  <a:txBody>
                    <a:bodyPr/>
                    <a:lstStyle/>
                    <a:p>
                      <a:pPr algn="ctr"/>
                      <a:r>
                        <a:rPr lang="en-US" sz="1000" b="0" dirty="0"/>
                        <a:t>Amber</a:t>
                      </a:r>
                    </a:p>
                  </a:txBody>
                  <a:tcPr>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r>
                        <a:rPr lang="en-US" sz="1000" b="0" dirty="0"/>
                        <a:t>Power On</a:t>
                      </a:r>
                    </a:p>
                    <a:p>
                      <a:endParaRPr lang="en-US" sz="1000" b="0" dirty="0"/>
                    </a:p>
                    <a:p>
                      <a:endParaRPr lang="en-US" sz="1000" b="0" dirty="0"/>
                    </a:p>
                  </a:txBody>
                  <a:tcPr>
                    <a:lnL w="12700" cap="flat" cmpd="sng" algn="ctr">
                      <a:solidFill>
                        <a:schemeClr val="accent3"/>
                      </a:solidFill>
                      <a:prstDash val="dot"/>
                      <a:round/>
                      <a:headEnd type="none" w="med" len="med"/>
                      <a:tailEnd type="none" w="med" len="med"/>
                    </a:lnL>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extLst>
                  <a:ext uri="{0D108BD9-81ED-4DB2-BD59-A6C34878D82A}">
                    <a16:rowId xmlns:a16="http://schemas.microsoft.com/office/drawing/2014/main" val="976922619"/>
                  </a:ext>
                </a:extLst>
              </a:tr>
              <a:tr h="370840">
                <a:tc>
                  <a:txBody>
                    <a:bodyPr/>
                    <a:lstStyle/>
                    <a:p>
                      <a:pPr algn="ctr"/>
                      <a:r>
                        <a:rPr lang="en-US" sz="1000" b="0" dirty="0"/>
                        <a:t>Amber</a:t>
                      </a:r>
                    </a:p>
                  </a:txBody>
                  <a:tcPr>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Green</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r>
                        <a:rPr lang="en-US" sz="1000" b="0" dirty="0"/>
                        <a:t>Operational</a:t>
                      </a:r>
                    </a:p>
                    <a:p>
                      <a:endParaRPr lang="en-US" sz="1000" b="0" dirty="0"/>
                    </a:p>
                    <a:p>
                      <a:endParaRPr lang="en-US" sz="1000" b="0" dirty="0"/>
                    </a:p>
                  </a:txBody>
                  <a:tcPr>
                    <a:lnL w="12700" cap="flat" cmpd="sng" algn="ctr">
                      <a:solidFill>
                        <a:schemeClr val="accent3"/>
                      </a:solidFill>
                      <a:prstDash val="dot"/>
                      <a:round/>
                      <a:headEnd type="none" w="med" len="med"/>
                      <a:tailEnd type="none" w="med" len="med"/>
                    </a:lnL>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extLst>
                  <a:ext uri="{0D108BD9-81ED-4DB2-BD59-A6C34878D82A}">
                    <a16:rowId xmlns:a16="http://schemas.microsoft.com/office/drawing/2014/main" val="2422458831"/>
                  </a:ext>
                </a:extLst>
              </a:tr>
              <a:tr h="0">
                <a:tc>
                  <a:txBody>
                    <a:bodyPr/>
                    <a:lstStyle/>
                    <a:p>
                      <a:pPr algn="ctr"/>
                      <a:r>
                        <a:rPr lang="en-US" sz="1000" b="0" dirty="0"/>
                        <a:t>Flashing Red</a:t>
                      </a:r>
                    </a:p>
                  </a:txBody>
                  <a:tcPr>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pPr algn="ctr"/>
                      <a:r>
                        <a:rPr lang="en-US" sz="1000" b="0" dirty="0"/>
                        <a:t>Off</a:t>
                      </a:r>
                    </a:p>
                  </a:txBody>
                  <a:tcPr>
                    <a:lnL w="12700" cap="flat" cmpd="sng" algn="ctr">
                      <a:solidFill>
                        <a:schemeClr val="accent3"/>
                      </a:solidFill>
                      <a:prstDash val="dot"/>
                      <a:round/>
                      <a:headEnd type="none" w="med" len="med"/>
                      <a:tailEnd type="none" w="med" len="med"/>
                    </a:lnL>
                    <a:lnR w="12700" cap="flat" cmpd="sng" algn="ctr">
                      <a:solidFill>
                        <a:schemeClr val="accent3"/>
                      </a:solidFill>
                      <a:prstDash val="dot"/>
                      <a:round/>
                      <a:headEnd type="none" w="med" len="med"/>
                      <a:tailEnd type="none" w="med" len="med"/>
                    </a:lnR>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tc>
                  <a:txBody>
                    <a:bodyPr/>
                    <a:lstStyle/>
                    <a:p>
                      <a:r>
                        <a:rPr lang="en-US" sz="1000" b="0" dirty="0"/>
                        <a:t>Error detected</a:t>
                      </a:r>
                    </a:p>
                    <a:p>
                      <a:endParaRPr lang="en-US" sz="1000" b="0" dirty="0"/>
                    </a:p>
                    <a:p>
                      <a:endParaRPr lang="en-US" sz="1000" b="0" dirty="0"/>
                    </a:p>
                  </a:txBody>
                  <a:tcPr>
                    <a:lnL w="12700" cap="flat" cmpd="sng" algn="ctr">
                      <a:solidFill>
                        <a:schemeClr val="accent3"/>
                      </a:solidFill>
                      <a:prstDash val="dot"/>
                      <a:round/>
                      <a:headEnd type="none" w="med" len="med"/>
                      <a:tailEnd type="none" w="med" len="med"/>
                    </a:lnL>
                    <a:lnT w="12700" cap="flat" cmpd="sng" algn="ctr">
                      <a:solidFill>
                        <a:schemeClr val="accent3"/>
                      </a:solidFill>
                      <a:prstDash val="dot"/>
                      <a:round/>
                      <a:headEnd type="none" w="med" len="med"/>
                      <a:tailEnd type="none" w="med" len="med"/>
                    </a:lnT>
                    <a:lnB w="12700" cap="flat" cmpd="sng" algn="ctr">
                      <a:solidFill>
                        <a:schemeClr val="accent3"/>
                      </a:solidFill>
                      <a:prstDash val="dot"/>
                      <a:round/>
                      <a:headEnd type="none" w="med" len="med"/>
                      <a:tailEnd type="none" w="med" len="med"/>
                    </a:lnB>
                    <a:noFill/>
                  </a:tcPr>
                </a:tc>
                <a:extLst>
                  <a:ext uri="{0D108BD9-81ED-4DB2-BD59-A6C34878D82A}">
                    <a16:rowId xmlns:a16="http://schemas.microsoft.com/office/drawing/2014/main" val="1109727260"/>
                  </a:ext>
                </a:extLst>
              </a:tr>
            </a:tbl>
          </a:graphicData>
        </a:graphic>
      </p:graphicFrame>
      <p:grpSp>
        <p:nvGrpSpPr>
          <p:cNvPr id="44" name="Group 43">
            <a:extLst>
              <a:ext uri="{FF2B5EF4-FFF2-40B4-BE49-F238E27FC236}">
                <a16:creationId xmlns:a16="http://schemas.microsoft.com/office/drawing/2014/main" id="{31BC9D08-DAEB-A9FE-AFDA-C67E9898D351}"/>
              </a:ext>
            </a:extLst>
          </p:cNvPr>
          <p:cNvGrpSpPr/>
          <p:nvPr/>
        </p:nvGrpSpPr>
        <p:grpSpPr>
          <a:xfrm>
            <a:off x="928579" y="2943780"/>
            <a:ext cx="4005544" cy="3306358"/>
            <a:chOff x="928579" y="2943780"/>
            <a:chExt cx="4005544" cy="3306358"/>
          </a:xfrm>
        </p:grpSpPr>
        <p:pic>
          <p:nvPicPr>
            <p:cNvPr id="13" name="Image 115">
              <a:extLst>
                <a:ext uri="{FF2B5EF4-FFF2-40B4-BE49-F238E27FC236}">
                  <a16:creationId xmlns:a16="http://schemas.microsoft.com/office/drawing/2014/main" id="{909C2B4D-7199-3592-68F7-0201F1E20421}"/>
                </a:ext>
              </a:extLst>
            </p:cNvPr>
            <p:cNvPicPr>
              <a:picLocks/>
            </p:cNvPicPr>
            <p:nvPr/>
          </p:nvPicPr>
          <p:blipFill>
            <a:blip r:embed="rId5" cstate="print"/>
            <a:stretch>
              <a:fillRect/>
            </a:stretch>
          </p:blipFill>
          <p:spPr>
            <a:xfrm>
              <a:off x="991127" y="2943781"/>
              <a:ext cx="151765" cy="151765"/>
            </a:xfrm>
            <a:prstGeom prst="rect">
              <a:avLst/>
            </a:prstGeom>
          </p:spPr>
        </p:pic>
        <p:pic>
          <p:nvPicPr>
            <p:cNvPr id="20" name="Image 115">
              <a:extLst>
                <a:ext uri="{FF2B5EF4-FFF2-40B4-BE49-F238E27FC236}">
                  <a16:creationId xmlns:a16="http://schemas.microsoft.com/office/drawing/2014/main" id="{24E0657B-F827-9B2E-F5D9-1785F4C5777E}"/>
                </a:ext>
              </a:extLst>
            </p:cNvPr>
            <p:cNvPicPr>
              <a:picLocks/>
            </p:cNvPicPr>
            <p:nvPr/>
          </p:nvPicPr>
          <p:blipFill>
            <a:blip r:embed="rId5" cstate="print"/>
            <a:stretch>
              <a:fillRect/>
            </a:stretch>
          </p:blipFill>
          <p:spPr>
            <a:xfrm>
              <a:off x="2257550" y="2943781"/>
              <a:ext cx="151765" cy="151765"/>
            </a:xfrm>
            <a:prstGeom prst="rect">
              <a:avLst/>
            </a:prstGeom>
          </p:spPr>
        </p:pic>
        <p:pic>
          <p:nvPicPr>
            <p:cNvPr id="21" name="Image 115">
              <a:extLst>
                <a:ext uri="{FF2B5EF4-FFF2-40B4-BE49-F238E27FC236}">
                  <a16:creationId xmlns:a16="http://schemas.microsoft.com/office/drawing/2014/main" id="{9C8B55C2-4DCE-49CC-8C9B-36574A6E4F23}"/>
                </a:ext>
              </a:extLst>
            </p:cNvPr>
            <p:cNvPicPr>
              <a:picLocks/>
            </p:cNvPicPr>
            <p:nvPr/>
          </p:nvPicPr>
          <p:blipFill>
            <a:blip r:embed="rId5" cstate="print"/>
            <a:stretch>
              <a:fillRect/>
            </a:stretch>
          </p:blipFill>
          <p:spPr>
            <a:xfrm>
              <a:off x="3517534" y="2943780"/>
              <a:ext cx="151765" cy="151765"/>
            </a:xfrm>
            <a:prstGeom prst="rect">
              <a:avLst/>
            </a:prstGeom>
          </p:spPr>
        </p:pic>
        <p:pic>
          <p:nvPicPr>
            <p:cNvPr id="23" name="Image 115">
              <a:extLst>
                <a:ext uri="{FF2B5EF4-FFF2-40B4-BE49-F238E27FC236}">
                  <a16:creationId xmlns:a16="http://schemas.microsoft.com/office/drawing/2014/main" id="{33D00D4C-1792-371E-A926-480E5CB9A2B0}"/>
                </a:ext>
              </a:extLst>
            </p:cNvPr>
            <p:cNvPicPr>
              <a:picLocks/>
            </p:cNvPicPr>
            <p:nvPr/>
          </p:nvPicPr>
          <p:blipFill>
            <a:blip r:embed="rId5" cstate="print"/>
            <a:stretch>
              <a:fillRect/>
            </a:stretch>
          </p:blipFill>
          <p:spPr>
            <a:xfrm>
              <a:off x="4782358" y="2943780"/>
              <a:ext cx="151765" cy="151765"/>
            </a:xfrm>
            <a:prstGeom prst="rect">
              <a:avLst/>
            </a:prstGeom>
          </p:spPr>
        </p:pic>
        <p:pic>
          <p:nvPicPr>
            <p:cNvPr id="27" name="Image 115">
              <a:extLst>
                <a:ext uri="{FF2B5EF4-FFF2-40B4-BE49-F238E27FC236}">
                  <a16:creationId xmlns:a16="http://schemas.microsoft.com/office/drawing/2014/main" id="{B2EABE46-1FA1-AAE0-51E2-F6524020BDAF}"/>
                </a:ext>
              </a:extLst>
            </p:cNvPr>
            <p:cNvPicPr>
              <a:picLocks/>
            </p:cNvPicPr>
            <p:nvPr/>
          </p:nvPicPr>
          <p:blipFill>
            <a:blip r:embed="rId5" cstate="print"/>
            <a:stretch>
              <a:fillRect/>
            </a:stretch>
          </p:blipFill>
          <p:spPr>
            <a:xfrm>
              <a:off x="2257550" y="4403385"/>
              <a:ext cx="151765" cy="151765"/>
            </a:xfrm>
            <a:prstGeom prst="rect">
              <a:avLst/>
            </a:prstGeom>
          </p:spPr>
        </p:pic>
        <p:pic>
          <p:nvPicPr>
            <p:cNvPr id="28" name="Image 115">
              <a:extLst>
                <a:ext uri="{FF2B5EF4-FFF2-40B4-BE49-F238E27FC236}">
                  <a16:creationId xmlns:a16="http://schemas.microsoft.com/office/drawing/2014/main" id="{7767B25E-6CE2-F32A-E44E-421414F21E6C}"/>
                </a:ext>
              </a:extLst>
            </p:cNvPr>
            <p:cNvPicPr>
              <a:picLocks/>
            </p:cNvPicPr>
            <p:nvPr/>
          </p:nvPicPr>
          <p:blipFill>
            <a:blip r:embed="rId5" cstate="print"/>
            <a:stretch>
              <a:fillRect/>
            </a:stretch>
          </p:blipFill>
          <p:spPr>
            <a:xfrm>
              <a:off x="3517534" y="4403384"/>
              <a:ext cx="151765" cy="151765"/>
            </a:xfrm>
            <a:prstGeom prst="rect">
              <a:avLst/>
            </a:prstGeom>
          </p:spPr>
        </p:pic>
        <p:pic>
          <p:nvPicPr>
            <p:cNvPr id="29" name="Image 115">
              <a:extLst>
                <a:ext uri="{FF2B5EF4-FFF2-40B4-BE49-F238E27FC236}">
                  <a16:creationId xmlns:a16="http://schemas.microsoft.com/office/drawing/2014/main" id="{0CD779DB-79FE-9408-7483-F0E20B5E1505}"/>
                </a:ext>
              </a:extLst>
            </p:cNvPr>
            <p:cNvPicPr>
              <a:picLocks/>
            </p:cNvPicPr>
            <p:nvPr/>
          </p:nvPicPr>
          <p:blipFill>
            <a:blip r:embed="rId5" cstate="print"/>
            <a:stretch>
              <a:fillRect/>
            </a:stretch>
          </p:blipFill>
          <p:spPr>
            <a:xfrm>
              <a:off x="4782358" y="4403384"/>
              <a:ext cx="151765" cy="151765"/>
            </a:xfrm>
            <a:prstGeom prst="rect">
              <a:avLst/>
            </a:prstGeom>
          </p:spPr>
        </p:pic>
        <p:pic>
          <p:nvPicPr>
            <p:cNvPr id="30" name="Image 115">
              <a:extLst>
                <a:ext uri="{FF2B5EF4-FFF2-40B4-BE49-F238E27FC236}">
                  <a16:creationId xmlns:a16="http://schemas.microsoft.com/office/drawing/2014/main" id="{EA4FBD67-EDDA-9CDD-C7FE-50C19F5675EE}"/>
                </a:ext>
              </a:extLst>
            </p:cNvPr>
            <p:cNvPicPr>
              <a:picLocks/>
            </p:cNvPicPr>
            <p:nvPr/>
          </p:nvPicPr>
          <p:blipFill>
            <a:blip r:embed="rId5" cstate="print"/>
            <a:stretch>
              <a:fillRect/>
            </a:stretch>
          </p:blipFill>
          <p:spPr>
            <a:xfrm>
              <a:off x="2257550" y="4957178"/>
              <a:ext cx="151765" cy="151765"/>
            </a:xfrm>
            <a:prstGeom prst="rect">
              <a:avLst/>
            </a:prstGeom>
          </p:spPr>
        </p:pic>
        <p:pic>
          <p:nvPicPr>
            <p:cNvPr id="31" name="Image 115">
              <a:extLst>
                <a:ext uri="{FF2B5EF4-FFF2-40B4-BE49-F238E27FC236}">
                  <a16:creationId xmlns:a16="http://schemas.microsoft.com/office/drawing/2014/main" id="{E0D6EA2D-3B90-62C7-33EB-A3FB1E4E15D6}"/>
                </a:ext>
              </a:extLst>
            </p:cNvPr>
            <p:cNvPicPr>
              <a:picLocks/>
            </p:cNvPicPr>
            <p:nvPr/>
          </p:nvPicPr>
          <p:blipFill>
            <a:blip r:embed="rId5" cstate="print"/>
            <a:stretch>
              <a:fillRect/>
            </a:stretch>
          </p:blipFill>
          <p:spPr>
            <a:xfrm>
              <a:off x="3517534" y="4957177"/>
              <a:ext cx="151765" cy="151765"/>
            </a:xfrm>
            <a:prstGeom prst="rect">
              <a:avLst/>
            </a:prstGeom>
          </p:spPr>
        </p:pic>
        <p:pic>
          <p:nvPicPr>
            <p:cNvPr id="32" name="Image 115">
              <a:extLst>
                <a:ext uri="{FF2B5EF4-FFF2-40B4-BE49-F238E27FC236}">
                  <a16:creationId xmlns:a16="http://schemas.microsoft.com/office/drawing/2014/main" id="{565799A9-3F4F-6FF3-1BA1-276E13062770}"/>
                </a:ext>
              </a:extLst>
            </p:cNvPr>
            <p:cNvPicPr>
              <a:picLocks/>
            </p:cNvPicPr>
            <p:nvPr/>
          </p:nvPicPr>
          <p:blipFill>
            <a:blip r:embed="rId5" cstate="print"/>
            <a:stretch>
              <a:fillRect/>
            </a:stretch>
          </p:blipFill>
          <p:spPr>
            <a:xfrm>
              <a:off x="4782358" y="4957177"/>
              <a:ext cx="151765" cy="151765"/>
            </a:xfrm>
            <a:prstGeom prst="rect">
              <a:avLst/>
            </a:prstGeom>
          </p:spPr>
        </p:pic>
        <p:pic>
          <p:nvPicPr>
            <p:cNvPr id="34" name="Image 115">
              <a:extLst>
                <a:ext uri="{FF2B5EF4-FFF2-40B4-BE49-F238E27FC236}">
                  <a16:creationId xmlns:a16="http://schemas.microsoft.com/office/drawing/2014/main" id="{63DB6159-AB64-8A45-400C-3ED3CBAB7E33}"/>
                </a:ext>
              </a:extLst>
            </p:cNvPr>
            <p:cNvPicPr>
              <a:picLocks/>
            </p:cNvPicPr>
            <p:nvPr/>
          </p:nvPicPr>
          <p:blipFill>
            <a:blip r:embed="rId5" cstate="print"/>
            <a:stretch>
              <a:fillRect/>
            </a:stretch>
          </p:blipFill>
          <p:spPr>
            <a:xfrm>
              <a:off x="3517534" y="5510970"/>
              <a:ext cx="151765" cy="151765"/>
            </a:xfrm>
            <a:prstGeom prst="rect">
              <a:avLst/>
            </a:prstGeom>
          </p:spPr>
        </p:pic>
        <p:pic>
          <p:nvPicPr>
            <p:cNvPr id="35" name="Image 115">
              <a:extLst>
                <a:ext uri="{FF2B5EF4-FFF2-40B4-BE49-F238E27FC236}">
                  <a16:creationId xmlns:a16="http://schemas.microsoft.com/office/drawing/2014/main" id="{FF5C7B7F-5527-0A60-A49F-01B7D9F235BF}"/>
                </a:ext>
              </a:extLst>
            </p:cNvPr>
            <p:cNvPicPr>
              <a:picLocks/>
            </p:cNvPicPr>
            <p:nvPr/>
          </p:nvPicPr>
          <p:blipFill>
            <a:blip r:embed="rId5" cstate="print"/>
            <a:stretch>
              <a:fillRect/>
            </a:stretch>
          </p:blipFill>
          <p:spPr>
            <a:xfrm>
              <a:off x="4782358" y="5510970"/>
              <a:ext cx="151765" cy="151765"/>
            </a:xfrm>
            <a:prstGeom prst="rect">
              <a:avLst/>
            </a:prstGeom>
          </p:spPr>
        </p:pic>
        <p:pic>
          <p:nvPicPr>
            <p:cNvPr id="36" name="Image 115">
              <a:extLst>
                <a:ext uri="{FF2B5EF4-FFF2-40B4-BE49-F238E27FC236}">
                  <a16:creationId xmlns:a16="http://schemas.microsoft.com/office/drawing/2014/main" id="{59125C7A-2A80-F117-74F3-586D90E59883}"/>
                </a:ext>
              </a:extLst>
            </p:cNvPr>
            <p:cNvPicPr>
              <a:picLocks/>
            </p:cNvPicPr>
            <p:nvPr/>
          </p:nvPicPr>
          <p:blipFill>
            <a:blip r:embed="rId5" cstate="print"/>
            <a:stretch>
              <a:fillRect/>
            </a:stretch>
          </p:blipFill>
          <p:spPr>
            <a:xfrm>
              <a:off x="2257550" y="6064764"/>
              <a:ext cx="151765" cy="151765"/>
            </a:xfrm>
            <a:prstGeom prst="rect">
              <a:avLst/>
            </a:prstGeom>
          </p:spPr>
        </p:pic>
        <p:pic>
          <p:nvPicPr>
            <p:cNvPr id="37" name="Image 115">
              <a:extLst>
                <a:ext uri="{FF2B5EF4-FFF2-40B4-BE49-F238E27FC236}">
                  <a16:creationId xmlns:a16="http://schemas.microsoft.com/office/drawing/2014/main" id="{950A460B-2625-0018-73F7-72DDBAD48382}"/>
                </a:ext>
              </a:extLst>
            </p:cNvPr>
            <p:cNvPicPr>
              <a:picLocks/>
            </p:cNvPicPr>
            <p:nvPr/>
          </p:nvPicPr>
          <p:blipFill>
            <a:blip r:embed="rId5" cstate="print"/>
            <a:stretch>
              <a:fillRect/>
            </a:stretch>
          </p:blipFill>
          <p:spPr>
            <a:xfrm>
              <a:off x="3517534" y="6064763"/>
              <a:ext cx="151765" cy="151765"/>
            </a:xfrm>
            <a:prstGeom prst="rect">
              <a:avLst/>
            </a:prstGeom>
          </p:spPr>
        </p:pic>
        <p:pic>
          <p:nvPicPr>
            <p:cNvPr id="38" name="Image 115">
              <a:extLst>
                <a:ext uri="{FF2B5EF4-FFF2-40B4-BE49-F238E27FC236}">
                  <a16:creationId xmlns:a16="http://schemas.microsoft.com/office/drawing/2014/main" id="{7CC590D1-19AC-C749-59B7-7F4CBDD74D00}"/>
                </a:ext>
              </a:extLst>
            </p:cNvPr>
            <p:cNvPicPr>
              <a:picLocks/>
            </p:cNvPicPr>
            <p:nvPr/>
          </p:nvPicPr>
          <p:blipFill>
            <a:blip r:embed="rId5" cstate="print"/>
            <a:stretch>
              <a:fillRect/>
            </a:stretch>
          </p:blipFill>
          <p:spPr>
            <a:xfrm>
              <a:off x="4782358" y="6064763"/>
              <a:ext cx="151765" cy="151765"/>
            </a:xfrm>
            <a:prstGeom prst="rect">
              <a:avLst/>
            </a:prstGeom>
          </p:spPr>
        </p:pic>
        <p:pic>
          <p:nvPicPr>
            <p:cNvPr id="39" name="Image 107">
              <a:extLst>
                <a:ext uri="{FF2B5EF4-FFF2-40B4-BE49-F238E27FC236}">
                  <a16:creationId xmlns:a16="http://schemas.microsoft.com/office/drawing/2014/main" id="{E60ED1CF-D2A6-F764-D7BA-12A0F4F0ACB5}"/>
                </a:ext>
              </a:extLst>
            </p:cNvPr>
            <p:cNvPicPr>
              <a:picLocks/>
            </p:cNvPicPr>
            <p:nvPr/>
          </p:nvPicPr>
          <p:blipFill>
            <a:blip r:embed="rId6" cstate="print"/>
            <a:stretch>
              <a:fillRect/>
            </a:stretch>
          </p:blipFill>
          <p:spPr>
            <a:xfrm>
              <a:off x="997566" y="4403383"/>
              <a:ext cx="151765" cy="151765"/>
            </a:xfrm>
            <a:prstGeom prst="rect">
              <a:avLst/>
            </a:prstGeom>
          </p:spPr>
        </p:pic>
        <p:pic>
          <p:nvPicPr>
            <p:cNvPr id="40" name="Image 99">
              <a:extLst>
                <a:ext uri="{FF2B5EF4-FFF2-40B4-BE49-F238E27FC236}">
                  <a16:creationId xmlns:a16="http://schemas.microsoft.com/office/drawing/2014/main" id="{3D0768D7-120D-7606-669D-4711C31EAAC0}"/>
                </a:ext>
              </a:extLst>
            </p:cNvPr>
            <p:cNvPicPr>
              <a:picLocks/>
            </p:cNvPicPr>
            <p:nvPr/>
          </p:nvPicPr>
          <p:blipFill>
            <a:blip r:embed="rId7" cstate="print"/>
            <a:stretch>
              <a:fillRect/>
            </a:stretch>
          </p:blipFill>
          <p:spPr>
            <a:xfrm>
              <a:off x="1001859" y="4957176"/>
              <a:ext cx="151765" cy="151765"/>
            </a:xfrm>
            <a:prstGeom prst="rect">
              <a:avLst/>
            </a:prstGeom>
          </p:spPr>
        </p:pic>
        <p:pic>
          <p:nvPicPr>
            <p:cNvPr id="41" name="Image 99">
              <a:extLst>
                <a:ext uri="{FF2B5EF4-FFF2-40B4-BE49-F238E27FC236}">
                  <a16:creationId xmlns:a16="http://schemas.microsoft.com/office/drawing/2014/main" id="{F59F1829-6ECB-737F-EFA7-468C248F2801}"/>
                </a:ext>
              </a:extLst>
            </p:cNvPr>
            <p:cNvPicPr>
              <a:picLocks/>
            </p:cNvPicPr>
            <p:nvPr/>
          </p:nvPicPr>
          <p:blipFill>
            <a:blip r:embed="rId7" cstate="print"/>
            <a:stretch>
              <a:fillRect/>
            </a:stretch>
          </p:blipFill>
          <p:spPr>
            <a:xfrm>
              <a:off x="997565" y="5492510"/>
              <a:ext cx="151765" cy="151765"/>
            </a:xfrm>
            <a:prstGeom prst="rect">
              <a:avLst/>
            </a:prstGeom>
          </p:spPr>
        </p:pic>
        <p:pic>
          <p:nvPicPr>
            <p:cNvPr id="42" name="Image 91">
              <a:extLst>
                <a:ext uri="{FF2B5EF4-FFF2-40B4-BE49-F238E27FC236}">
                  <a16:creationId xmlns:a16="http://schemas.microsoft.com/office/drawing/2014/main" id="{1715FA0A-6809-D255-42F7-DEFBC9EF2FC3}"/>
                </a:ext>
              </a:extLst>
            </p:cNvPr>
            <p:cNvPicPr>
              <a:picLocks/>
            </p:cNvPicPr>
            <p:nvPr/>
          </p:nvPicPr>
          <p:blipFill>
            <a:blip r:embed="rId8" cstate="print"/>
            <a:stretch>
              <a:fillRect/>
            </a:stretch>
          </p:blipFill>
          <p:spPr>
            <a:xfrm>
              <a:off x="2257549" y="5474230"/>
              <a:ext cx="151765" cy="151765"/>
            </a:xfrm>
            <a:prstGeom prst="rect">
              <a:avLst/>
            </a:prstGeom>
          </p:spPr>
        </p:pic>
        <p:pic>
          <p:nvPicPr>
            <p:cNvPr id="43" name="Image 103">
              <a:extLst>
                <a:ext uri="{FF2B5EF4-FFF2-40B4-BE49-F238E27FC236}">
                  <a16:creationId xmlns:a16="http://schemas.microsoft.com/office/drawing/2014/main" id="{AA6DFF26-6803-85AD-BBAC-9B84495FD256}"/>
                </a:ext>
              </a:extLst>
            </p:cNvPr>
            <p:cNvPicPr>
              <a:picLocks/>
            </p:cNvPicPr>
            <p:nvPr/>
          </p:nvPicPr>
          <p:blipFill>
            <a:blip r:embed="rId9" cstate="print"/>
            <a:stretch>
              <a:fillRect/>
            </a:stretch>
          </p:blipFill>
          <p:spPr>
            <a:xfrm>
              <a:off x="928579" y="6046303"/>
              <a:ext cx="276860" cy="203835"/>
            </a:xfrm>
            <a:prstGeom prst="rect">
              <a:avLst/>
            </a:prstGeom>
          </p:spPr>
        </p:pic>
      </p:grpSp>
      <p:grpSp>
        <p:nvGrpSpPr>
          <p:cNvPr id="56" name="Group 55">
            <a:extLst>
              <a:ext uri="{FF2B5EF4-FFF2-40B4-BE49-F238E27FC236}">
                <a16:creationId xmlns:a16="http://schemas.microsoft.com/office/drawing/2014/main" id="{FB85791D-D362-7319-383F-DF4B595B1FA6}"/>
              </a:ext>
            </a:extLst>
          </p:cNvPr>
          <p:cNvGrpSpPr/>
          <p:nvPr/>
        </p:nvGrpSpPr>
        <p:grpSpPr>
          <a:xfrm>
            <a:off x="8239074" y="804755"/>
            <a:ext cx="3358677" cy="3683532"/>
            <a:chOff x="8658932" y="3055716"/>
            <a:chExt cx="2410786" cy="2643960"/>
          </a:xfrm>
        </p:grpSpPr>
        <p:pic>
          <p:nvPicPr>
            <p:cNvPr id="46" name="Picture 45" descr="A white square object with black text&#10;&#10;AI-generated content may be incorrect.">
              <a:extLst>
                <a:ext uri="{FF2B5EF4-FFF2-40B4-BE49-F238E27FC236}">
                  <a16:creationId xmlns:a16="http://schemas.microsoft.com/office/drawing/2014/main" id="{10DFDE3F-3282-C4FE-CD4F-36FF6DFCFB76}"/>
                </a:ext>
              </a:extLst>
            </p:cNvPr>
            <p:cNvPicPr>
              <a:picLocks noChangeAspect="1"/>
            </p:cNvPicPr>
            <p:nvPr/>
          </p:nvPicPr>
          <p:blipFill>
            <a:blip r:embed="rId10">
              <a:extLst>
                <a:ext uri="{28A0092B-C50C-407E-A947-70E740481C1C}">
                  <a14:useLocalDpi xmlns:a14="http://schemas.microsoft.com/office/drawing/2010/main" val="0"/>
                </a:ext>
              </a:extLst>
            </a:blip>
            <a:srcRect l="21414" t="5071" r="22240" b="11567"/>
            <a:stretch/>
          </p:blipFill>
          <p:spPr>
            <a:xfrm>
              <a:off x="8658932" y="3055716"/>
              <a:ext cx="2410786" cy="2377829"/>
            </a:xfrm>
            <a:prstGeom prst="rect">
              <a:avLst/>
            </a:prstGeom>
          </p:spPr>
        </p:pic>
        <p:cxnSp>
          <p:nvCxnSpPr>
            <p:cNvPr id="47" name="Straight Arrow Connector 46">
              <a:extLst>
                <a:ext uri="{FF2B5EF4-FFF2-40B4-BE49-F238E27FC236}">
                  <a16:creationId xmlns:a16="http://schemas.microsoft.com/office/drawing/2014/main" id="{8288D2DB-47CD-225B-1F5C-A3EA41E77B3D}"/>
                </a:ext>
              </a:extLst>
            </p:cNvPr>
            <p:cNvCxnSpPr>
              <a:cxnSpLocks/>
              <a:stCxn id="48" idx="0"/>
            </p:cNvCxnSpPr>
            <p:nvPr/>
          </p:nvCxnSpPr>
          <p:spPr>
            <a:xfrm flipV="1">
              <a:off x="9530517" y="5242273"/>
              <a:ext cx="193252" cy="32611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0C5EC30-F0AE-D99C-86DE-DBFA10574D2F}"/>
                </a:ext>
              </a:extLst>
            </p:cNvPr>
            <p:cNvSpPr txBox="1"/>
            <p:nvPr/>
          </p:nvSpPr>
          <p:spPr>
            <a:xfrm>
              <a:off x="9337265" y="5568392"/>
              <a:ext cx="386504" cy="123111"/>
            </a:xfrm>
            <a:prstGeom prst="rect">
              <a:avLst/>
            </a:prstGeom>
            <a:noFill/>
          </p:spPr>
          <p:txBody>
            <a:bodyPr wrap="square" lIns="0" tIns="0" rIns="0" bIns="0" rtlCol="0">
              <a:spAutoFit/>
            </a:bodyPr>
            <a:lstStyle/>
            <a:p>
              <a:r>
                <a:rPr lang="da-DK" sz="800" dirty="0"/>
                <a:t>LED 1</a:t>
              </a:r>
            </a:p>
          </p:txBody>
        </p:sp>
        <p:sp>
          <p:nvSpPr>
            <p:cNvPr id="51" name="TextBox 50">
              <a:extLst>
                <a:ext uri="{FF2B5EF4-FFF2-40B4-BE49-F238E27FC236}">
                  <a16:creationId xmlns:a16="http://schemas.microsoft.com/office/drawing/2014/main" id="{9F58747F-7054-008C-EB17-CDDD82846C87}"/>
                </a:ext>
              </a:extLst>
            </p:cNvPr>
            <p:cNvSpPr txBox="1"/>
            <p:nvPr/>
          </p:nvSpPr>
          <p:spPr>
            <a:xfrm>
              <a:off x="9651574" y="5576565"/>
              <a:ext cx="386504" cy="123111"/>
            </a:xfrm>
            <a:prstGeom prst="rect">
              <a:avLst/>
            </a:prstGeom>
            <a:noFill/>
          </p:spPr>
          <p:txBody>
            <a:bodyPr wrap="square" lIns="0" tIns="0" rIns="0" bIns="0" rtlCol="0">
              <a:spAutoFit/>
            </a:bodyPr>
            <a:lstStyle/>
            <a:p>
              <a:r>
                <a:rPr lang="da-DK" sz="800" dirty="0"/>
                <a:t>LED 2</a:t>
              </a:r>
            </a:p>
          </p:txBody>
        </p:sp>
        <p:cxnSp>
          <p:nvCxnSpPr>
            <p:cNvPr id="52" name="Straight Arrow Connector 51">
              <a:extLst>
                <a:ext uri="{FF2B5EF4-FFF2-40B4-BE49-F238E27FC236}">
                  <a16:creationId xmlns:a16="http://schemas.microsoft.com/office/drawing/2014/main" id="{9C83A6C4-18D7-1FEC-DB9D-80C80D6B8869}"/>
                </a:ext>
              </a:extLst>
            </p:cNvPr>
            <p:cNvCxnSpPr>
              <a:cxnSpLocks/>
              <a:stCxn id="51" idx="0"/>
            </p:cNvCxnSpPr>
            <p:nvPr/>
          </p:nvCxnSpPr>
          <p:spPr>
            <a:xfrm flipH="1" flipV="1">
              <a:off x="9828589" y="5250446"/>
              <a:ext cx="16237" cy="32611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516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86CF-6A80-E1BB-24C0-D9870DAFE90A}"/>
              </a:ext>
            </a:extLst>
          </p:cNvPr>
          <p:cNvSpPr>
            <a:spLocks noGrp="1"/>
          </p:cNvSpPr>
          <p:nvPr>
            <p:ph type="title"/>
          </p:nvPr>
        </p:nvSpPr>
        <p:spPr/>
        <p:txBody>
          <a:bodyPr/>
          <a:lstStyle/>
          <a:p>
            <a:r>
              <a:rPr lang="da-DK" dirty="0" err="1"/>
              <a:t>Coverage</a:t>
            </a:r>
            <a:r>
              <a:rPr lang="da-DK" dirty="0"/>
              <a:t> </a:t>
            </a:r>
            <a:r>
              <a:rPr lang="da-DK" dirty="0" err="1"/>
              <a:t>Area</a:t>
            </a:r>
            <a:endParaRPr lang="da-DK" dirty="0"/>
          </a:p>
        </p:txBody>
      </p:sp>
      <p:sp>
        <p:nvSpPr>
          <p:cNvPr id="3" name="Content Placeholder 2">
            <a:extLst>
              <a:ext uri="{FF2B5EF4-FFF2-40B4-BE49-F238E27FC236}">
                <a16:creationId xmlns:a16="http://schemas.microsoft.com/office/drawing/2014/main" id="{25A92A1F-962F-6883-1CB2-3ADAD8731BE2}"/>
              </a:ext>
            </a:extLst>
          </p:cNvPr>
          <p:cNvSpPr>
            <a:spLocks noGrp="1"/>
          </p:cNvSpPr>
          <p:nvPr>
            <p:ph sz="quarter" idx="24"/>
          </p:nvPr>
        </p:nvSpPr>
        <p:spPr/>
        <p:txBody>
          <a:bodyPr/>
          <a:lstStyle/>
          <a:p>
            <a:r>
              <a:rPr lang="da-DK" dirty="0"/>
              <a:t>The Remote </a:t>
            </a:r>
            <a:r>
              <a:rPr lang="da-DK" dirty="0" err="1"/>
              <a:t>Antenna</a:t>
            </a:r>
            <a:r>
              <a:rPr lang="da-DK" dirty="0"/>
              <a:t> 2.0 have the same </a:t>
            </a:r>
            <a:r>
              <a:rPr lang="da-DK" dirty="0" err="1"/>
              <a:t>coverage</a:t>
            </a:r>
            <a:r>
              <a:rPr lang="da-DK" dirty="0"/>
              <a:t> as the Remote </a:t>
            </a:r>
            <a:r>
              <a:rPr lang="da-DK" dirty="0" err="1"/>
              <a:t>Antenna</a:t>
            </a:r>
            <a:r>
              <a:rPr lang="da-DK" dirty="0"/>
              <a:t> 1.0</a:t>
            </a:r>
          </a:p>
          <a:p>
            <a:endParaRPr lang="da-DK" dirty="0"/>
          </a:p>
          <a:p>
            <a:r>
              <a:rPr lang="da-DK" sz="1400" b="1" dirty="0" err="1"/>
              <a:t>Recomendations</a:t>
            </a:r>
            <a:r>
              <a:rPr lang="da-DK" sz="1400" b="1" dirty="0"/>
              <a:t>:</a:t>
            </a:r>
          </a:p>
          <a:p>
            <a:endParaRPr lang="da-DK" sz="1400" dirty="0"/>
          </a:p>
          <a:p>
            <a:endParaRPr lang="da-DK" sz="1400" dirty="0"/>
          </a:p>
          <a:p>
            <a:endParaRPr lang="da-DK" sz="1400" dirty="0"/>
          </a:p>
          <a:p>
            <a:endParaRPr lang="da-DK" sz="1400" dirty="0"/>
          </a:p>
          <a:p>
            <a:endParaRPr lang="da-DK" sz="1400" dirty="0"/>
          </a:p>
          <a:p>
            <a:endParaRPr lang="da-DK" sz="1400" dirty="0"/>
          </a:p>
          <a:p>
            <a:r>
              <a:rPr lang="da-DK" sz="1400" b="1" dirty="0"/>
              <a:t>NOTE: </a:t>
            </a:r>
            <a:r>
              <a:rPr lang="da-DK" sz="1400" dirty="0" err="1"/>
              <a:t>When</a:t>
            </a:r>
            <a:r>
              <a:rPr lang="da-DK" sz="1400" dirty="0"/>
              <a:t> </a:t>
            </a:r>
            <a:r>
              <a:rPr lang="da-DK" sz="1400" dirty="0" err="1"/>
              <a:t>working</a:t>
            </a:r>
            <a:r>
              <a:rPr lang="da-DK" sz="1400" dirty="0"/>
              <a:t> with Remote </a:t>
            </a:r>
            <a:r>
              <a:rPr lang="da-DK" sz="1400" dirty="0" err="1"/>
              <a:t>Antennas</a:t>
            </a:r>
            <a:r>
              <a:rPr lang="da-DK" sz="1400" dirty="0"/>
              <a:t>, the special </a:t>
            </a:r>
            <a:r>
              <a:rPr lang="da-DK" sz="1400" dirty="0" err="1"/>
              <a:t>cable</a:t>
            </a:r>
            <a:r>
              <a:rPr lang="da-DK" sz="1400" dirty="0"/>
              <a:t> is 68 </a:t>
            </a:r>
            <a:r>
              <a:rPr lang="da-DK" sz="1400" dirty="0" err="1"/>
              <a:t>feet</a:t>
            </a:r>
            <a:r>
              <a:rPr lang="da-DK" sz="1400" dirty="0"/>
              <a:t> (20.7m) long.</a:t>
            </a:r>
          </a:p>
        </p:txBody>
      </p:sp>
      <p:sp>
        <p:nvSpPr>
          <p:cNvPr id="4" name="Slide Number Placeholder 3">
            <a:extLst>
              <a:ext uri="{FF2B5EF4-FFF2-40B4-BE49-F238E27FC236}">
                <a16:creationId xmlns:a16="http://schemas.microsoft.com/office/drawing/2014/main" id="{BE3248A6-76FD-CA8F-A970-FCA2B848E678}"/>
              </a:ext>
            </a:extLst>
          </p:cNvPr>
          <p:cNvSpPr>
            <a:spLocks noGrp="1"/>
          </p:cNvSpPr>
          <p:nvPr>
            <p:ph type="sldNum" sz="quarter" idx="4"/>
          </p:nvPr>
        </p:nvSpPr>
        <p:spPr/>
        <p:txBody>
          <a:bodyPr/>
          <a:lstStyle/>
          <a:p>
            <a:fld id="{24C8C45C-947F-4981-8B3F-4F32E973C901}" type="slidenum">
              <a:rPr lang="en-US" sz="800" smtClean="0"/>
              <a:pPr/>
              <a:t>5</a:t>
            </a:fld>
            <a:endParaRPr lang="en-US" dirty="0"/>
          </a:p>
        </p:txBody>
      </p:sp>
      <p:sp>
        <p:nvSpPr>
          <p:cNvPr id="5" name="Footer Placeholder 4">
            <a:extLst>
              <a:ext uri="{FF2B5EF4-FFF2-40B4-BE49-F238E27FC236}">
                <a16:creationId xmlns:a16="http://schemas.microsoft.com/office/drawing/2014/main" id="{241F05D2-5CC5-9FEB-BEB7-1E20407C8649}"/>
              </a:ext>
            </a:extLst>
          </p:cNvPr>
          <p:cNvSpPr>
            <a:spLocks noGrp="1"/>
          </p:cNvSpPr>
          <p:nvPr>
            <p:ph type="ftr" sz="quarter" idx="3"/>
          </p:nvPr>
        </p:nvSpPr>
        <p:spPr/>
        <p:txBody>
          <a:bodyPr/>
          <a:lstStyle/>
          <a:p>
            <a:r>
              <a:rPr lang="en-US"/>
              <a:t>Confidential</a:t>
            </a:r>
            <a:endParaRPr lang="en-US" dirty="0"/>
          </a:p>
        </p:txBody>
      </p:sp>
      <p:pic>
        <p:nvPicPr>
          <p:cNvPr id="8" name="Picture 7">
            <a:extLst>
              <a:ext uri="{FF2B5EF4-FFF2-40B4-BE49-F238E27FC236}">
                <a16:creationId xmlns:a16="http://schemas.microsoft.com/office/drawing/2014/main" id="{36AFD025-1658-853F-F2EF-1DFB44FEC2F1}"/>
              </a:ext>
            </a:extLst>
          </p:cNvPr>
          <p:cNvPicPr>
            <a:picLocks noChangeAspect="1"/>
          </p:cNvPicPr>
          <p:nvPr/>
        </p:nvPicPr>
        <p:blipFill>
          <a:blip r:embed="rId2"/>
          <a:stretch>
            <a:fillRect/>
          </a:stretch>
        </p:blipFill>
        <p:spPr>
          <a:xfrm>
            <a:off x="442912" y="2301601"/>
            <a:ext cx="5982159" cy="1253523"/>
          </a:xfrm>
          <a:prstGeom prst="rect">
            <a:avLst/>
          </a:prstGeom>
        </p:spPr>
      </p:pic>
    </p:spTree>
    <p:extLst>
      <p:ext uri="{BB962C8B-B14F-4D97-AF65-F5344CB8AC3E}">
        <p14:creationId xmlns:p14="http://schemas.microsoft.com/office/powerpoint/2010/main" val="222290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4550A1-B5A0-19FF-B0F4-D72A7AD3293F}"/>
              </a:ext>
            </a:extLst>
          </p:cNvPr>
          <p:cNvGraphicFramePr>
            <a:graphicFrameLocks noChangeAspect="1"/>
          </p:cNvGraphicFramePr>
          <p:nvPr>
            <p:custDataLst>
              <p:tags r:id="rId1"/>
            </p:custDataLst>
            <p:extLst>
              <p:ext uri="{D42A27DB-BD31-4B8C-83A1-F6EECF244321}">
                <p14:modId xmlns:p14="http://schemas.microsoft.com/office/powerpoint/2010/main" val="3665176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7" name="think-cell data - do not delete" hidden="1">
                        <a:extLst>
                          <a:ext uri="{FF2B5EF4-FFF2-40B4-BE49-F238E27FC236}">
                            <a16:creationId xmlns:a16="http://schemas.microsoft.com/office/drawing/2014/main" id="{114550A1-B5A0-19FF-B0F4-D72A7AD329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AC5DF7-A11F-F663-E62B-7C81FE2437B9}"/>
              </a:ext>
            </a:extLst>
          </p:cNvPr>
          <p:cNvSpPr>
            <a:spLocks noGrp="1"/>
          </p:cNvSpPr>
          <p:nvPr>
            <p:ph type="title"/>
          </p:nvPr>
        </p:nvSpPr>
        <p:spPr/>
        <p:txBody>
          <a:bodyPr vert="horz"/>
          <a:lstStyle/>
          <a:p>
            <a:r>
              <a:rPr lang="da-DK" dirty="0" err="1"/>
              <a:t>Mounting</a:t>
            </a:r>
            <a:r>
              <a:rPr lang="da-DK" dirty="0"/>
              <a:t> options</a:t>
            </a:r>
          </a:p>
        </p:txBody>
      </p:sp>
      <p:sp>
        <p:nvSpPr>
          <p:cNvPr id="5" name="Content Placeholder 4">
            <a:extLst>
              <a:ext uri="{FF2B5EF4-FFF2-40B4-BE49-F238E27FC236}">
                <a16:creationId xmlns:a16="http://schemas.microsoft.com/office/drawing/2014/main" id="{02D94754-4B48-3750-C2EB-8131D0BA4076}"/>
              </a:ext>
            </a:extLst>
          </p:cNvPr>
          <p:cNvSpPr>
            <a:spLocks noGrp="1"/>
          </p:cNvSpPr>
          <p:nvPr>
            <p:ph sz="quarter" idx="24"/>
          </p:nvPr>
        </p:nvSpPr>
        <p:spPr/>
        <p:txBody>
          <a:bodyPr/>
          <a:lstStyle/>
          <a:p>
            <a:pPr algn="l" rtl="0" fontAlgn="base">
              <a:spcBef>
                <a:spcPts val="0"/>
              </a:spcBef>
              <a:spcAft>
                <a:spcPts val="1200"/>
              </a:spcAft>
            </a:pPr>
            <a:r>
              <a:rPr lang="en-US" sz="1400" b="0" i="0" dirty="0">
                <a:solidFill>
                  <a:srgbClr val="000000"/>
                </a:solidFill>
                <a:effectLst/>
                <a:latin typeface="+mn-lt"/>
              </a:rPr>
              <a:t>When installing the Remote Antenna there are some things that you need to take into account, before doing the physical installation.</a:t>
            </a:r>
            <a:endParaRPr lang="en-US" sz="1400" dirty="0">
              <a:solidFill>
                <a:srgbClr val="000000"/>
              </a:solidFill>
              <a:latin typeface="+mn-lt"/>
            </a:endParaRP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Consider building construction when placing the Remote Antenna to account for interference from ceramic wall tile, lead lined walls, elevator shafts, reinforced windows, and other obstacles which may cause signal degradation. </a:t>
            </a: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Place the Remote Antenna in locations where there is no more than one wall between the Remote Antenna and the coverage area. </a:t>
            </a: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Ensure that the coverage area considers bathrooms, hallways, and windows. </a:t>
            </a: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Remote Antenna (internal) must be more than 4 inches (10 cm) away from metal structures. If the antennas are too close to the structure, antenna performance can be degraded. </a:t>
            </a: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Access Points or Remote Antennas shall not be placed closer than three feet (1 m) from other Access Points or Remote Antennas to prevent signal overload conditions. </a:t>
            </a:r>
            <a:endParaRPr lang="en-US" sz="1400" dirty="0">
              <a:solidFill>
                <a:srgbClr val="000000"/>
              </a:solidFill>
              <a:latin typeface="+mn-lt"/>
            </a:endParaRP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The coaxial cable bundle cable length may vary from 69-79 feet. When planning Remote Antenna placement, ensure the maximum length between the Access Points and the Remote Antenna is 69 feet. </a:t>
            </a:r>
            <a:endParaRPr lang="en-US" sz="1400" dirty="0">
              <a:solidFill>
                <a:srgbClr val="000000"/>
              </a:solidFill>
              <a:latin typeface="+mn-lt"/>
            </a:endParaRPr>
          </a:p>
          <a:p>
            <a:pPr marL="288000" indent="-195263" algn="l" rtl="0" fontAlgn="base">
              <a:spcBef>
                <a:spcPts val="0"/>
              </a:spcBef>
              <a:spcAft>
                <a:spcPts val="1200"/>
              </a:spcAft>
              <a:buFont typeface="Arial" panose="020B0604020202020204" pitchFamily="34" charset="0"/>
              <a:buChar char="•"/>
            </a:pPr>
            <a:r>
              <a:rPr lang="en-US" sz="1400" b="0" i="0" dirty="0">
                <a:solidFill>
                  <a:srgbClr val="000000"/>
                </a:solidFill>
                <a:effectLst/>
                <a:latin typeface="+mn-lt"/>
              </a:rPr>
              <a:t>Try to avoid placing Remote Antenna close to other electrical devices (exit lights, light fixtures, speakers, etc.). Devices, such as florescent light ballasts, can create a significant amount of interference that can impact system performance. </a:t>
            </a:r>
          </a:p>
          <a:p>
            <a:pPr marL="288000" indent="-195263" algn="l" rtl="0" fontAlgn="base">
              <a:spcBef>
                <a:spcPts val="0"/>
              </a:spcBef>
              <a:spcAft>
                <a:spcPts val="1200"/>
              </a:spcAft>
              <a:buFont typeface="Arial" panose="020B0604020202020204" pitchFamily="34" charset="0"/>
              <a:buChar char="•"/>
            </a:pPr>
            <a:r>
              <a:rPr lang="en-US" sz="1400" dirty="0">
                <a:solidFill>
                  <a:srgbClr val="000000"/>
                </a:solidFill>
                <a:latin typeface="+mn-lt"/>
              </a:rPr>
              <a:t>More details about the physical installation can be found in </a:t>
            </a:r>
            <a:r>
              <a:rPr lang="da-DK" sz="1400" b="0" i="0" dirty="0">
                <a:solidFill>
                  <a:srgbClr val="242424"/>
                </a:solidFill>
                <a:effectLst/>
                <a:latin typeface="+mn-lt"/>
              </a:rPr>
              <a:t>SMART HOPPING 2.0 Remote </a:t>
            </a:r>
            <a:r>
              <a:rPr lang="da-DK" sz="1400" b="0" i="0" dirty="0" err="1">
                <a:solidFill>
                  <a:srgbClr val="242424"/>
                </a:solidFill>
                <a:effectLst/>
                <a:latin typeface="+mn-lt"/>
              </a:rPr>
              <a:t>Antenna</a:t>
            </a:r>
            <a:r>
              <a:rPr lang="da-DK" sz="1400" b="0" i="0" dirty="0">
                <a:solidFill>
                  <a:srgbClr val="242424"/>
                </a:solidFill>
                <a:effectLst/>
                <a:latin typeface="+mn-lt"/>
              </a:rPr>
              <a:t> 1.4GHz Installation guide.</a:t>
            </a:r>
            <a:endParaRPr lang="en-US" sz="1400" b="0" i="0" dirty="0">
              <a:solidFill>
                <a:srgbClr val="000000"/>
              </a:solidFill>
              <a:effectLst/>
              <a:latin typeface="+mn-lt"/>
            </a:endParaRPr>
          </a:p>
          <a:p>
            <a:pPr marL="288000" indent="-195263">
              <a:spcBef>
                <a:spcPts val="0"/>
              </a:spcBef>
              <a:spcAft>
                <a:spcPts val="1200"/>
              </a:spcAft>
              <a:buFont typeface="Arial" panose="020B0604020202020204" pitchFamily="34" charset="0"/>
              <a:buChar char="•"/>
            </a:pPr>
            <a:endParaRPr lang="da-DK" sz="1400" dirty="0">
              <a:latin typeface="+mn-lt"/>
            </a:endParaRPr>
          </a:p>
        </p:txBody>
      </p:sp>
      <p:sp>
        <p:nvSpPr>
          <p:cNvPr id="3" name="Slide Number Placeholder 2">
            <a:extLst>
              <a:ext uri="{FF2B5EF4-FFF2-40B4-BE49-F238E27FC236}">
                <a16:creationId xmlns:a16="http://schemas.microsoft.com/office/drawing/2014/main" id="{28D0FA52-6F7F-3EFE-D7D5-F41682594213}"/>
              </a:ext>
            </a:extLst>
          </p:cNvPr>
          <p:cNvSpPr>
            <a:spLocks noGrp="1"/>
          </p:cNvSpPr>
          <p:nvPr>
            <p:ph type="sldNum" sz="quarter" idx="4"/>
          </p:nvPr>
        </p:nvSpPr>
        <p:spPr/>
        <p:txBody>
          <a:bodyPr/>
          <a:lstStyle/>
          <a:p>
            <a:fld id="{24C8C45C-947F-4981-8B3F-4F32E973C901}" type="slidenum">
              <a:rPr lang="en-US" sz="800" smtClean="0"/>
              <a:pPr/>
              <a:t>6</a:t>
            </a:fld>
            <a:endParaRPr lang="en-US" dirty="0"/>
          </a:p>
        </p:txBody>
      </p:sp>
      <p:sp>
        <p:nvSpPr>
          <p:cNvPr id="4" name="Footer Placeholder 3">
            <a:extLst>
              <a:ext uri="{FF2B5EF4-FFF2-40B4-BE49-F238E27FC236}">
                <a16:creationId xmlns:a16="http://schemas.microsoft.com/office/drawing/2014/main" id="{48AD06DF-C61F-60F8-8F12-FBE726C95EC4}"/>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2786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E7B1971-B4C6-1CF7-822F-71C36D17F564}"/>
              </a:ext>
            </a:extLst>
          </p:cNvPr>
          <p:cNvGraphicFramePr>
            <a:graphicFrameLocks noChangeAspect="1"/>
          </p:cNvGraphicFramePr>
          <p:nvPr>
            <p:custDataLst>
              <p:tags r:id="rId1"/>
            </p:custDataLst>
            <p:extLst>
              <p:ext uri="{D42A27DB-BD31-4B8C-83A1-F6EECF244321}">
                <p14:modId xmlns:p14="http://schemas.microsoft.com/office/powerpoint/2010/main" val="1926529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7" name="think-cell data - do not delete" hidden="1">
                        <a:extLst>
                          <a:ext uri="{FF2B5EF4-FFF2-40B4-BE49-F238E27FC236}">
                            <a16:creationId xmlns:a16="http://schemas.microsoft.com/office/drawing/2014/main" id="{9E7B1971-B4C6-1CF7-822F-71C36D17F5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A9E6B8-C563-23E0-FD64-538611F1B94F}"/>
              </a:ext>
            </a:extLst>
          </p:cNvPr>
          <p:cNvSpPr>
            <a:spLocks noGrp="1"/>
          </p:cNvSpPr>
          <p:nvPr>
            <p:ph type="title"/>
          </p:nvPr>
        </p:nvSpPr>
        <p:spPr/>
        <p:txBody>
          <a:bodyPr vert="horz"/>
          <a:lstStyle/>
          <a:p>
            <a:r>
              <a:rPr lang="en-US" dirty="0"/>
              <a:t>Supported Access Points</a:t>
            </a:r>
          </a:p>
        </p:txBody>
      </p:sp>
      <p:sp>
        <p:nvSpPr>
          <p:cNvPr id="5" name="Content Placeholder 4">
            <a:extLst>
              <a:ext uri="{FF2B5EF4-FFF2-40B4-BE49-F238E27FC236}">
                <a16:creationId xmlns:a16="http://schemas.microsoft.com/office/drawing/2014/main" id="{BF8DEF44-8B09-E052-377A-245E14FCB5DE}"/>
              </a:ext>
            </a:extLst>
          </p:cNvPr>
          <p:cNvSpPr>
            <a:spLocks noGrp="1"/>
          </p:cNvSpPr>
          <p:nvPr>
            <p:ph sz="quarter" idx="24"/>
          </p:nvPr>
        </p:nvSpPr>
        <p:spPr/>
        <p:txBody>
          <a:bodyPr/>
          <a:lstStyle/>
          <a:p>
            <a:r>
              <a:rPr lang="en-US" dirty="0"/>
              <a:t>The RTX3466 Remote Antenna is compatible with all SMART HOPPING® 1G4 Access Points. </a:t>
            </a:r>
          </a:p>
          <a:p>
            <a:endParaRPr lang="en-US" dirty="0"/>
          </a:p>
          <a:p>
            <a:r>
              <a:rPr lang="en-US" dirty="0"/>
              <a:t>When connecting the Remote Antenna to a SMART HOPPING® 1.0 Access Point, the Remote Antenna will seamlessly adapt to align with the features of the SMART HOPPING® 1.0 Access Point.</a:t>
            </a:r>
          </a:p>
          <a:p>
            <a:endParaRPr lang="en-US" dirty="0"/>
          </a:p>
        </p:txBody>
      </p:sp>
      <p:sp>
        <p:nvSpPr>
          <p:cNvPr id="3" name="Slide Number Placeholder 2">
            <a:extLst>
              <a:ext uri="{FF2B5EF4-FFF2-40B4-BE49-F238E27FC236}">
                <a16:creationId xmlns:a16="http://schemas.microsoft.com/office/drawing/2014/main" id="{A05F2D4C-5B6F-0A9D-A97C-EC9495AB2C68}"/>
              </a:ext>
            </a:extLst>
          </p:cNvPr>
          <p:cNvSpPr>
            <a:spLocks noGrp="1"/>
          </p:cNvSpPr>
          <p:nvPr>
            <p:ph type="sldNum" sz="quarter" idx="4"/>
          </p:nvPr>
        </p:nvSpPr>
        <p:spPr/>
        <p:txBody>
          <a:bodyPr/>
          <a:lstStyle/>
          <a:p>
            <a:fld id="{24C8C45C-947F-4981-8B3F-4F32E973C901}" type="slidenum">
              <a:rPr lang="en-US" sz="800" smtClean="0"/>
              <a:pPr/>
              <a:t>7</a:t>
            </a:fld>
            <a:endParaRPr lang="en-US" dirty="0"/>
          </a:p>
        </p:txBody>
      </p:sp>
      <p:sp>
        <p:nvSpPr>
          <p:cNvPr id="4" name="Footer Placeholder 3">
            <a:extLst>
              <a:ext uri="{FF2B5EF4-FFF2-40B4-BE49-F238E27FC236}">
                <a16:creationId xmlns:a16="http://schemas.microsoft.com/office/drawing/2014/main" id="{B5FCA71C-A73C-992D-7220-11E28CC57F7F}"/>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23170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B073630-AC72-C56B-F927-9D27FA92B0F5}"/>
              </a:ext>
            </a:extLst>
          </p:cNvPr>
          <p:cNvGraphicFramePr>
            <a:graphicFrameLocks noChangeAspect="1"/>
          </p:cNvGraphicFramePr>
          <p:nvPr>
            <p:custDataLst>
              <p:tags r:id="rId1"/>
            </p:custDataLst>
            <p:extLst>
              <p:ext uri="{D42A27DB-BD31-4B8C-83A1-F6EECF244321}">
                <p14:modId xmlns:p14="http://schemas.microsoft.com/office/powerpoint/2010/main" val="3730242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7" name="think-cell data - do not delete" hidden="1">
                        <a:extLst>
                          <a:ext uri="{FF2B5EF4-FFF2-40B4-BE49-F238E27FC236}">
                            <a16:creationId xmlns:a16="http://schemas.microsoft.com/office/drawing/2014/main" id="{4B073630-AC72-C56B-F927-9D27FA92B0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59ABCCC-2104-502B-8FBA-12ABDA0D7A3D}"/>
              </a:ext>
            </a:extLst>
          </p:cNvPr>
          <p:cNvSpPr>
            <a:spLocks noGrp="1"/>
          </p:cNvSpPr>
          <p:nvPr>
            <p:ph type="title"/>
          </p:nvPr>
        </p:nvSpPr>
        <p:spPr/>
        <p:txBody>
          <a:bodyPr vert="horz"/>
          <a:lstStyle/>
          <a:p>
            <a:r>
              <a:rPr lang="da-DK" dirty="0" err="1"/>
              <a:t>Connecting</a:t>
            </a:r>
            <a:r>
              <a:rPr lang="da-DK" dirty="0"/>
              <a:t> Remote </a:t>
            </a:r>
            <a:r>
              <a:rPr lang="da-DK" dirty="0" err="1"/>
              <a:t>Antenna</a:t>
            </a:r>
            <a:r>
              <a:rPr lang="da-DK" dirty="0"/>
              <a:t> 2.0 to SMART HOPPING</a:t>
            </a:r>
            <a:r>
              <a:rPr lang="en-US" dirty="0"/>
              <a:t>® </a:t>
            </a:r>
            <a:r>
              <a:rPr lang="da-DK" dirty="0"/>
              <a:t>1.0 Access Point</a:t>
            </a:r>
          </a:p>
        </p:txBody>
      </p:sp>
      <p:sp>
        <p:nvSpPr>
          <p:cNvPr id="5" name="Content Placeholder 4">
            <a:extLst>
              <a:ext uri="{FF2B5EF4-FFF2-40B4-BE49-F238E27FC236}">
                <a16:creationId xmlns:a16="http://schemas.microsoft.com/office/drawing/2014/main" id="{A39DFA5E-DDFA-9EC1-E3C2-8CE4E0B13FA9}"/>
              </a:ext>
            </a:extLst>
          </p:cNvPr>
          <p:cNvSpPr>
            <a:spLocks noGrp="1"/>
          </p:cNvSpPr>
          <p:nvPr>
            <p:ph sz="quarter" idx="24"/>
          </p:nvPr>
        </p:nvSpPr>
        <p:spPr/>
        <p:txBody>
          <a:bodyPr/>
          <a:lstStyle/>
          <a:p>
            <a:pPr>
              <a:spcBef>
                <a:spcPts val="0"/>
              </a:spcBef>
            </a:pPr>
            <a:r>
              <a:rPr lang="en-US" sz="1400" dirty="0">
                <a:latin typeface="+mn-lt"/>
              </a:rPr>
              <a:t>When connecting Remote Antenna 2.0 to a SMART HOPPING® 1.0 Access Point there are some things that you need to be aware of.</a:t>
            </a:r>
          </a:p>
          <a:p>
            <a:pPr>
              <a:spcBef>
                <a:spcPts val="0"/>
              </a:spcBef>
            </a:pPr>
            <a:endParaRPr lang="en-US" sz="1400" dirty="0">
              <a:latin typeface="+mn-lt"/>
            </a:endParaRPr>
          </a:p>
          <a:p>
            <a:pPr>
              <a:spcBef>
                <a:spcPts val="0"/>
              </a:spcBef>
            </a:pPr>
            <a:r>
              <a:rPr lang="en-US" sz="1400" b="0" i="0" dirty="0">
                <a:solidFill>
                  <a:srgbClr val="000000"/>
                </a:solidFill>
                <a:effectLst/>
                <a:latin typeface="+mn-lt"/>
              </a:rPr>
              <a:t>Unlike </a:t>
            </a:r>
            <a:r>
              <a:rPr lang="en-US" sz="1400" dirty="0">
                <a:latin typeface="+mn-lt"/>
              </a:rPr>
              <a:t>SMART HOPPING® 1.0 Remote Antenna, the </a:t>
            </a:r>
            <a:r>
              <a:rPr lang="en-US" sz="1400" dirty="0">
                <a:solidFill>
                  <a:schemeClr val="tx1"/>
                </a:solidFill>
                <a:latin typeface="+mn-lt"/>
              </a:rPr>
              <a:t>SMART HOPPING® 2.0 </a:t>
            </a:r>
            <a:r>
              <a:rPr lang="en-US" sz="1400" dirty="0">
                <a:latin typeface="+mn-lt"/>
              </a:rPr>
              <a:t>have LED’s on the front ,that indicate the state of the Remote Antenna. </a:t>
            </a:r>
          </a:p>
          <a:p>
            <a:pPr>
              <a:spcBef>
                <a:spcPts val="0"/>
              </a:spcBef>
            </a:pPr>
            <a:endParaRPr lang="en-US" sz="1400" dirty="0">
              <a:latin typeface="+mn-lt"/>
            </a:endParaRPr>
          </a:p>
          <a:p>
            <a:pPr algn="just" rtl="0" fontAlgn="base">
              <a:spcBef>
                <a:spcPts val="0"/>
              </a:spcBef>
            </a:pPr>
            <a:r>
              <a:rPr lang="en-US" sz="1400" b="0" i="0" dirty="0">
                <a:solidFill>
                  <a:srgbClr val="000000"/>
                </a:solidFill>
                <a:effectLst/>
                <a:latin typeface="+mn-lt"/>
              </a:rPr>
              <a:t>Upon power on/start up, the SMART HOPPING</a:t>
            </a:r>
            <a:r>
              <a:rPr lang="en-US" sz="1400" dirty="0">
                <a:latin typeface="+mn-lt"/>
              </a:rPr>
              <a:t>®</a:t>
            </a:r>
            <a:r>
              <a:rPr lang="en-US" sz="1400" b="0" i="0" dirty="0">
                <a:solidFill>
                  <a:srgbClr val="000000"/>
                </a:solidFill>
                <a:effectLst/>
                <a:latin typeface="+mn-lt"/>
              </a:rPr>
              <a:t> Access Point performs a POST (Power-On Self Test) to ensure that its basic components are fully functional. This test detects critical system failures.  </a:t>
            </a:r>
          </a:p>
          <a:p>
            <a:pPr algn="just" fontAlgn="base">
              <a:spcBef>
                <a:spcPts val="0"/>
              </a:spcBef>
            </a:pPr>
            <a:r>
              <a:rPr lang="en-US" sz="1400" b="0" i="0" dirty="0">
                <a:solidFill>
                  <a:srgbClr val="000000"/>
                </a:solidFill>
                <a:effectLst/>
                <a:latin typeface="+mn-lt"/>
              </a:rPr>
              <a:t> </a:t>
            </a:r>
          </a:p>
          <a:p>
            <a:pPr algn="just" fontAlgn="base">
              <a:spcBef>
                <a:spcPts val="0"/>
              </a:spcBef>
            </a:pPr>
            <a:r>
              <a:rPr lang="en-US" sz="1400" b="1" dirty="0">
                <a:latin typeface="+mn-lt"/>
              </a:rPr>
              <a:t>Remote Antenna 2.0:</a:t>
            </a:r>
          </a:p>
          <a:p>
            <a:pPr algn="just" rtl="0" fontAlgn="base">
              <a:spcBef>
                <a:spcPts val="0"/>
              </a:spcBef>
            </a:pPr>
            <a:r>
              <a:rPr lang="en-US" sz="1400" b="0" i="0" dirty="0">
                <a:solidFill>
                  <a:srgbClr val="000000"/>
                </a:solidFill>
                <a:effectLst/>
                <a:latin typeface="+mn-lt"/>
              </a:rPr>
              <a:t>As the test progresses, the state of the system is displayed through a series of color combinations on the power/sync, and network LEDs on the front of the Remote Antenna. </a:t>
            </a:r>
          </a:p>
          <a:p>
            <a:pPr algn="just" rtl="0" fontAlgn="base">
              <a:spcBef>
                <a:spcPts val="0"/>
              </a:spcBef>
            </a:pPr>
            <a:endParaRPr lang="en-US" sz="1400" dirty="0">
              <a:solidFill>
                <a:srgbClr val="000000"/>
              </a:solidFill>
              <a:latin typeface="+mn-lt"/>
            </a:endParaRPr>
          </a:p>
        </p:txBody>
      </p:sp>
      <p:sp>
        <p:nvSpPr>
          <p:cNvPr id="3" name="Slide Number Placeholder 2">
            <a:extLst>
              <a:ext uri="{FF2B5EF4-FFF2-40B4-BE49-F238E27FC236}">
                <a16:creationId xmlns:a16="http://schemas.microsoft.com/office/drawing/2014/main" id="{89E3A751-D44C-AE2A-D69F-E6F6D652538F}"/>
              </a:ext>
            </a:extLst>
          </p:cNvPr>
          <p:cNvSpPr>
            <a:spLocks noGrp="1"/>
          </p:cNvSpPr>
          <p:nvPr>
            <p:ph type="sldNum" sz="quarter" idx="4"/>
          </p:nvPr>
        </p:nvSpPr>
        <p:spPr/>
        <p:txBody>
          <a:bodyPr/>
          <a:lstStyle/>
          <a:p>
            <a:fld id="{24C8C45C-947F-4981-8B3F-4F32E973C901}" type="slidenum">
              <a:rPr lang="en-US" sz="800" smtClean="0"/>
              <a:pPr/>
              <a:t>8</a:t>
            </a:fld>
            <a:endParaRPr lang="en-US" dirty="0"/>
          </a:p>
        </p:txBody>
      </p:sp>
      <p:sp>
        <p:nvSpPr>
          <p:cNvPr id="4" name="Footer Placeholder 3">
            <a:extLst>
              <a:ext uri="{FF2B5EF4-FFF2-40B4-BE49-F238E27FC236}">
                <a16:creationId xmlns:a16="http://schemas.microsoft.com/office/drawing/2014/main" id="{5FB7491F-C064-8F66-399A-74C1683F9F83}"/>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65335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E2A1-C56D-B3FA-FE95-9F25766DB7B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D08AFCA-DC34-4EF5-7A8D-91DBAF60BE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7" name="think-cell data - do not delete" hidden="1">
                        <a:extLst>
                          <a:ext uri="{FF2B5EF4-FFF2-40B4-BE49-F238E27FC236}">
                            <a16:creationId xmlns:a16="http://schemas.microsoft.com/office/drawing/2014/main" id="{5D08AFCA-DC34-4EF5-7A8D-91DBAF60B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CCF7F8-BA58-801E-F9AA-7221A491436F}"/>
              </a:ext>
            </a:extLst>
          </p:cNvPr>
          <p:cNvSpPr>
            <a:spLocks noGrp="1"/>
          </p:cNvSpPr>
          <p:nvPr>
            <p:ph type="title"/>
          </p:nvPr>
        </p:nvSpPr>
        <p:spPr/>
        <p:txBody>
          <a:bodyPr vert="horz"/>
          <a:lstStyle/>
          <a:p>
            <a:r>
              <a:rPr lang="da-DK" dirty="0" err="1"/>
              <a:t>Connecting</a:t>
            </a:r>
            <a:r>
              <a:rPr lang="da-DK" dirty="0"/>
              <a:t> Remote </a:t>
            </a:r>
            <a:r>
              <a:rPr lang="da-DK" dirty="0" err="1"/>
              <a:t>Antenna</a:t>
            </a:r>
            <a:r>
              <a:rPr lang="da-DK" dirty="0"/>
              <a:t> 2.0 to SMART HOPPING</a:t>
            </a:r>
            <a:r>
              <a:rPr lang="en-US" dirty="0"/>
              <a:t>® </a:t>
            </a:r>
            <a:r>
              <a:rPr lang="da-DK" dirty="0"/>
              <a:t>1.0 Access Point</a:t>
            </a:r>
          </a:p>
        </p:txBody>
      </p:sp>
      <p:sp>
        <p:nvSpPr>
          <p:cNvPr id="5" name="Content Placeholder 4">
            <a:extLst>
              <a:ext uri="{FF2B5EF4-FFF2-40B4-BE49-F238E27FC236}">
                <a16:creationId xmlns:a16="http://schemas.microsoft.com/office/drawing/2014/main" id="{33245298-1462-DFF8-BC4E-559E5A90C031}"/>
              </a:ext>
            </a:extLst>
          </p:cNvPr>
          <p:cNvSpPr>
            <a:spLocks noGrp="1"/>
          </p:cNvSpPr>
          <p:nvPr>
            <p:ph sz="quarter" idx="24"/>
          </p:nvPr>
        </p:nvSpPr>
        <p:spPr/>
        <p:txBody>
          <a:bodyPr/>
          <a:lstStyle/>
          <a:p>
            <a:pPr algn="just" rtl="0" fontAlgn="base">
              <a:spcBef>
                <a:spcPts val="0"/>
              </a:spcBef>
            </a:pPr>
            <a:r>
              <a:rPr lang="en-US" sz="1400" b="1" i="0" dirty="0">
                <a:solidFill>
                  <a:srgbClr val="000000"/>
                </a:solidFill>
                <a:effectLst/>
                <a:latin typeface="+mn-lt"/>
              </a:rPr>
              <a:t>SH1.0 Access Point:</a:t>
            </a:r>
          </a:p>
          <a:p>
            <a:pPr algn="just" rtl="0" fontAlgn="base">
              <a:spcBef>
                <a:spcPts val="0"/>
              </a:spcBef>
            </a:pPr>
            <a:r>
              <a:rPr lang="en-US" sz="1400" dirty="0">
                <a:latin typeface="+mn-lt"/>
              </a:rPr>
              <a:t>Also on the SH1.0 Access Point LED’s will indicate the state of the Remote Antenna. </a:t>
            </a:r>
          </a:p>
          <a:p>
            <a:pPr algn="just" rtl="0" fontAlgn="base">
              <a:spcBef>
                <a:spcPts val="0"/>
              </a:spcBef>
            </a:pPr>
            <a:r>
              <a:rPr lang="en-US" sz="1400" dirty="0">
                <a:latin typeface="+mn-lt"/>
              </a:rPr>
              <a:t>In the last phase of boot up the SH 1.0 Access Point Power/Sync , Network and Radio LED is initially all red and then Power/Sync turns steady green and Network flash green. </a:t>
            </a:r>
            <a:endParaRPr lang="en-US" sz="1400" b="0" i="0" dirty="0">
              <a:solidFill>
                <a:srgbClr val="FF0000"/>
              </a:solidFill>
              <a:effectLst/>
              <a:latin typeface="+mn-lt"/>
            </a:endParaRPr>
          </a:p>
          <a:p>
            <a:pPr algn="just" rtl="0" fontAlgn="base">
              <a:spcBef>
                <a:spcPts val="0"/>
              </a:spcBef>
            </a:pPr>
            <a:r>
              <a:rPr lang="en-US" sz="1400" b="0" i="0" dirty="0">
                <a:solidFill>
                  <a:srgbClr val="000000"/>
                </a:solidFill>
                <a:effectLst/>
                <a:latin typeface="+mn-lt"/>
              </a:rPr>
              <a:t> </a:t>
            </a:r>
          </a:p>
          <a:p>
            <a:pPr algn="just" rtl="0" fontAlgn="base">
              <a:spcBef>
                <a:spcPts val="0"/>
              </a:spcBef>
            </a:pPr>
            <a:r>
              <a:rPr lang="en-US" sz="1400" b="0" i="0" dirty="0">
                <a:solidFill>
                  <a:srgbClr val="000000"/>
                </a:solidFill>
                <a:effectLst/>
                <a:latin typeface="+mn-lt"/>
              </a:rPr>
              <a:t>When the Remote Antenna is fully operational the Power/sync LED will light Amber and network LED will be green.</a:t>
            </a:r>
          </a:p>
          <a:p>
            <a:pPr algn="just" rtl="0" fontAlgn="base">
              <a:spcBef>
                <a:spcPts val="0"/>
              </a:spcBef>
            </a:pPr>
            <a:endParaRPr lang="en-US" sz="1400" dirty="0">
              <a:solidFill>
                <a:srgbClr val="000000"/>
              </a:solidFill>
              <a:latin typeface="+mn-lt"/>
            </a:endParaRPr>
          </a:p>
          <a:p>
            <a:pPr algn="just" fontAlgn="base">
              <a:spcBef>
                <a:spcPts val="0"/>
              </a:spcBef>
            </a:pPr>
            <a:r>
              <a:rPr lang="en-US" sz="1400" b="0" i="0" dirty="0">
                <a:solidFill>
                  <a:srgbClr val="000000"/>
                </a:solidFill>
                <a:effectLst/>
                <a:latin typeface="+mn-lt"/>
              </a:rPr>
              <a:t>If SH1.0 Access Point detects an error on the Remote Antenna, it will cut of the connection, both under startup and normal operation.</a:t>
            </a:r>
          </a:p>
          <a:p>
            <a:pPr algn="just" fontAlgn="base">
              <a:spcBef>
                <a:spcPts val="0"/>
              </a:spcBef>
            </a:pPr>
            <a:endParaRPr lang="en-US" sz="1400" dirty="0">
              <a:solidFill>
                <a:srgbClr val="000000"/>
              </a:solidFill>
              <a:latin typeface="+mn-lt"/>
            </a:endParaRPr>
          </a:p>
          <a:p>
            <a:pPr algn="just" fontAlgn="base">
              <a:spcBef>
                <a:spcPts val="0"/>
              </a:spcBef>
            </a:pPr>
            <a:r>
              <a:rPr lang="en-US" sz="1400" b="0" i="0" dirty="0">
                <a:solidFill>
                  <a:srgbClr val="000000"/>
                </a:solidFill>
                <a:effectLst/>
                <a:latin typeface="+mn-lt"/>
              </a:rPr>
              <a:t>In case the Remote Antenna fails, the Access Point will continue to operate as normal.</a:t>
            </a:r>
          </a:p>
          <a:p>
            <a:pPr algn="just" rtl="0" fontAlgn="base">
              <a:spcBef>
                <a:spcPts val="0"/>
              </a:spcBef>
            </a:pPr>
            <a:endParaRPr lang="en-US" sz="1400" b="0" i="0" dirty="0">
              <a:solidFill>
                <a:srgbClr val="000000"/>
              </a:solidFill>
              <a:effectLst/>
              <a:latin typeface="+mn-lt"/>
            </a:endParaRPr>
          </a:p>
          <a:p>
            <a:pPr>
              <a:spcBef>
                <a:spcPts val="0"/>
              </a:spcBef>
            </a:pPr>
            <a:endParaRPr lang="en-US" sz="1400" dirty="0">
              <a:latin typeface="+mj-lt"/>
            </a:endParaRPr>
          </a:p>
          <a:p>
            <a:pPr>
              <a:spcBef>
                <a:spcPts val="0"/>
              </a:spcBef>
            </a:pPr>
            <a:r>
              <a:rPr lang="en-US" sz="1200" b="1" dirty="0">
                <a:latin typeface="+mj-lt"/>
              </a:rPr>
              <a:t>Note. </a:t>
            </a:r>
            <a:r>
              <a:rPr lang="en-US" sz="1200" b="0" i="0" dirty="0">
                <a:solidFill>
                  <a:srgbClr val="000000"/>
                </a:solidFill>
                <a:effectLst/>
                <a:latin typeface="+mj-lt"/>
              </a:rPr>
              <a:t>If after connecting and powering the Access Point, its LEDs are lit red and the Remote Antenna LEDs do not light at all, open the APC web interface, click </a:t>
            </a:r>
            <a:r>
              <a:rPr lang="en-US" sz="1200" i="0" dirty="0">
                <a:solidFill>
                  <a:schemeClr val="tx2"/>
                </a:solidFill>
                <a:effectLst/>
                <a:latin typeface="+mj-lt"/>
              </a:rPr>
              <a:t>System</a:t>
            </a:r>
            <a:r>
              <a:rPr lang="en-US" sz="1200" b="0" i="0" dirty="0">
                <a:solidFill>
                  <a:srgbClr val="000000"/>
                </a:solidFill>
                <a:effectLst/>
                <a:latin typeface="+mj-lt"/>
              </a:rPr>
              <a:t> in the </a:t>
            </a:r>
            <a:r>
              <a:rPr lang="en-US" sz="1200" i="0" dirty="0">
                <a:solidFill>
                  <a:schemeClr val="tx2"/>
                </a:solidFill>
                <a:effectLst/>
                <a:latin typeface="+mj-lt"/>
              </a:rPr>
              <a:t>View Device </a:t>
            </a:r>
            <a:r>
              <a:rPr lang="en-US" sz="1200" b="0" i="0" dirty="0">
                <a:solidFill>
                  <a:srgbClr val="000000"/>
                </a:solidFill>
                <a:effectLst/>
                <a:latin typeface="+mj-lt"/>
              </a:rPr>
              <a:t>tree, click </a:t>
            </a:r>
            <a:r>
              <a:rPr lang="en-US" sz="1200" i="0" dirty="0">
                <a:solidFill>
                  <a:schemeClr val="tx2"/>
                </a:solidFill>
                <a:effectLst/>
                <a:latin typeface="+mj-lt"/>
              </a:rPr>
              <a:t>Configure</a:t>
            </a:r>
            <a:r>
              <a:rPr lang="en-US" sz="1200" b="0" i="0" dirty="0">
                <a:solidFill>
                  <a:srgbClr val="000000"/>
                </a:solidFill>
                <a:effectLst/>
                <a:latin typeface="+mj-lt"/>
              </a:rPr>
              <a:t> and then select the </a:t>
            </a:r>
            <a:r>
              <a:rPr lang="en-US" sz="1200" i="0" dirty="0">
                <a:solidFill>
                  <a:schemeClr val="tx2"/>
                </a:solidFill>
                <a:effectLst/>
                <a:latin typeface="+mj-lt"/>
              </a:rPr>
              <a:t>Advanced</a:t>
            </a:r>
            <a:r>
              <a:rPr lang="en-US" sz="1200" b="0" i="0" dirty="0">
                <a:solidFill>
                  <a:srgbClr val="000000"/>
                </a:solidFill>
                <a:effectLst/>
                <a:latin typeface="+mj-lt"/>
              </a:rPr>
              <a:t> tab. Verify that the </a:t>
            </a:r>
            <a:r>
              <a:rPr lang="en-US" sz="1200" i="0" dirty="0">
                <a:solidFill>
                  <a:schemeClr val="tx2"/>
                </a:solidFill>
                <a:effectLst/>
                <a:latin typeface="+mj-lt"/>
              </a:rPr>
              <a:t>Allow new Access Points to be added automatically </a:t>
            </a:r>
            <a:r>
              <a:rPr lang="en-US" sz="1200" b="0" i="0" dirty="0">
                <a:solidFill>
                  <a:srgbClr val="000000"/>
                </a:solidFill>
                <a:effectLst/>
                <a:latin typeface="+mj-lt"/>
              </a:rPr>
              <a:t>option is set to </a:t>
            </a:r>
            <a:r>
              <a:rPr lang="en-US" sz="1200" i="0" dirty="0">
                <a:solidFill>
                  <a:schemeClr val="tx2"/>
                </a:solidFill>
                <a:effectLst/>
                <a:latin typeface="+mj-lt"/>
              </a:rPr>
              <a:t>True</a:t>
            </a:r>
            <a:r>
              <a:rPr lang="en-US" sz="1200" b="0" i="0" dirty="0">
                <a:solidFill>
                  <a:srgbClr val="000000"/>
                </a:solidFill>
                <a:effectLst/>
                <a:latin typeface="+mj-lt"/>
              </a:rPr>
              <a:t>. This option must be set to </a:t>
            </a:r>
            <a:r>
              <a:rPr lang="en-US" sz="1200" i="0" dirty="0">
                <a:solidFill>
                  <a:schemeClr val="tx2"/>
                </a:solidFill>
                <a:effectLst/>
                <a:latin typeface="+mj-lt"/>
              </a:rPr>
              <a:t>True</a:t>
            </a:r>
            <a:r>
              <a:rPr lang="en-US" sz="1200" b="0" i="0" dirty="0">
                <a:solidFill>
                  <a:srgbClr val="000000"/>
                </a:solidFill>
                <a:effectLst/>
                <a:latin typeface="+mj-lt"/>
              </a:rPr>
              <a:t> for the Access Point and Remote Antenna LEDs to light properly.  </a:t>
            </a:r>
            <a:endParaRPr lang="en-US" sz="1200" dirty="0">
              <a:latin typeface="+mj-lt"/>
            </a:endParaRPr>
          </a:p>
        </p:txBody>
      </p:sp>
      <p:sp>
        <p:nvSpPr>
          <p:cNvPr id="3" name="Slide Number Placeholder 2">
            <a:extLst>
              <a:ext uri="{FF2B5EF4-FFF2-40B4-BE49-F238E27FC236}">
                <a16:creationId xmlns:a16="http://schemas.microsoft.com/office/drawing/2014/main" id="{922DFC03-3573-5BF0-CACA-C108207EA49B}"/>
              </a:ext>
            </a:extLst>
          </p:cNvPr>
          <p:cNvSpPr>
            <a:spLocks noGrp="1"/>
          </p:cNvSpPr>
          <p:nvPr>
            <p:ph type="sldNum" sz="quarter" idx="4"/>
          </p:nvPr>
        </p:nvSpPr>
        <p:spPr/>
        <p:txBody>
          <a:bodyPr/>
          <a:lstStyle/>
          <a:p>
            <a:fld id="{24C8C45C-947F-4981-8B3F-4F32E973C901}" type="slidenum">
              <a:rPr lang="en-US" sz="800" smtClean="0"/>
              <a:pPr/>
              <a:t>9</a:t>
            </a:fld>
            <a:endParaRPr lang="en-US" dirty="0"/>
          </a:p>
        </p:txBody>
      </p:sp>
      <p:sp>
        <p:nvSpPr>
          <p:cNvPr id="4" name="Footer Placeholder 3">
            <a:extLst>
              <a:ext uri="{FF2B5EF4-FFF2-40B4-BE49-F238E27FC236}">
                <a16:creationId xmlns:a16="http://schemas.microsoft.com/office/drawing/2014/main" id="{0F71D577-2BF0-F916-51DA-A4E8DEFF4F16}"/>
              </a:ext>
            </a:extLst>
          </p:cNvPr>
          <p:cNvSpPr>
            <a:spLocks noGrp="1"/>
          </p:cNvSpPr>
          <p:nvPr>
            <p:ph type="ftr" sz="quarter" idx="3"/>
          </p:nvPr>
        </p:nvSpPr>
        <p:spPr/>
        <p:txBody>
          <a:bodyPr/>
          <a:lstStyle/>
          <a:p>
            <a:r>
              <a:rPr lang="en-US"/>
              <a:t>Confidential</a:t>
            </a:r>
            <a:endParaRPr lang="en-US" dirty="0"/>
          </a:p>
        </p:txBody>
      </p:sp>
    </p:spTree>
    <p:extLst>
      <p:ext uri="{BB962C8B-B14F-4D97-AF65-F5344CB8AC3E}">
        <p14:creationId xmlns:p14="http://schemas.microsoft.com/office/powerpoint/2010/main" val="2558487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UYRbvwybipQIP2ouWo5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TX_PP_Template">
  <a:themeElements>
    <a:clrScheme name="RTX">
      <a:dk1>
        <a:srgbClr val="000000"/>
      </a:dk1>
      <a:lt1>
        <a:srgbClr val="FBFBFB"/>
      </a:lt1>
      <a:dk2>
        <a:srgbClr val="0070B7"/>
      </a:dk2>
      <a:lt2>
        <a:srgbClr val="EDECE7"/>
      </a:lt2>
      <a:accent1>
        <a:srgbClr val="171F38"/>
      </a:accent1>
      <a:accent2>
        <a:srgbClr val="3A6E4A"/>
      </a:accent2>
      <a:accent3>
        <a:srgbClr val="DCDACD"/>
      </a:accent3>
      <a:accent4>
        <a:srgbClr val="DC5D58"/>
      </a:accent4>
      <a:accent5>
        <a:srgbClr val="C9A7CF"/>
      </a:accent5>
      <a:accent6>
        <a:srgbClr val="ECC747"/>
      </a:accent6>
      <a:hlink>
        <a:srgbClr val="4D9BCF"/>
      </a:hlink>
      <a:folHlink>
        <a:srgbClr val="38302B"/>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000" noProof="0" dirty="0" err="1" smtClean="0"/>
        </a:defPPr>
      </a:lstStyle>
      <a:style>
        <a:lnRef idx="2">
          <a:schemeClr val="accent2"/>
        </a:lnRef>
        <a:fillRef idx="1">
          <a:schemeClr val="lt1"/>
        </a:fillRef>
        <a:effectRef idx="0">
          <a:schemeClr val="accent2"/>
        </a:effectRef>
        <a:fontRef idx="minor">
          <a:schemeClr val="dk1"/>
        </a:fontRef>
      </a:style>
    </a:spDef>
    <a:lnDef>
      <a:spPr>
        <a:ln w="317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RTX-PPT-Presentation-Template.potx  -  Read-Only" id="{94F6AED0-A08D-416D-AAD1-C27E0C7F16CE}" vid="{11D99865-A1FA-4399-871B-9154D1B46D3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63C5A05B8E3645B0053076B986C856" ma:contentTypeVersion="14" ma:contentTypeDescription="Create a new document." ma:contentTypeScope="" ma:versionID="2be85547af2c7ef3d849d90aec344889">
  <xsd:schema xmlns:xsd="http://www.w3.org/2001/XMLSchema" xmlns:xs="http://www.w3.org/2001/XMLSchema" xmlns:p="http://schemas.microsoft.com/office/2006/metadata/properties" xmlns:ns2="ce4389fb-45f9-42cd-bc2a-5017a2df4b9a" xmlns:ns3="b499a9d3-f070-46f4-addf-8f9e532e4f3a" targetNamespace="http://schemas.microsoft.com/office/2006/metadata/properties" ma:root="true" ma:fieldsID="c4f05187c5fba2864591e91b4d786e6a" ns2:_="" ns3:_="">
    <xsd:import namespace="ce4389fb-45f9-42cd-bc2a-5017a2df4b9a"/>
    <xsd:import namespace="b499a9d3-f070-46f4-addf-8f9e532e4f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bjectDetectorVersions" minOccurs="0"/>
                <xsd:element ref="ns3:MediaServiceOCR" minOccurs="0"/>
                <xsd:element ref="ns3:MediaServiceGenerationTime" minOccurs="0"/>
                <xsd:element ref="ns3:MediaServiceEventHashCode" minOccurs="0"/>
                <xsd:element ref="ns3:MediaServiceSearchProperties"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389fb-45f9-42cd-bc2a-5017a2df4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4" nillable="true" ma:displayName="Taxonomy Catch All Column" ma:hidden="true" ma:list="{c0e2dba0-47ac-4884-9793-d7b141dc4e97}" ma:internalName="TaxCatchAll" ma:showField="CatchAllData" ma:web="ce4389fb-45f9-42cd-bc2a-5017a2df4b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99a9d3-f070-46f4-addf-8f9e532e4f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35bcb6-0d93-41d0-a953-498ae3f8ec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99a9d3-f070-46f4-addf-8f9e532e4f3a">
      <Terms xmlns="http://schemas.microsoft.com/office/infopath/2007/PartnerControls"/>
    </lcf76f155ced4ddcb4097134ff3c332f>
    <TaxCatchAll xmlns="ce4389fb-45f9-42cd-bc2a-5017a2df4b9a" xsi:nil="true"/>
  </documentManagement>
</p:properties>
</file>

<file path=customXml/itemProps1.xml><?xml version="1.0" encoding="utf-8"?>
<ds:datastoreItem xmlns:ds="http://schemas.openxmlformats.org/officeDocument/2006/customXml" ds:itemID="{BC50330A-EED0-4A83-A31B-FCC1407EB521}">
  <ds:schemaRefs>
    <ds:schemaRef ds:uri="http://schemas.microsoft.com/sharepoint/v3/contenttype/forms"/>
  </ds:schemaRefs>
</ds:datastoreItem>
</file>

<file path=customXml/itemProps2.xml><?xml version="1.0" encoding="utf-8"?>
<ds:datastoreItem xmlns:ds="http://schemas.openxmlformats.org/officeDocument/2006/customXml" ds:itemID="{B4266310-FD72-42BD-A130-DB6BD69C2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389fb-45f9-42cd-bc2a-5017a2df4b9a"/>
    <ds:schemaRef ds:uri="b499a9d3-f070-46f4-addf-8f9e532e4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5F037F-9992-4F1D-96FB-42ABDFE4D6CB}">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ec7c464c-2e0f-46de-9db4-bae9a4cb81f0"/>
    <ds:schemaRef ds:uri="http://www.w3.org/XML/1998/namespace"/>
    <ds:schemaRef ds:uri="http://purl.org/dc/dcmitype/"/>
    <ds:schemaRef ds:uri="7edef640-2f06-4488-ab13-462069cf123f"/>
    <ds:schemaRef ds:uri="http://schemas.microsoft.com/sharepoint/v3"/>
    <ds:schemaRef ds:uri="http://purl.org/dc/elements/1.1/"/>
    <ds:schemaRef ds:uri="cc90005a-fa0c-4803-83f1-2fcb5f1d2e14"/>
    <ds:schemaRef ds:uri="2f1fb0e9-667f-4d5e-8301-6cf39d90efec"/>
    <ds:schemaRef ds:uri="b499a9d3-f070-46f4-addf-8f9e532e4f3a"/>
    <ds:schemaRef ds:uri="ce4389fb-45f9-42cd-bc2a-5017a2df4b9a"/>
  </ds:schemaRefs>
</ds:datastoreItem>
</file>

<file path=docProps/app.xml><?xml version="1.0" encoding="utf-8"?>
<Properties xmlns="http://schemas.openxmlformats.org/officeDocument/2006/extended-properties" xmlns:vt="http://schemas.openxmlformats.org/officeDocument/2006/docPropsVTypes">
  <Template>RTX-PPT-Presentation-Template</Template>
  <TotalTime>604</TotalTime>
  <Words>1081</Words>
  <Application>Microsoft Office PowerPoint</Application>
  <PresentationFormat>Widescreen</PresentationFormat>
  <Paragraphs>140</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Avenir Next LT Pro</vt:lpstr>
      <vt:lpstr>Calibri Light</vt:lpstr>
      <vt:lpstr>Open Sans Light</vt:lpstr>
      <vt:lpstr>RTX_PP_Template</vt:lpstr>
      <vt:lpstr>think-cell Slide</vt:lpstr>
      <vt:lpstr>Remote Antenna Training</vt:lpstr>
      <vt:lpstr>Topics</vt:lpstr>
      <vt:lpstr>Hardware differences</vt:lpstr>
      <vt:lpstr>LED Indicator on Remote Antenna 2.0</vt:lpstr>
      <vt:lpstr>Coverage Area</vt:lpstr>
      <vt:lpstr>Mounting options</vt:lpstr>
      <vt:lpstr>Supported Access Points</vt:lpstr>
      <vt:lpstr>Connecting Remote Antenna 2.0 to SMART HOPPING® 1.0 Access Point</vt:lpstr>
      <vt:lpstr>Connecting Remote Antenna 2.0 to SMART HOPPING® 1.0 Access Point</vt:lpstr>
      <vt:lpstr>Test and Inspection Procedures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Zacho Roskær</dc:creator>
  <cp:lastModifiedBy>Henrik Daugaard Jensen</cp:lastModifiedBy>
  <cp:revision>3</cp:revision>
  <cp:lastPrinted>2022-12-13T10:12:14Z</cp:lastPrinted>
  <dcterms:created xsi:type="dcterms:W3CDTF">2025-03-03T10:42:17Z</dcterms:created>
  <dcterms:modified xsi:type="dcterms:W3CDTF">2025-03-07T09:56:37Z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0x0101000B63C5A05B8E3645B0053076B986C856</vt:lpwstr>
  </property>
  <property fmtid="{D5CDD505-2E9C-101B-9397-08002B2CF9AE}" pid="4" name="MediaServiceImageTags">
    <vt:lpwstr/>
  </property>
</Properties>
</file>